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266" r:id="rId6"/>
    <p:sldId id="257" r:id="rId7"/>
    <p:sldId id="258" r:id="rId8"/>
    <p:sldId id="296" r:id="rId9"/>
    <p:sldId id="297" r:id="rId10"/>
    <p:sldId id="298" r:id="rId11"/>
    <p:sldId id="262" r:id="rId12"/>
    <p:sldId id="260" r:id="rId13"/>
    <p:sldId id="268" r:id="rId14"/>
    <p:sldId id="264" r:id="rId15"/>
    <p:sldId id="300" r:id="rId16"/>
    <p:sldId id="724" r:id="rId17"/>
    <p:sldId id="295" r:id="rId18"/>
    <p:sldId id="286" r:id="rId19"/>
    <p:sldId id="287" r:id="rId20"/>
    <p:sldId id="288" r:id="rId21"/>
    <p:sldId id="290" r:id="rId22"/>
    <p:sldId id="289" r:id="rId23"/>
    <p:sldId id="348" r:id="rId24"/>
    <p:sldId id="283" r:id="rId25"/>
    <p:sldId id="723" r:id="rId26"/>
    <p:sldId id="726" r:id="rId27"/>
    <p:sldId id="727" r:id="rId28"/>
    <p:sldId id="278" r:id="rId29"/>
    <p:sldId id="722" r:id="rId30"/>
    <p:sldId id="691" r:id="rId31"/>
    <p:sldId id="279" r:id="rId32"/>
    <p:sldId id="349" r:id="rId33"/>
    <p:sldId id="271" r:id="rId34"/>
    <p:sldId id="273" r:id="rId35"/>
    <p:sldId id="274" r:id="rId36"/>
    <p:sldId id="275" r:id="rId37"/>
    <p:sldId id="276" r:id="rId38"/>
    <p:sldId id="725" r:id="rId39"/>
    <p:sldId id="351" r:id="rId40"/>
    <p:sldId id="352" r:id="rId41"/>
    <p:sldId id="353" r:id="rId42"/>
    <p:sldId id="354" r:id="rId43"/>
    <p:sldId id="72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D57B6-15C0-4173-8941-F2F143EE4DAE}" v="9" dt="2025-07-02T18:22:12.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64"/>
    <p:restoredTop sz="77250" autoAdjust="0"/>
  </p:normalViewPr>
  <p:slideViewPr>
    <p:cSldViewPr snapToGrid="0" snapToObjects="1">
      <p:cViewPr varScale="1">
        <p:scale>
          <a:sx n="82" d="100"/>
          <a:sy n="82" d="100"/>
        </p:scale>
        <p:origin x="280" y="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rew, Jonathan T" userId="7207726f-10b2-458b-85e5-1fadda2d1fe9" providerId="ADAL" clId="{5C6D57B6-15C0-4173-8941-F2F143EE4DAE}"/>
    <pc:docChg chg="undo custSel modSld">
      <pc:chgData name="Lerew, Jonathan T" userId="7207726f-10b2-458b-85e5-1fadda2d1fe9" providerId="ADAL" clId="{5C6D57B6-15C0-4173-8941-F2F143EE4DAE}" dt="2025-07-02T19:18:01.289" v="706" actId="13244"/>
      <pc:docMkLst>
        <pc:docMk/>
      </pc:docMkLst>
      <pc:sldChg chg="delSp modSp mod">
        <pc:chgData name="Lerew, Jonathan T" userId="7207726f-10b2-458b-85e5-1fadda2d1fe9" providerId="ADAL" clId="{5C6D57B6-15C0-4173-8941-F2F143EE4DAE}" dt="2025-07-02T18:09:06.449" v="12" actId="962"/>
        <pc:sldMkLst>
          <pc:docMk/>
          <pc:sldMk cId="0" sldId="258"/>
        </pc:sldMkLst>
        <pc:spChg chg="mod topLvl">
          <ac:chgData name="Lerew, Jonathan T" userId="7207726f-10b2-458b-85e5-1fadda2d1fe9" providerId="ADAL" clId="{5C6D57B6-15C0-4173-8941-F2F143EE4DAE}" dt="2025-07-02T18:09:03.889" v="9" actId="962"/>
          <ac:spMkLst>
            <pc:docMk/>
            <pc:sldMk cId="0" sldId="258"/>
            <ac:spMk id="6" creationId="{77BC2EE5-3282-7EE5-C749-3B99FC96DF63}"/>
          </ac:spMkLst>
        </pc:spChg>
        <pc:spChg chg="mod topLvl">
          <ac:chgData name="Lerew, Jonathan T" userId="7207726f-10b2-458b-85e5-1fadda2d1fe9" providerId="ADAL" clId="{5C6D57B6-15C0-4173-8941-F2F143EE4DAE}" dt="2025-07-02T18:08:58.891" v="8" actId="165"/>
          <ac:spMkLst>
            <pc:docMk/>
            <pc:sldMk cId="0" sldId="258"/>
            <ac:spMk id="7" creationId="{2E8E4289-A205-75A5-E595-8A00002281E7}"/>
          </ac:spMkLst>
        </pc:spChg>
        <pc:spChg chg="mod topLvl">
          <ac:chgData name="Lerew, Jonathan T" userId="7207726f-10b2-458b-85e5-1fadda2d1fe9" providerId="ADAL" clId="{5C6D57B6-15C0-4173-8941-F2F143EE4DAE}" dt="2025-07-02T18:09:04.783" v="10" actId="962"/>
          <ac:spMkLst>
            <pc:docMk/>
            <pc:sldMk cId="0" sldId="258"/>
            <ac:spMk id="10" creationId="{F86A3459-39C5-277C-0700-026CFF03BF50}"/>
          </ac:spMkLst>
        </pc:spChg>
        <pc:spChg chg="mod topLvl">
          <ac:chgData name="Lerew, Jonathan T" userId="7207726f-10b2-458b-85e5-1fadda2d1fe9" providerId="ADAL" clId="{5C6D57B6-15C0-4173-8941-F2F143EE4DAE}" dt="2025-07-02T18:08:58.891" v="8" actId="165"/>
          <ac:spMkLst>
            <pc:docMk/>
            <pc:sldMk cId="0" sldId="258"/>
            <ac:spMk id="14" creationId="{88256DA3-37BD-B5FB-EE53-248C031C60A9}"/>
          </ac:spMkLst>
        </pc:spChg>
        <pc:spChg chg="mod topLvl">
          <ac:chgData name="Lerew, Jonathan T" userId="7207726f-10b2-458b-85e5-1fadda2d1fe9" providerId="ADAL" clId="{5C6D57B6-15C0-4173-8941-F2F143EE4DAE}" dt="2025-07-02T18:08:58.891" v="8" actId="165"/>
          <ac:spMkLst>
            <pc:docMk/>
            <pc:sldMk cId="0" sldId="258"/>
            <ac:spMk id="16" creationId="{BA85B68F-6DD4-DA3A-BEE5-A7EB5C8C012C}"/>
          </ac:spMkLst>
        </pc:spChg>
        <pc:spChg chg="mod topLvl">
          <ac:chgData name="Lerew, Jonathan T" userId="7207726f-10b2-458b-85e5-1fadda2d1fe9" providerId="ADAL" clId="{5C6D57B6-15C0-4173-8941-F2F143EE4DAE}" dt="2025-07-02T18:09:05.683" v="11" actId="962"/>
          <ac:spMkLst>
            <pc:docMk/>
            <pc:sldMk cId="0" sldId="258"/>
            <ac:spMk id="17" creationId="{3AD94744-AAA0-1214-712D-135090C54435}"/>
          </ac:spMkLst>
        </pc:spChg>
        <pc:spChg chg="mod topLvl">
          <ac:chgData name="Lerew, Jonathan T" userId="7207726f-10b2-458b-85e5-1fadda2d1fe9" providerId="ADAL" clId="{5C6D57B6-15C0-4173-8941-F2F143EE4DAE}" dt="2025-07-02T18:08:58.891" v="8" actId="165"/>
          <ac:spMkLst>
            <pc:docMk/>
            <pc:sldMk cId="0" sldId="258"/>
            <ac:spMk id="19" creationId="{DE68DEB9-FEDC-4EF3-F4B3-DA751E1CD672}"/>
          </ac:spMkLst>
        </pc:spChg>
        <pc:spChg chg="mod topLvl">
          <ac:chgData name="Lerew, Jonathan T" userId="7207726f-10b2-458b-85e5-1fadda2d1fe9" providerId="ADAL" clId="{5C6D57B6-15C0-4173-8941-F2F143EE4DAE}" dt="2025-07-02T18:09:06.449" v="12" actId="962"/>
          <ac:spMkLst>
            <pc:docMk/>
            <pc:sldMk cId="0" sldId="258"/>
            <ac:spMk id="20" creationId="{9B1170A1-06E1-DB75-6BEC-852C17F78634}"/>
          </ac:spMkLst>
        </pc:spChg>
        <pc:spChg chg="mod topLvl">
          <ac:chgData name="Lerew, Jonathan T" userId="7207726f-10b2-458b-85e5-1fadda2d1fe9" providerId="ADAL" clId="{5C6D57B6-15C0-4173-8941-F2F143EE4DAE}" dt="2025-07-02T18:08:58.891" v="8" actId="165"/>
          <ac:spMkLst>
            <pc:docMk/>
            <pc:sldMk cId="0" sldId="258"/>
            <ac:spMk id="21" creationId="{90493AB7-0E03-6CAB-83F4-7DC956B29393}"/>
          </ac:spMkLst>
        </pc:spChg>
        <pc:spChg chg="mod topLvl">
          <ac:chgData name="Lerew, Jonathan T" userId="7207726f-10b2-458b-85e5-1fadda2d1fe9" providerId="ADAL" clId="{5C6D57B6-15C0-4173-8941-F2F143EE4DAE}" dt="2025-07-02T18:08:58.891" v="8" actId="165"/>
          <ac:spMkLst>
            <pc:docMk/>
            <pc:sldMk cId="0" sldId="258"/>
            <ac:spMk id="22" creationId="{DD77D7B3-640C-92C5-3534-4D17AB1263BD}"/>
          </ac:spMkLst>
        </pc:spChg>
      </pc:sldChg>
      <pc:sldChg chg="delSp modSp mod">
        <pc:chgData name="Lerew, Jonathan T" userId="7207726f-10b2-458b-85e5-1fadda2d1fe9" providerId="ADAL" clId="{5C6D57B6-15C0-4173-8941-F2F143EE4DAE}" dt="2025-07-02T18:09:19.913" v="17" actId="962"/>
        <pc:sldMkLst>
          <pc:docMk/>
          <pc:sldMk cId="0" sldId="262"/>
        </pc:sldMkLst>
        <pc:spChg chg="mod topLvl">
          <ac:chgData name="Lerew, Jonathan T" userId="7207726f-10b2-458b-85e5-1fadda2d1fe9" providerId="ADAL" clId="{5C6D57B6-15C0-4173-8941-F2F143EE4DAE}" dt="2025-07-02T18:09:18.284" v="15" actId="962"/>
          <ac:spMkLst>
            <pc:docMk/>
            <pc:sldMk cId="0" sldId="262"/>
            <ac:spMk id="6" creationId="{DB1D1B9B-877F-0AF7-A28F-4D1384F3B27D}"/>
          </ac:spMkLst>
        </pc:spChg>
        <pc:spChg chg="mod topLvl">
          <ac:chgData name="Lerew, Jonathan T" userId="7207726f-10b2-458b-85e5-1fadda2d1fe9" providerId="ADAL" clId="{5C6D57B6-15C0-4173-8941-F2F143EE4DAE}" dt="2025-07-02T18:09:14.834" v="14" actId="165"/>
          <ac:spMkLst>
            <pc:docMk/>
            <pc:sldMk cId="0" sldId="262"/>
            <ac:spMk id="7" creationId="{CC1A0240-26C7-9DA7-0192-7F52F687BA49}"/>
          </ac:spMkLst>
        </pc:spChg>
        <pc:spChg chg="mod topLvl">
          <ac:chgData name="Lerew, Jonathan T" userId="7207726f-10b2-458b-85e5-1fadda2d1fe9" providerId="ADAL" clId="{5C6D57B6-15C0-4173-8941-F2F143EE4DAE}" dt="2025-07-02T18:09:19.242" v="16" actId="962"/>
          <ac:spMkLst>
            <pc:docMk/>
            <pc:sldMk cId="0" sldId="262"/>
            <ac:spMk id="8" creationId="{2B26E364-8302-8486-1C3C-DC2E5C70E081}"/>
          </ac:spMkLst>
        </pc:spChg>
        <pc:spChg chg="mod topLvl">
          <ac:chgData name="Lerew, Jonathan T" userId="7207726f-10b2-458b-85e5-1fadda2d1fe9" providerId="ADAL" clId="{5C6D57B6-15C0-4173-8941-F2F143EE4DAE}" dt="2025-07-02T18:09:14.834" v="14" actId="165"/>
          <ac:spMkLst>
            <pc:docMk/>
            <pc:sldMk cId="0" sldId="262"/>
            <ac:spMk id="10" creationId="{48A0A99B-0D28-94E9-0792-71C913C63444}"/>
          </ac:spMkLst>
        </pc:spChg>
        <pc:spChg chg="mod topLvl">
          <ac:chgData name="Lerew, Jonathan T" userId="7207726f-10b2-458b-85e5-1fadda2d1fe9" providerId="ADAL" clId="{5C6D57B6-15C0-4173-8941-F2F143EE4DAE}" dt="2025-07-02T18:09:19.913" v="17" actId="962"/>
          <ac:spMkLst>
            <pc:docMk/>
            <pc:sldMk cId="0" sldId="262"/>
            <ac:spMk id="15" creationId="{DDCB9D9C-D842-82B6-66FA-669DA5C852EF}"/>
          </ac:spMkLst>
        </pc:spChg>
        <pc:spChg chg="mod topLvl">
          <ac:chgData name="Lerew, Jonathan T" userId="7207726f-10b2-458b-85e5-1fadda2d1fe9" providerId="ADAL" clId="{5C6D57B6-15C0-4173-8941-F2F143EE4DAE}" dt="2025-07-02T18:09:14.834" v="14" actId="165"/>
          <ac:spMkLst>
            <pc:docMk/>
            <pc:sldMk cId="0" sldId="262"/>
            <ac:spMk id="17" creationId="{E08A1255-4F50-C66C-C4DD-715C445B2F59}"/>
          </ac:spMkLst>
        </pc:spChg>
        <pc:grpChg chg="del mod">
          <ac:chgData name="Lerew, Jonathan T" userId="7207726f-10b2-458b-85e5-1fadda2d1fe9" providerId="ADAL" clId="{5C6D57B6-15C0-4173-8941-F2F143EE4DAE}" dt="2025-07-02T18:09:14.834" v="14" actId="165"/>
          <ac:grpSpMkLst>
            <pc:docMk/>
            <pc:sldMk cId="0" sldId="262"/>
            <ac:grpSpMk id="3" creationId="{0576D0EC-BDBD-56E1-3AD7-315397990700}"/>
          </ac:grpSpMkLst>
        </pc:grpChg>
        <pc:graphicFrameChg chg="del">
          <ac:chgData name="Lerew, Jonathan T" userId="7207726f-10b2-458b-85e5-1fadda2d1fe9" providerId="ADAL" clId="{5C6D57B6-15C0-4173-8941-F2F143EE4DAE}" dt="2025-07-02T18:09:13.051" v="13" actId="18245"/>
          <ac:graphicFrameMkLst>
            <pc:docMk/>
            <pc:sldMk cId="0" sldId="262"/>
            <ac:graphicFrameMk id="5" creationId="{C6F04511-62AB-3F15-4A2F-0EA57A00F3BF}"/>
          </ac:graphicFrameMkLst>
        </pc:graphicFrameChg>
      </pc:sldChg>
      <pc:sldChg chg="modSp mod">
        <pc:chgData name="Lerew, Jonathan T" userId="7207726f-10b2-458b-85e5-1fadda2d1fe9" providerId="ADAL" clId="{5C6D57B6-15C0-4173-8941-F2F143EE4DAE}" dt="2025-07-02T19:16:24.987" v="700" actId="13244"/>
        <pc:sldMkLst>
          <pc:docMk/>
          <pc:sldMk cId="0" sldId="264"/>
        </pc:sldMkLst>
        <pc:spChg chg="ord">
          <ac:chgData name="Lerew, Jonathan T" userId="7207726f-10b2-458b-85e5-1fadda2d1fe9" providerId="ADAL" clId="{5C6D57B6-15C0-4173-8941-F2F143EE4DAE}" dt="2025-07-02T19:16:22.975" v="698" actId="13244"/>
          <ac:spMkLst>
            <pc:docMk/>
            <pc:sldMk cId="0" sldId="264"/>
            <ac:spMk id="2" creationId="{00000000-0000-0000-0000-000000000000}"/>
          </ac:spMkLst>
        </pc:spChg>
        <pc:picChg chg="ord">
          <ac:chgData name="Lerew, Jonathan T" userId="7207726f-10b2-458b-85e5-1fadda2d1fe9" providerId="ADAL" clId="{5C6D57B6-15C0-4173-8941-F2F143EE4DAE}" dt="2025-07-02T19:16:24.987" v="700" actId="13244"/>
          <ac:picMkLst>
            <pc:docMk/>
            <pc:sldMk cId="0" sldId="264"/>
            <ac:picMk id="5" creationId="{F7ADFCA8-30ED-4524-C8E1-D6949119106E}"/>
          </ac:picMkLst>
        </pc:picChg>
      </pc:sldChg>
      <pc:sldChg chg="delSp modSp mod">
        <pc:chgData name="Lerew, Jonathan T" userId="7207726f-10b2-458b-85e5-1fadda2d1fe9" providerId="ADAL" clId="{5C6D57B6-15C0-4173-8941-F2F143EE4DAE}" dt="2025-07-02T19:15:20.857" v="694" actId="1035"/>
        <pc:sldMkLst>
          <pc:docMk/>
          <pc:sldMk cId="2550763790" sldId="266"/>
        </pc:sldMkLst>
        <pc:spChg chg="mod">
          <ac:chgData name="Lerew, Jonathan T" userId="7207726f-10b2-458b-85e5-1fadda2d1fe9" providerId="ADAL" clId="{5C6D57B6-15C0-4173-8941-F2F143EE4DAE}" dt="2025-07-02T19:15:20.857" v="694" actId="1035"/>
          <ac:spMkLst>
            <pc:docMk/>
            <pc:sldMk cId="2550763790" sldId="266"/>
            <ac:spMk id="2" creationId="{46289FCD-2420-0A54-504F-DB897F9D57F6}"/>
          </ac:spMkLst>
        </pc:spChg>
        <pc:spChg chg="mod topLvl">
          <ac:chgData name="Lerew, Jonathan T" userId="7207726f-10b2-458b-85e5-1fadda2d1fe9" providerId="ADAL" clId="{5C6D57B6-15C0-4173-8941-F2F143EE4DAE}" dt="2025-07-02T18:08:47.253" v="4" actId="962"/>
          <ac:spMkLst>
            <pc:docMk/>
            <pc:sldMk cId="2550763790" sldId="266"/>
            <ac:spMk id="4" creationId="{E68AF2D8-829C-3410-0125-5F8C9803167F}"/>
          </ac:spMkLst>
        </pc:spChg>
        <pc:spChg chg="mod topLvl">
          <ac:chgData name="Lerew, Jonathan T" userId="7207726f-10b2-458b-85e5-1fadda2d1fe9" providerId="ADAL" clId="{5C6D57B6-15C0-4173-8941-F2F143EE4DAE}" dt="2025-07-02T18:08:29.396" v="1" actId="165"/>
          <ac:spMkLst>
            <pc:docMk/>
            <pc:sldMk cId="2550763790" sldId="266"/>
            <ac:spMk id="6" creationId="{36043899-194B-450C-254D-1CBA6635E18D}"/>
          </ac:spMkLst>
        </pc:spChg>
        <pc:spChg chg="mod topLvl">
          <ac:chgData name="Lerew, Jonathan T" userId="7207726f-10b2-458b-85e5-1fadda2d1fe9" providerId="ADAL" clId="{5C6D57B6-15C0-4173-8941-F2F143EE4DAE}" dt="2025-07-02T18:08:29.396" v="1" actId="165"/>
          <ac:spMkLst>
            <pc:docMk/>
            <pc:sldMk cId="2550763790" sldId="266"/>
            <ac:spMk id="7" creationId="{0964A6D4-B2F3-B978-86AD-E28697BB9B21}"/>
          </ac:spMkLst>
        </pc:spChg>
        <pc:spChg chg="mod topLvl">
          <ac:chgData name="Lerew, Jonathan T" userId="7207726f-10b2-458b-85e5-1fadda2d1fe9" providerId="ADAL" clId="{5C6D57B6-15C0-4173-8941-F2F143EE4DAE}" dt="2025-07-02T18:08:48.648" v="5" actId="962"/>
          <ac:spMkLst>
            <pc:docMk/>
            <pc:sldMk cId="2550763790" sldId="266"/>
            <ac:spMk id="8" creationId="{CD3EB20C-60A0-F8CE-7027-21ED9754AE92}"/>
          </ac:spMkLst>
        </pc:spChg>
        <pc:spChg chg="mod topLvl">
          <ac:chgData name="Lerew, Jonathan T" userId="7207726f-10b2-458b-85e5-1fadda2d1fe9" providerId="ADAL" clId="{5C6D57B6-15C0-4173-8941-F2F143EE4DAE}" dt="2025-07-02T18:08:29.396" v="1" actId="165"/>
          <ac:spMkLst>
            <pc:docMk/>
            <pc:sldMk cId="2550763790" sldId="266"/>
            <ac:spMk id="9" creationId="{B92F25FD-DEA7-2549-F803-37BFB99BFDCA}"/>
          </ac:spMkLst>
        </pc:spChg>
        <pc:spChg chg="mod topLvl">
          <ac:chgData name="Lerew, Jonathan T" userId="7207726f-10b2-458b-85e5-1fadda2d1fe9" providerId="ADAL" clId="{5C6D57B6-15C0-4173-8941-F2F143EE4DAE}" dt="2025-07-02T18:08:29.396" v="1" actId="165"/>
          <ac:spMkLst>
            <pc:docMk/>
            <pc:sldMk cId="2550763790" sldId="266"/>
            <ac:spMk id="10" creationId="{57A25F53-0DE6-29B4-3C31-5730752E1171}"/>
          </ac:spMkLst>
        </pc:spChg>
        <pc:spChg chg="mod topLvl">
          <ac:chgData name="Lerew, Jonathan T" userId="7207726f-10b2-458b-85e5-1fadda2d1fe9" providerId="ADAL" clId="{5C6D57B6-15C0-4173-8941-F2F143EE4DAE}" dt="2025-07-02T18:08:50.415" v="6" actId="962"/>
          <ac:spMkLst>
            <pc:docMk/>
            <pc:sldMk cId="2550763790" sldId="266"/>
            <ac:spMk id="11" creationId="{B8AFB230-6F76-47D1-BC4B-2F9E5197FF84}"/>
          </ac:spMkLst>
        </pc:spChg>
        <pc:spChg chg="mod topLvl">
          <ac:chgData name="Lerew, Jonathan T" userId="7207726f-10b2-458b-85e5-1fadda2d1fe9" providerId="ADAL" clId="{5C6D57B6-15C0-4173-8941-F2F143EE4DAE}" dt="2025-07-02T18:08:29.396" v="1" actId="165"/>
          <ac:spMkLst>
            <pc:docMk/>
            <pc:sldMk cId="2550763790" sldId="266"/>
            <ac:spMk id="12" creationId="{C94CB65F-76C5-1E8F-2135-31A24312FD97}"/>
          </ac:spMkLst>
        </pc:spChg>
        <pc:spChg chg="mod topLvl">
          <ac:chgData name="Lerew, Jonathan T" userId="7207726f-10b2-458b-85e5-1fadda2d1fe9" providerId="ADAL" clId="{5C6D57B6-15C0-4173-8941-F2F143EE4DAE}" dt="2025-07-02T18:08:29.396" v="1" actId="165"/>
          <ac:spMkLst>
            <pc:docMk/>
            <pc:sldMk cId="2550763790" sldId="266"/>
            <ac:spMk id="13" creationId="{293CC78A-9B83-1F2C-3ADD-F3D3DB032918}"/>
          </ac:spMkLst>
        </pc:spChg>
        <pc:grpChg chg="del">
          <ac:chgData name="Lerew, Jonathan T" userId="7207726f-10b2-458b-85e5-1fadda2d1fe9" providerId="ADAL" clId="{5C6D57B6-15C0-4173-8941-F2F143EE4DAE}" dt="2025-07-02T18:08:29.396" v="1" actId="165"/>
          <ac:grpSpMkLst>
            <pc:docMk/>
            <pc:sldMk cId="2550763790" sldId="266"/>
            <ac:grpSpMk id="3" creationId="{2BCC3313-4314-60F4-CB64-8D97A8BFE496}"/>
          </ac:grpSpMkLst>
        </pc:grpChg>
        <pc:graphicFrameChg chg="del">
          <ac:chgData name="Lerew, Jonathan T" userId="7207726f-10b2-458b-85e5-1fadda2d1fe9" providerId="ADAL" clId="{5C6D57B6-15C0-4173-8941-F2F143EE4DAE}" dt="2025-07-02T18:08:27.679" v="0" actId="18245"/>
          <ac:graphicFrameMkLst>
            <pc:docMk/>
            <pc:sldMk cId="2550763790" sldId="266"/>
            <ac:graphicFrameMk id="5" creationId="{F35A095D-8C4B-4CC3-8431-3BA21CE14960}"/>
          </ac:graphicFrameMkLst>
        </pc:graphicFrameChg>
      </pc:sldChg>
      <pc:sldChg chg="delSp modSp mod">
        <pc:chgData name="Lerew, Jonathan T" userId="7207726f-10b2-458b-85e5-1fadda2d1fe9" providerId="ADAL" clId="{5C6D57B6-15C0-4173-8941-F2F143EE4DAE}" dt="2025-07-02T18:09:29.612" v="22" actId="962"/>
        <pc:sldMkLst>
          <pc:docMk/>
          <pc:sldMk cId="125053730" sldId="268"/>
        </pc:sldMkLst>
        <pc:spChg chg="mod topLvl">
          <ac:chgData name="Lerew, Jonathan T" userId="7207726f-10b2-458b-85e5-1fadda2d1fe9" providerId="ADAL" clId="{5C6D57B6-15C0-4173-8941-F2F143EE4DAE}" dt="2025-07-02T18:09:28.097" v="20" actId="962"/>
          <ac:spMkLst>
            <pc:docMk/>
            <pc:sldMk cId="125053730" sldId="268"/>
            <ac:spMk id="4" creationId="{D7FFB5B5-EDE0-B6A2-CE40-70D0A1E53D91}"/>
          </ac:spMkLst>
        </pc:spChg>
        <pc:spChg chg="mod topLvl">
          <ac:chgData name="Lerew, Jonathan T" userId="7207726f-10b2-458b-85e5-1fadda2d1fe9" providerId="ADAL" clId="{5C6D57B6-15C0-4173-8941-F2F143EE4DAE}" dt="2025-07-02T18:09:23.768" v="19" actId="165"/>
          <ac:spMkLst>
            <pc:docMk/>
            <pc:sldMk cId="125053730" sldId="268"/>
            <ac:spMk id="6" creationId="{E698D101-4888-0CCD-990D-71E6487BD747}"/>
          </ac:spMkLst>
        </pc:spChg>
        <pc:spChg chg="mod topLvl">
          <ac:chgData name="Lerew, Jonathan T" userId="7207726f-10b2-458b-85e5-1fadda2d1fe9" providerId="ADAL" clId="{5C6D57B6-15C0-4173-8941-F2F143EE4DAE}" dt="2025-07-02T18:09:28.930" v="21" actId="962"/>
          <ac:spMkLst>
            <pc:docMk/>
            <pc:sldMk cId="125053730" sldId="268"/>
            <ac:spMk id="7" creationId="{5A35DBAC-FAAA-AE7A-BE5C-49C4594942EA}"/>
          </ac:spMkLst>
        </pc:spChg>
        <pc:spChg chg="mod topLvl">
          <ac:chgData name="Lerew, Jonathan T" userId="7207726f-10b2-458b-85e5-1fadda2d1fe9" providerId="ADAL" clId="{5C6D57B6-15C0-4173-8941-F2F143EE4DAE}" dt="2025-07-02T18:09:23.768" v="19" actId="165"/>
          <ac:spMkLst>
            <pc:docMk/>
            <pc:sldMk cId="125053730" sldId="268"/>
            <ac:spMk id="8" creationId="{F04EDAFA-9B0F-5B32-38F2-EB136007AA1D}"/>
          </ac:spMkLst>
        </pc:spChg>
        <pc:spChg chg="mod topLvl">
          <ac:chgData name="Lerew, Jonathan T" userId="7207726f-10b2-458b-85e5-1fadda2d1fe9" providerId="ADAL" clId="{5C6D57B6-15C0-4173-8941-F2F143EE4DAE}" dt="2025-07-02T18:09:29.612" v="22" actId="962"/>
          <ac:spMkLst>
            <pc:docMk/>
            <pc:sldMk cId="125053730" sldId="268"/>
            <ac:spMk id="9" creationId="{0C57B0AE-02A1-4942-F36B-BC22D272F916}"/>
          </ac:spMkLst>
        </pc:spChg>
        <pc:spChg chg="mod topLvl">
          <ac:chgData name="Lerew, Jonathan T" userId="7207726f-10b2-458b-85e5-1fadda2d1fe9" providerId="ADAL" clId="{5C6D57B6-15C0-4173-8941-F2F143EE4DAE}" dt="2025-07-02T18:09:23.768" v="19" actId="165"/>
          <ac:spMkLst>
            <pc:docMk/>
            <pc:sldMk cId="125053730" sldId="268"/>
            <ac:spMk id="10" creationId="{FF974667-9925-39AA-C0BB-48C8D287AD0D}"/>
          </ac:spMkLst>
        </pc:spChg>
        <pc:grpChg chg="del mod">
          <ac:chgData name="Lerew, Jonathan T" userId="7207726f-10b2-458b-85e5-1fadda2d1fe9" providerId="ADAL" clId="{5C6D57B6-15C0-4173-8941-F2F143EE4DAE}" dt="2025-07-02T18:09:23.768" v="19" actId="165"/>
          <ac:grpSpMkLst>
            <pc:docMk/>
            <pc:sldMk cId="125053730" sldId="268"/>
            <ac:grpSpMk id="3" creationId="{CA43CF57-1B05-58F7-1DF5-14516C4BBCE7}"/>
          </ac:grpSpMkLst>
        </pc:grpChg>
        <pc:graphicFrameChg chg="del">
          <ac:chgData name="Lerew, Jonathan T" userId="7207726f-10b2-458b-85e5-1fadda2d1fe9" providerId="ADAL" clId="{5C6D57B6-15C0-4173-8941-F2F143EE4DAE}" dt="2025-07-02T18:09:22.388" v="18" actId="18245"/>
          <ac:graphicFrameMkLst>
            <pc:docMk/>
            <pc:sldMk cId="125053730" sldId="268"/>
            <ac:graphicFrameMk id="5" creationId="{9C4C1AAF-787C-5E71-A969-30E1B82A761A}"/>
          </ac:graphicFrameMkLst>
        </pc:graphicFrameChg>
      </pc:sldChg>
      <pc:sldChg chg="modSp mod">
        <pc:chgData name="Lerew, Jonathan T" userId="7207726f-10b2-458b-85e5-1fadda2d1fe9" providerId="ADAL" clId="{5C6D57B6-15C0-4173-8941-F2F143EE4DAE}" dt="2025-07-02T18:31:43.517" v="692" actId="962"/>
        <pc:sldMkLst>
          <pc:docMk/>
          <pc:sldMk cId="0" sldId="271"/>
        </pc:sldMkLst>
        <pc:spChg chg="mod">
          <ac:chgData name="Lerew, Jonathan T" userId="7207726f-10b2-458b-85e5-1fadda2d1fe9" providerId="ADAL" clId="{5C6D57B6-15C0-4173-8941-F2F143EE4DAE}" dt="2025-07-02T18:21:18.389" v="66" actId="962"/>
          <ac:spMkLst>
            <pc:docMk/>
            <pc:sldMk cId="0" sldId="271"/>
            <ac:spMk id="394" creationId="{00000000-0000-0000-0000-000000000000}"/>
          </ac:spMkLst>
        </pc:spChg>
        <pc:spChg chg="mod">
          <ac:chgData name="Lerew, Jonathan T" userId="7207726f-10b2-458b-85e5-1fadda2d1fe9" providerId="ADAL" clId="{5C6D57B6-15C0-4173-8941-F2F143EE4DAE}" dt="2025-07-02T18:31:43.517" v="692" actId="962"/>
          <ac:spMkLst>
            <pc:docMk/>
            <pc:sldMk cId="0" sldId="271"/>
            <ac:spMk id="395" creationId="{00000000-0000-0000-0000-000000000000}"/>
          </ac:spMkLst>
        </pc:spChg>
        <pc:spChg chg="mod">
          <ac:chgData name="Lerew, Jonathan T" userId="7207726f-10b2-458b-85e5-1fadda2d1fe9" providerId="ADAL" clId="{5C6D57B6-15C0-4173-8941-F2F143EE4DAE}" dt="2025-07-02T18:21:34.005" v="67" actId="962"/>
          <ac:spMkLst>
            <pc:docMk/>
            <pc:sldMk cId="0" sldId="271"/>
            <ac:spMk id="396" creationId="{00000000-0000-0000-0000-000000000000}"/>
          </ac:spMkLst>
        </pc:spChg>
        <pc:picChg chg="mod">
          <ac:chgData name="Lerew, Jonathan T" userId="7207726f-10b2-458b-85e5-1fadda2d1fe9" providerId="ADAL" clId="{5C6D57B6-15C0-4173-8941-F2F143EE4DAE}" dt="2025-07-02T18:21:49.038" v="69" actId="962"/>
          <ac:picMkLst>
            <pc:docMk/>
            <pc:sldMk cId="0" sldId="271"/>
            <ac:picMk id="398" creationId="{00000000-0000-0000-0000-000000000000}"/>
          </ac:picMkLst>
        </pc:picChg>
      </pc:sldChg>
      <pc:sldChg chg="addSp modSp mod">
        <pc:chgData name="Lerew, Jonathan T" userId="7207726f-10b2-458b-85e5-1fadda2d1fe9" providerId="ADAL" clId="{5C6D57B6-15C0-4173-8941-F2F143EE4DAE}" dt="2025-07-02T18:22:19.897" v="72" actId="962"/>
        <pc:sldMkLst>
          <pc:docMk/>
          <pc:sldMk cId="0" sldId="273"/>
        </pc:sldMkLst>
        <pc:grpChg chg="add mod">
          <ac:chgData name="Lerew, Jonathan T" userId="7207726f-10b2-458b-85e5-1fadda2d1fe9" providerId="ADAL" clId="{5C6D57B6-15C0-4173-8941-F2F143EE4DAE}" dt="2025-07-02T18:22:19.897" v="72" actId="962"/>
          <ac:grpSpMkLst>
            <pc:docMk/>
            <pc:sldMk cId="0" sldId="273"/>
            <ac:grpSpMk id="2" creationId="{9845F367-18E1-EC85-0FA1-D53C73E1CF84}"/>
          </ac:grpSpMkLst>
        </pc:grpChg>
        <pc:picChg chg="mod">
          <ac:chgData name="Lerew, Jonathan T" userId="7207726f-10b2-458b-85e5-1fadda2d1fe9" providerId="ADAL" clId="{5C6D57B6-15C0-4173-8941-F2F143EE4DAE}" dt="2025-07-02T18:22:12.062" v="70" actId="164"/>
          <ac:picMkLst>
            <pc:docMk/>
            <pc:sldMk cId="0" sldId="273"/>
            <ac:picMk id="414" creationId="{00000000-0000-0000-0000-000000000000}"/>
          </ac:picMkLst>
        </pc:picChg>
        <pc:picChg chg="mod">
          <ac:chgData name="Lerew, Jonathan T" userId="7207726f-10b2-458b-85e5-1fadda2d1fe9" providerId="ADAL" clId="{5C6D57B6-15C0-4173-8941-F2F143EE4DAE}" dt="2025-07-02T18:22:12.062" v="70" actId="164"/>
          <ac:picMkLst>
            <pc:docMk/>
            <pc:sldMk cId="0" sldId="273"/>
            <ac:picMk id="415" creationId="{00000000-0000-0000-0000-000000000000}"/>
          </ac:picMkLst>
        </pc:picChg>
        <pc:picChg chg="mod">
          <ac:chgData name="Lerew, Jonathan T" userId="7207726f-10b2-458b-85e5-1fadda2d1fe9" providerId="ADAL" clId="{5C6D57B6-15C0-4173-8941-F2F143EE4DAE}" dt="2025-07-02T18:22:12.062" v="70" actId="164"/>
          <ac:picMkLst>
            <pc:docMk/>
            <pc:sldMk cId="0" sldId="273"/>
            <ac:picMk id="416" creationId="{00000000-0000-0000-0000-000000000000}"/>
          </ac:picMkLst>
        </pc:picChg>
      </pc:sldChg>
      <pc:sldChg chg="modSp mod">
        <pc:chgData name="Lerew, Jonathan T" userId="7207726f-10b2-458b-85e5-1fadda2d1fe9" providerId="ADAL" clId="{5C6D57B6-15C0-4173-8941-F2F143EE4DAE}" dt="2025-07-02T18:22:34.955" v="74" actId="962"/>
        <pc:sldMkLst>
          <pc:docMk/>
          <pc:sldMk cId="175026799" sldId="274"/>
        </pc:sldMkLst>
        <pc:picChg chg="mod">
          <ac:chgData name="Lerew, Jonathan T" userId="7207726f-10b2-458b-85e5-1fadda2d1fe9" providerId="ADAL" clId="{5C6D57B6-15C0-4173-8941-F2F143EE4DAE}" dt="2025-07-02T18:22:34.955" v="74" actId="962"/>
          <ac:picMkLst>
            <pc:docMk/>
            <pc:sldMk cId="175026799" sldId="274"/>
            <ac:picMk id="4" creationId="{A9FDB508-721B-84ED-6B74-DC03D3EB944F}"/>
          </ac:picMkLst>
        </pc:picChg>
      </pc:sldChg>
      <pc:sldChg chg="modSp mod">
        <pc:chgData name="Lerew, Jonathan T" userId="7207726f-10b2-458b-85e5-1fadda2d1fe9" providerId="ADAL" clId="{5C6D57B6-15C0-4173-8941-F2F143EE4DAE}" dt="2025-07-02T18:22:49.531" v="76" actId="962"/>
        <pc:sldMkLst>
          <pc:docMk/>
          <pc:sldMk cId="989855105" sldId="275"/>
        </pc:sldMkLst>
        <pc:picChg chg="mod">
          <ac:chgData name="Lerew, Jonathan T" userId="7207726f-10b2-458b-85e5-1fadda2d1fe9" providerId="ADAL" clId="{5C6D57B6-15C0-4173-8941-F2F143EE4DAE}" dt="2025-07-02T18:22:49.531" v="76" actId="962"/>
          <ac:picMkLst>
            <pc:docMk/>
            <pc:sldMk cId="989855105" sldId="275"/>
            <ac:picMk id="5" creationId="{B82E8D3C-7D28-848B-3CD5-71F0276B1F00}"/>
          </ac:picMkLst>
        </pc:picChg>
      </pc:sldChg>
      <pc:sldChg chg="modSp mod">
        <pc:chgData name="Lerew, Jonathan T" userId="7207726f-10b2-458b-85e5-1fadda2d1fe9" providerId="ADAL" clId="{5C6D57B6-15C0-4173-8941-F2F143EE4DAE}" dt="2025-07-02T18:23:04.115" v="82" actId="962"/>
        <pc:sldMkLst>
          <pc:docMk/>
          <pc:sldMk cId="1562682590" sldId="276"/>
        </pc:sldMkLst>
        <pc:picChg chg="mod">
          <ac:chgData name="Lerew, Jonathan T" userId="7207726f-10b2-458b-85e5-1fadda2d1fe9" providerId="ADAL" clId="{5C6D57B6-15C0-4173-8941-F2F143EE4DAE}" dt="2025-07-02T18:22:58.113" v="77" actId="962"/>
          <ac:picMkLst>
            <pc:docMk/>
            <pc:sldMk cId="1562682590" sldId="276"/>
            <ac:picMk id="5" creationId="{EE296351-7E8D-5038-B06C-A7E1388C5331}"/>
          </ac:picMkLst>
        </pc:picChg>
        <pc:picChg chg="mod">
          <ac:chgData name="Lerew, Jonathan T" userId="7207726f-10b2-458b-85e5-1fadda2d1fe9" providerId="ADAL" clId="{5C6D57B6-15C0-4173-8941-F2F143EE4DAE}" dt="2025-07-02T18:22:59.343" v="78" actId="962"/>
          <ac:picMkLst>
            <pc:docMk/>
            <pc:sldMk cId="1562682590" sldId="276"/>
            <ac:picMk id="7" creationId="{C2AB2C12-AB61-104F-7AB0-21456C531B5B}"/>
          </ac:picMkLst>
        </pc:picChg>
        <pc:picChg chg="mod">
          <ac:chgData name="Lerew, Jonathan T" userId="7207726f-10b2-458b-85e5-1fadda2d1fe9" providerId="ADAL" clId="{5C6D57B6-15C0-4173-8941-F2F143EE4DAE}" dt="2025-07-02T18:23:02.497" v="81" actId="962"/>
          <ac:picMkLst>
            <pc:docMk/>
            <pc:sldMk cId="1562682590" sldId="276"/>
            <ac:picMk id="9" creationId="{9FA84B1F-4F11-B7C5-61DE-4E497D6DFA76}"/>
          </ac:picMkLst>
        </pc:picChg>
        <pc:picChg chg="mod">
          <ac:chgData name="Lerew, Jonathan T" userId="7207726f-10b2-458b-85e5-1fadda2d1fe9" providerId="ADAL" clId="{5C6D57B6-15C0-4173-8941-F2F143EE4DAE}" dt="2025-07-02T18:23:02.027" v="80" actId="962"/>
          <ac:picMkLst>
            <pc:docMk/>
            <pc:sldMk cId="1562682590" sldId="276"/>
            <ac:picMk id="11" creationId="{0C101A24-146C-1106-2AE1-A4DBFBAA8226}"/>
          </ac:picMkLst>
        </pc:picChg>
        <pc:picChg chg="mod">
          <ac:chgData name="Lerew, Jonathan T" userId="7207726f-10b2-458b-85e5-1fadda2d1fe9" providerId="ADAL" clId="{5C6D57B6-15C0-4173-8941-F2F143EE4DAE}" dt="2025-07-02T18:23:04.115" v="82" actId="962"/>
          <ac:picMkLst>
            <pc:docMk/>
            <pc:sldMk cId="1562682590" sldId="276"/>
            <ac:picMk id="13" creationId="{26611994-867B-2853-D855-4C26DA4FE436}"/>
          </ac:picMkLst>
        </pc:picChg>
        <pc:picChg chg="mod">
          <ac:chgData name="Lerew, Jonathan T" userId="7207726f-10b2-458b-85e5-1fadda2d1fe9" providerId="ADAL" clId="{5C6D57B6-15C0-4173-8941-F2F143EE4DAE}" dt="2025-07-02T18:22:59.846" v="79" actId="962"/>
          <ac:picMkLst>
            <pc:docMk/>
            <pc:sldMk cId="1562682590" sldId="276"/>
            <ac:picMk id="15" creationId="{133C56D1-9A2D-048D-FEDC-5161542D068C}"/>
          </ac:picMkLst>
        </pc:picChg>
      </pc:sldChg>
      <pc:sldChg chg="modSp mod">
        <pc:chgData name="Lerew, Jonathan T" userId="7207726f-10b2-458b-85e5-1fadda2d1fe9" providerId="ADAL" clId="{5C6D57B6-15C0-4173-8941-F2F143EE4DAE}" dt="2025-07-02T18:19:21.882" v="56" actId="962"/>
        <pc:sldMkLst>
          <pc:docMk/>
          <pc:sldMk cId="1586070734" sldId="278"/>
        </pc:sldMkLst>
        <pc:spChg chg="mod">
          <ac:chgData name="Lerew, Jonathan T" userId="7207726f-10b2-458b-85e5-1fadda2d1fe9" providerId="ADAL" clId="{5C6D57B6-15C0-4173-8941-F2F143EE4DAE}" dt="2025-07-02T18:19:21.882" v="56" actId="962"/>
          <ac:spMkLst>
            <pc:docMk/>
            <pc:sldMk cId="1586070734" sldId="278"/>
            <ac:spMk id="3" creationId="{657264C8-7F6B-5B67-FB7C-0E239B1E769F}"/>
          </ac:spMkLst>
        </pc:spChg>
        <pc:spChg chg="mod">
          <ac:chgData name="Lerew, Jonathan T" userId="7207726f-10b2-458b-85e5-1fadda2d1fe9" providerId="ADAL" clId="{5C6D57B6-15C0-4173-8941-F2F143EE4DAE}" dt="2025-07-02T18:19:20.110" v="53" actId="962"/>
          <ac:spMkLst>
            <pc:docMk/>
            <pc:sldMk cId="1586070734" sldId="278"/>
            <ac:spMk id="12" creationId="{82D2547B-070F-C47C-948A-1F6D9015FC67}"/>
          </ac:spMkLst>
        </pc:spChg>
        <pc:spChg chg="mod">
          <ac:chgData name="Lerew, Jonathan T" userId="7207726f-10b2-458b-85e5-1fadda2d1fe9" providerId="ADAL" clId="{5C6D57B6-15C0-4173-8941-F2F143EE4DAE}" dt="2025-07-02T18:19:20.844" v="54" actId="962"/>
          <ac:spMkLst>
            <pc:docMk/>
            <pc:sldMk cId="1586070734" sldId="278"/>
            <ac:spMk id="13" creationId="{844E3A81-E78D-A7AE-989B-26CC7C706F38}"/>
          </ac:spMkLst>
        </pc:spChg>
        <pc:spChg chg="mod">
          <ac:chgData name="Lerew, Jonathan T" userId="7207726f-10b2-458b-85e5-1fadda2d1fe9" providerId="ADAL" clId="{5C6D57B6-15C0-4173-8941-F2F143EE4DAE}" dt="2025-07-02T18:19:21.404" v="55" actId="962"/>
          <ac:spMkLst>
            <pc:docMk/>
            <pc:sldMk cId="1586070734" sldId="278"/>
            <ac:spMk id="14" creationId="{B2FDBE03-E445-C1F1-3C83-2AB8A1AE0644}"/>
          </ac:spMkLst>
        </pc:spChg>
        <pc:picChg chg="mod">
          <ac:chgData name="Lerew, Jonathan T" userId="7207726f-10b2-458b-85e5-1fadda2d1fe9" providerId="ADAL" clId="{5C6D57B6-15C0-4173-8941-F2F143EE4DAE}" dt="2025-07-02T18:19:03.094" v="52" actId="962"/>
          <ac:picMkLst>
            <pc:docMk/>
            <pc:sldMk cId="1586070734" sldId="278"/>
            <ac:picMk id="5" creationId="{367558D0-D462-E7CB-54BD-F73AB520B7FA}"/>
          </ac:picMkLst>
        </pc:picChg>
      </pc:sldChg>
      <pc:sldChg chg="modSp mod">
        <pc:chgData name="Lerew, Jonathan T" userId="7207726f-10b2-458b-85e5-1fadda2d1fe9" providerId="ADAL" clId="{5C6D57B6-15C0-4173-8941-F2F143EE4DAE}" dt="2025-07-02T18:21:10.710" v="65" actId="962"/>
        <pc:sldMkLst>
          <pc:docMk/>
          <pc:sldMk cId="3578573477" sldId="279"/>
        </pc:sldMkLst>
        <pc:picChg chg="mod">
          <ac:chgData name="Lerew, Jonathan T" userId="7207726f-10b2-458b-85e5-1fadda2d1fe9" providerId="ADAL" clId="{5C6D57B6-15C0-4173-8941-F2F143EE4DAE}" dt="2025-07-02T18:21:10.710" v="65" actId="962"/>
          <ac:picMkLst>
            <pc:docMk/>
            <pc:sldMk cId="3578573477" sldId="279"/>
            <ac:picMk id="13" creationId="{EFD2AA26-53C0-9CF4-1BD5-610919112688}"/>
          </ac:picMkLst>
        </pc:picChg>
      </pc:sldChg>
      <pc:sldChg chg="modSp mod">
        <pc:chgData name="Lerew, Jonathan T" userId="7207726f-10b2-458b-85e5-1fadda2d1fe9" providerId="ADAL" clId="{5C6D57B6-15C0-4173-8941-F2F143EE4DAE}" dt="2025-07-02T18:16:46.340" v="40" actId="962"/>
        <pc:sldMkLst>
          <pc:docMk/>
          <pc:sldMk cId="598953905" sldId="283"/>
        </pc:sldMkLst>
        <pc:picChg chg="mod">
          <ac:chgData name="Lerew, Jonathan T" userId="7207726f-10b2-458b-85e5-1fadda2d1fe9" providerId="ADAL" clId="{5C6D57B6-15C0-4173-8941-F2F143EE4DAE}" dt="2025-07-02T18:16:46.340" v="40" actId="962"/>
          <ac:picMkLst>
            <pc:docMk/>
            <pc:sldMk cId="598953905" sldId="283"/>
            <ac:picMk id="4" creationId="{D9D8B953-574E-F701-0AEB-A6536BCDA44B}"/>
          </ac:picMkLst>
        </pc:picChg>
      </pc:sldChg>
      <pc:sldChg chg="modSp mod">
        <pc:chgData name="Lerew, Jonathan T" userId="7207726f-10b2-458b-85e5-1fadda2d1fe9" providerId="ADAL" clId="{5C6D57B6-15C0-4173-8941-F2F143EE4DAE}" dt="2025-07-02T18:15:11.544" v="30" actId="962"/>
        <pc:sldMkLst>
          <pc:docMk/>
          <pc:sldMk cId="0" sldId="286"/>
        </pc:sldMkLst>
        <pc:picChg chg="mod">
          <ac:chgData name="Lerew, Jonathan T" userId="7207726f-10b2-458b-85e5-1fadda2d1fe9" providerId="ADAL" clId="{5C6D57B6-15C0-4173-8941-F2F143EE4DAE}" dt="2025-07-02T18:15:11.544" v="30" actId="962"/>
          <ac:picMkLst>
            <pc:docMk/>
            <pc:sldMk cId="0" sldId="286"/>
            <ac:picMk id="430" creationId="{00000000-0000-0000-0000-000000000000}"/>
          </ac:picMkLst>
        </pc:picChg>
      </pc:sldChg>
      <pc:sldChg chg="modSp mod">
        <pc:chgData name="Lerew, Jonathan T" userId="7207726f-10b2-458b-85e5-1fadda2d1fe9" providerId="ADAL" clId="{5C6D57B6-15C0-4173-8941-F2F143EE4DAE}" dt="2025-07-02T18:15:24.983" v="31" actId="962"/>
        <pc:sldMkLst>
          <pc:docMk/>
          <pc:sldMk cId="0" sldId="287"/>
        </pc:sldMkLst>
        <pc:spChg chg="mod">
          <ac:chgData name="Lerew, Jonathan T" userId="7207726f-10b2-458b-85e5-1fadda2d1fe9" providerId="ADAL" clId="{5C6D57B6-15C0-4173-8941-F2F143EE4DAE}" dt="2025-07-02T18:15:24.983" v="31" actId="962"/>
          <ac:spMkLst>
            <pc:docMk/>
            <pc:sldMk cId="0" sldId="287"/>
            <ac:spMk id="435" creationId="{00000000-0000-0000-0000-000000000000}"/>
          </ac:spMkLst>
        </pc:spChg>
      </pc:sldChg>
      <pc:sldChg chg="modSp mod">
        <pc:chgData name="Lerew, Jonathan T" userId="7207726f-10b2-458b-85e5-1fadda2d1fe9" providerId="ADAL" clId="{5C6D57B6-15C0-4173-8941-F2F143EE4DAE}" dt="2025-07-02T18:15:29.903" v="32" actId="962"/>
        <pc:sldMkLst>
          <pc:docMk/>
          <pc:sldMk cId="0" sldId="288"/>
        </pc:sldMkLst>
        <pc:spChg chg="mod">
          <ac:chgData name="Lerew, Jonathan T" userId="7207726f-10b2-458b-85e5-1fadda2d1fe9" providerId="ADAL" clId="{5C6D57B6-15C0-4173-8941-F2F143EE4DAE}" dt="2025-07-02T18:15:29.903" v="32" actId="962"/>
          <ac:spMkLst>
            <pc:docMk/>
            <pc:sldMk cId="0" sldId="288"/>
            <ac:spMk id="443" creationId="{00000000-0000-0000-0000-000000000000}"/>
          </ac:spMkLst>
        </pc:spChg>
      </pc:sldChg>
      <pc:sldChg chg="modSp mod">
        <pc:chgData name="Lerew, Jonathan T" userId="7207726f-10b2-458b-85e5-1fadda2d1fe9" providerId="ADAL" clId="{5C6D57B6-15C0-4173-8941-F2F143EE4DAE}" dt="2025-07-02T18:15:35.300" v="34" actId="962"/>
        <pc:sldMkLst>
          <pc:docMk/>
          <pc:sldMk cId="0" sldId="289"/>
        </pc:sldMkLst>
        <pc:spChg chg="mod">
          <ac:chgData name="Lerew, Jonathan T" userId="7207726f-10b2-458b-85e5-1fadda2d1fe9" providerId="ADAL" clId="{5C6D57B6-15C0-4173-8941-F2F143EE4DAE}" dt="2025-07-02T18:15:35.300" v="34" actId="962"/>
          <ac:spMkLst>
            <pc:docMk/>
            <pc:sldMk cId="0" sldId="289"/>
            <ac:spMk id="451" creationId="{00000000-0000-0000-0000-000000000000}"/>
          </ac:spMkLst>
        </pc:spChg>
      </pc:sldChg>
      <pc:sldChg chg="modSp mod">
        <pc:chgData name="Lerew, Jonathan T" userId="7207726f-10b2-458b-85e5-1fadda2d1fe9" providerId="ADAL" clId="{5C6D57B6-15C0-4173-8941-F2F143EE4DAE}" dt="2025-07-02T18:15:33.484" v="33" actId="962"/>
        <pc:sldMkLst>
          <pc:docMk/>
          <pc:sldMk cId="0" sldId="290"/>
        </pc:sldMkLst>
        <pc:spChg chg="mod">
          <ac:chgData name="Lerew, Jonathan T" userId="7207726f-10b2-458b-85e5-1fadda2d1fe9" providerId="ADAL" clId="{5C6D57B6-15C0-4173-8941-F2F143EE4DAE}" dt="2025-07-02T18:15:33.484" v="33" actId="962"/>
          <ac:spMkLst>
            <pc:docMk/>
            <pc:sldMk cId="0" sldId="290"/>
            <ac:spMk id="459" creationId="{00000000-0000-0000-0000-000000000000}"/>
          </ac:spMkLst>
        </pc:spChg>
      </pc:sldChg>
      <pc:sldChg chg="addSp modSp mod">
        <pc:chgData name="Lerew, Jonathan T" userId="7207726f-10b2-458b-85e5-1fadda2d1fe9" providerId="ADAL" clId="{5C6D57B6-15C0-4173-8941-F2F143EE4DAE}" dt="2025-07-02T18:30:15.287" v="677" actId="13244"/>
        <pc:sldMkLst>
          <pc:docMk/>
          <pc:sldMk cId="0" sldId="295"/>
        </pc:sldMkLst>
        <pc:spChg chg="add mod ord">
          <ac:chgData name="Lerew, Jonathan T" userId="7207726f-10b2-458b-85e5-1fadda2d1fe9" providerId="ADAL" clId="{5C6D57B6-15C0-4173-8941-F2F143EE4DAE}" dt="2025-07-02T18:30:15.287" v="677" actId="13244"/>
          <ac:spMkLst>
            <pc:docMk/>
            <pc:sldMk cId="0" sldId="295"/>
            <ac:spMk id="2" creationId="{F0B85D00-AC3C-5323-1B51-F7A609E6CFE5}"/>
          </ac:spMkLst>
        </pc:spChg>
        <pc:picChg chg="mod">
          <ac:chgData name="Lerew, Jonathan T" userId="7207726f-10b2-458b-85e5-1fadda2d1fe9" providerId="ADAL" clId="{5C6D57B6-15C0-4173-8941-F2F143EE4DAE}" dt="2025-07-02T18:11:49.832" v="28" actId="962"/>
          <ac:picMkLst>
            <pc:docMk/>
            <pc:sldMk cId="0" sldId="295"/>
            <ac:picMk id="363" creationId="{00000000-0000-0000-0000-000000000000}"/>
          </ac:picMkLst>
        </pc:picChg>
      </pc:sldChg>
      <pc:sldChg chg="modSp mod">
        <pc:chgData name="Lerew, Jonathan T" userId="7207726f-10b2-458b-85e5-1fadda2d1fe9" providerId="ADAL" clId="{5C6D57B6-15C0-4173-8941-F2F143EE4DAE}" dt="2025-07-02T18:30:09.474" v="676" actId="20577"/>
        <pc:sldMkLst>
          <pc:docMk/>
          <pc:sldMk cId="4197077909" sldId="296"/>
        </pc:sldMkLst>
        <pc:spChg chg="mod">
          <ac:chgData name="Lerew, Jonathan T" userId="7207726f-10b2-458b-85e5-1fadda2d1fe9" providerId="ADAL" clId="{5C6D57B6-15C0-4173-8941-F2F143EE4DAE}" dt="2025-07-02T18:30:09.474" v="676" actId="20577"/>
          <ac:spMkLst>
            <pc:docMk/>
            <pc:sldMk cId="4197077909" sldId="296"/>
            <ac:spMk id="2" creationId="{55A07DD3-1026-5F16-F431-54498FA98ABF}"/>
          </ac:spMkLst>
        </pc:spChg>
      </pc:sldChg>
      <pc:sldChg chg="modSp mod">
        <pc:chgData name="Lerew, Jonathan T" userId="7207726f-10b2-458b-85e5-1fadda2d1fe9" providerId="ADAL" clId="{5C6D57B6-15C0-4173-8941-F2F143EE4DAE}" dt="2025-07-02T18:29:59.803" v="668" actId="20577"/>
        <pc:sldMkLst>
          <pc:docMk/>
          <pc:sldMk cId="888072979" sldId="298"/>
        </pc:sldMkLst>
        <pc:spChg chg="mod">
          <ac:chgData name="Lerew, Jonathan T" userId="7207726f-10b2-458b-85e5-1fadda2d1fe9" providerId="ADAL" clId="{5C6D57B6-15C0-4173-8941-F2F143EE4DAE}" dt="2025-07-02T18:29:59.803" v="668" actId="20577"/>
          <ac:spMkLst>
            <pc:docMk/>
            <pc:sldMk cId="888072979" sldId="298"/>
            <ac:spMk id="2" creationId="{1F7E9A5E-78BD-0B33-9056-2E962D3DE104}"/>
          </ac:spMkLst>
        </pc:spChg>
      </pc:sldChg>
      <pc:sldChg chg="modSp mod">
        <pc:chgData name="Lerew, Jonathan T" userId="7207726f-10b2-458b-85e5-1fadda2d1fe9" providerId="ADAL" clId="{5C6D57B6-15C0-4173-8941-F2F143EE4DAE}" dt="2025-07-02T18:10:58.657" v="26" actId="962"/>
        <pc:sldMkLst>
          <pc:docMk/>
          <pc:sldMk cId="1287367143" sldId="300"/>
        </pc:sldMkLst>
        <pc:picChg chg="mod">
          <ac:chgData name="Lerew, Jonathan T" userId="7207726f-10b2-458b-85e5-1fadda2d1fe9" providerId="ADAL" clId="{5C6D57B6-15C0-4173-8941-F2F143EE4DAE}" dt="2025-07-02T18:10:58.657" v="26" actId="962"/>
          <ac:picMkLst>
            <pc:docMk/>
            <pc:sldMk cId="1287367143" sldId="300"/>
            <ac:picMk id="5" creationId="{DF3CFDAE-57BD-0D23-CBFB-2430A3D373A9}"/>
          </ac:picMkLst>
        </pc:picChg>
      </pc:sldChg>
      <pc:sldChg chg="modSp mod">
        <pc:chgData name="Lerew, Jonathan T" userId="7207726f-10b2-458b-85e5-1fadda2d1fe9" providerId="ADAL" clId="{5C6D57B6-15C0-4173-8941-F2F143EE4DAE}" dt="2025-07-02T18:16:19.307" v="38" actId="962"/>
        <pc:sldMkLst>
          <pc:docMk/>
          <pc:sldMk cId="1958508856" sldId="348"/>
        </pc:sldMkLst>
        <pc:picChg chg="mod">
          <ac:chgData name="Lerew, Jonathan T" userId="7207726f-10b2-458b-85e5-1fadda2d1fe9" providerId="ADAL" clId="{5C6D57B6-15C0-4173-8941-F2F143EE4DAE}" dt="2025-07-02T18:16:19.307" v="38" actId="962"/>
          <ac:picMkLst>
            <pc:docMk/>
            <pc:sldMk cId="1958508856" sldId="348"/>
            <ac:picMk id="3" creationId="{915A8397-09CF-FAB3-7781-353094D51C65}"/>
          </ac:picMkLst>
        </pc:picChg>
        <pc:picChg chg="mod">
          <ac:chgData name="Lerew, Jonathan T" userId="7207726f-10b2-458b-85e5-1fadda2d1fe9" providerId="ADAL" clId="{5C6D57B6-15C0-4173-8941-F2F143EE4DAE}" dt="2025-07-02T18:16:04.956" v="36" actId="962"/>
          <ac:picMkLst>
            <pc:docMk/>
            <pc:sldMk cId="1958508856" sldId="348"/>
            <ac:picMk id="6" creationId="{9CC1B057-F680-803F-4E23-26031141A393}"/>
          </ac:picMkLst>
        </pc:picChg>
      </pc:sldChg>
      <pc:sldChg chg="modSp mod">
        <pc:chgData name="Lerew, Jonathan T" userId="7207726f-10b2-458b-85e5-1fadda2d1fe9" providerId="ADAL" clId="{5C6D57B6-15C0-4173-8941-F2F143EE4DAE}" dt="2025-07-02T18:23:26.937" v="84" actId="962"/>
        <pc:sldMkLst>
          <pc:docMk/>
          <pc:sldMk cId="2853543399" sldId="351"/>
        </pc:sldMkLst>
        <pc:picChg chg="mod">
          <ac:chgData name="Lerew, Jonathan T" userId="7207726f-10b2-458b-85e5-1fadda2d1fe9" providerId="ADAL" clId="{5C6D57B6-15C0-4173-8941-F2F143EE4DAE}" dt="2025-07-02T18:23:26.937" v="84" actId="962"/>
          <ac:picMkLst>
            <pc:docMk/>
            <pc:sldMk cId="2853543399" sldId="351"/>
            <ac:picMk id="5" creationId="{A0C730FD-7A6D-DEF7-44FC-ADD16AF102FD}"/>
          </ac:picMkLst>
        </pc:picChg>
      </pc:sldChg>
      <pc:sldChg chg="modSp mod">
        <pc:chgData name="Lerew, Jonathan T" userId="7207726f-10b2-458b-85e5-1fadda2d1fe9" providerId="ADAL" clId="{5C6D57B6-15C0-4173-8941-F2F143EE4DAE}" dt="2025-07-02T18:23:50.215" v="86" actId="962"/>
        <pc:sldMkLst>
          <pc:docMk/>
          <pc:sldMk cId="3419420463" sldId="352"/>
        </pc:sldMkLst>
        <pc:picChg chg="mod">
          <ac:chgData name="Lerew, Jonathan T" userId="7207726f-10b2-458b-85e5-1fadda2d1fe9" providerId="ADAL" clId="{5C6D57B6-15C0-4173-8941-F2F143EE4DAE}" dt="2025-07-02T18:23:50.215" v="86" actId="962"/>
          <ac:picMkLst>
            <pc:docMk/>
            <pc:sldMk cId="3419420463" sldId="352"/>
            <ac:picMk id="7" creationId="{00F07AF4-D63F-5F04-F86B-40E5A9C71329}"/>
          </ac:picMkLst>
        </pc:picChg>
      </pc:sldChg>
      <pc:sldChg chg="modSp mod">
        <pc:chgData name="Lerew, Jonathan T" userId="7207726f-10b2-458b-85e5-1fadda2d1fe9" providerId="ADAL" clId="{5C6D57B6-15C0-4173-8941-F2F143EE4DAE}" dt="2025-07-02T18:28:21.201" v="434" actId="962"/>
        <pc:sldMkLst>
          <pc:docMk/>
          <pc:sldMk cId="570509382" sldId="353"/>
        </pc:sldMkLst>
        <pc:picChg chg="mod">
          <ac:chgData name="Lerew, Jonathan T" userId="7207726f-10b2-458b-85e5-1fadda2d1fe9" providerId="ADAL" clId="{5C6D57B6-15C0-4173-8941-F2F143EE4DAE}" dt="2025-07-02T18:24:56.944" v="88" actId="962"/>
          <ac:picMkLst>
            <pc:docMk/>
            <pc:sldMk cId="570509382" sldId="353"/>
            <ac:picMk id="9" creationId="{F222B711-198E-3533-6E62-BB49DEEAFCBF}"/>
          </ac:picMkLst>
        </pc:picChg>
        <pc:picChg chg="mod">
          <ac:chgData name="Lerew, Jonathan T" userId="7207726f-10b2-458b-85e5-1fadda2d1fe9" providerId="ADAL" clId="{5C6D57B6-15C0-4173-8941-F2F143EE4DAE}" dt="2025-07-02T18:28:21.201" v="434" actId="962"/>
          <ac:picMkLst>
            <pc:docMk/>
            <pc:sldMk cId="570509382" sldId="353"/>
            <ac:picMk id="13" creationId="{A7D91D2D-3AE6-5F7F-F9D7-AC814D6C4613}"/>
          </ac:picMkLst>
        </pc:picChg>
      </pc:sldChg>
      <pc:sldChg chg="modSp mod">
        <pc:chgData name="Lerew, Jonathan T" userId="7207726f-10b2-458b-85e5-1fadda2d1fe9" providerId="ADAL" clId="{5C6D57B6-15C0-4173-8941-F2F143EE4DAE}" dt="2025-07-02T18:28:56.729" v="636" actId="962"/>
        <pc:sldMkLst>
          <pc:docMk/>
          <pc:sldMk cId="3200055747" sldId="354"/>
        </pc:sldMkLst>
        <pc:picChg chg="mod">
          <ac:chgData name="Lerew, Jonathan T" userId="7207726f-10b2-458b-85e5-1fadda2d1fe9" providerId="ADAL" clId="{5C6D57B6-15C0-4173-8941-F2F143EE4DAE}" dt="2025-07-02T18:28:56.729" v="636" actId="962"/>
          <ac:picMkLst>
            <pc:docMk/>
            <pc:sldMk cId="3200055747" sldId="354"/>
            <ac:picMk id="6" creationId="{B7496F37-5222-B030-4289-869B5B547549}"/>
          </ac:picMkLst>
        </pc:picChg>
      </pc:sldChg>
      <pc:sldChg chg="modSp mod">
        <pc:chgData name="Lerew, Jonathan T" userId="7207726f-10b2-458b-85e5-1fadda2d1fe9" providerId="ADAL" clId="{5C6D57B6-15C0-4173-8941-F2F143EE4DAE}" dt="2025-07-02T18:30:56.293" v="680" actId="13244"/>
        <pc:sldMkLst>
          <pc:docMk/>
          <pc:sldMk cId="535506327" sldId="691"/>
        </pc:sldMkLst>
        <pc:spChg chg="mod">
          <ac:chgData name="Lerew, Jonathan T" userId="7207726f-10b2-458b-85e5-1fadda2d1fe9" providerId="ADAL" clId="{5C6D57B6-15C0-4173-8941-F2F143EE4DAE}" dt="2025-07-02T18:20:40.593" v="62" actId="962"/>
          <ac:spMkLst>
            <pc:docMk/>
            <pc:sldMk cId="535506327" sldId="691"/>
            <ac:spMk id="5" creationId="{8669F868-59E3-CCEF-1FC6-909B91F9D8C6}"/>
          </ac:spMkLst>
        </pc:spChg>
        <pc:spChg chg="mod">
          <ac:chgData name="Lerew, Jonathan T" userId="7207726f-10b2-458b-85e5-1fadda2d1fe9" providerId="ADAL" clId="{5C6D57B6-15C0-4173-8941-F2F143EE4DAE}" dt="2025-07-02T18:20:41.438" v="63" actId="962"/>
          <ac:spMkLst>
            <pc:docMk/>
            <pc:sldMk cId="535506327" sldId="691"/>
            <ac:spMk id="6" creationId="{EEF74EFA-45C6-84B3-C08D-F63FCA208C6E}"/>
          </ac:spMkLst>
        </pc:spChg>
        <pc:spChg chg="ord">
          <ac:chgData name="Lerew, Jonathan T" userId="7207726f-10b2-458b-85e5-1fadda2d1fe9" providerId="ADAL" clId="{5C6D57B6-15C0-4173-8941-F2F143EE4DAE}" dt="2025-07-02T18:30:56.293" v="680" actId="13244"/>
          <ac:spMkLst>
            <pc:docMk/>
            <pc:sldMk cId="535506327" sldId="691"/>
            <ac:spMk id="7" creationId="{51B95A80-5EC9-8954-EF76-575E6048DF1F}"/>
          </ac:spMkLst>
        </pc:spChg>
        <pc:picChg chg="mod">
          <ac:chgData name="Lerew, Jonathan T" userId="7207726f-10b2-458b-85e5-1fadda2d1fe9" providerId="ADAL" clId="{5C6D57B6-15C0-4173-8941-F2F143EE4DAE}" dt="2025-07-02T18:20:39.263" v="61" actId="962"/>
          <ac:picMkLst>
            <pc:docMk/>
            <pc:sldMk cId="535506327" sldId="691"/>
            <ac:picMk id="4" creationId="{00249F31-B204-1705-2D4B-0B0275744DFC}"/>
          </ac:picMkLst>
        </pc:picChg>
      </pc:sldChg>
      <pc:sldChg chg="delSp modSp mod">
        <pc:chgData name="Lerew, Jonathan T" userId="7207726f-10b2-458b-85e5-1fadda2d1fe9" providerId="ADAL" clId="{5C6D57B6-15C0-4173-8941-F2F143EE4DAE}" dt="2025-07-02T19:18:01.289" v="706" actId="13244"/>
        <pc:sldMkLst>
          <pc:docMk/>
          <pc:sldMk cId="3520613575" sldId="722"/>
        </pc:sldMkLst>
        <pc:spChg chg="ord">
          <ac:chgData name="Lerew, Jonathan T" userId="7207726f-10b2-458b-85e5-1fadda2d1fe9" providerId="ADAL" clId="{5C6D57B6-15C0-4173-8941-F2F143EE4DAE}" dt="2025-07-02T19:18:01.289" v="706" actId="13244"/>
          <ac:spMkLst>
            <pc:docMk/>
            <pc:sldMk cId="3520613575" sldId="722"/>
            <ac:spMk id="8" creationId="{00D354D1-9164-14F5-0DBC-057A96466F7F}"/>
          </ac:spMkLst>
        </pc:spChg>
        <pc:picChg chg="del mod ord">
          <ac:chgData name="Lerew, Jonathan T" userId="7207726f-10b2-458b-85e5-1fadda2d1fe9" providerId="ADAL" clId="{5C6D57B6-15C0-4173-8941-F2F143EE4DAE}" dt="2025-07-02T18:31:17.481" v="688" actId="478"/>
          <ac:picMkLst>
            <pc:docMk/>
            <pc:sldMk cId="3520613575" sldId="722"/>
            <ac:picMk id="4" creationId="{3BABADF9-63B8-789B-B72B-608249DB3EED}"/>
          </ac:picMkLst>
        </pc:picChg>
        <pc:picChg chg="mod ord">
          <ac:chgData name="Lerew, Jonathan T" userId="7207726f-10b2-458b-85e5-1fadda2d1fe9" providerId="ADAL" clId="{5C6D57B6-15C0-4173-8941-F2F143EE4DAE}" dt="2025-07-02T18:31:29.374" v="691"/>
          <ac:picMkLst>
            <pc:docMk/>
            <pc:sldMk cId="3520613575" sldId="722"/>
            <ac:picMk id="6" creationId="{55B6AB58-C809-4B04-3E33-DB4D888241B7}"/>
          </ac:picMkLst>
        </pc:picChg>
      </pc:sldChg>
      <pc:sldChg chg="modSp mod">
        <pc:chgData name="Lerew, Jonathan T" userId="7207726f-10b2-458b-85e5-1fadda2d1fe9" providerId="ADAL" clId="{5C6D57B6-15C0-4173-8941-F2F143EE4DAE}" dt="2025-07-02T18:17:30.620" v="42" actId="962"/>
        <pc:sldMkLst>
          <pc:docMk/>
          <pc:sldMk cId="1508556905" sldId="723"/>
        </pc:sldMkLst>
        <pc:picChg chg="mod">
          <ac:chgData name="Lerew, Jonathan T" userId="7207726f-10b2-458b-85e5-1fadda2d1fe9" providerId="ADAL" clId="{5C6D57B6-15C0-4173-8941-F2F143EE4DAE}" dt="2025-07-02T18:17:30.620" v="42" actId="962"/>
          <ac:picMkLst>
            <pc:docMk/>
            <pc:sldMk cId="1508556905" sldId="723"/>
            <ac:picMk id="7" creationId="{00E6CA57-B1FA-A2A5-CBF7-C4420F81D40D}"/>
          </ac:picMkLst>
        </pc:picChg>
      </pc:sldChg>
      <pc:sldChg chg="modSp mod">
        <pc:chgData name="Lerew, Jonathan T" userId="7207726f-10b2-458b-85e5-1fadda2d1fe9" providerId="ADAL" clId="{5C6D57B6-15C0-4173-8941-F2F143EE4DAE}" dt="2025-07-02T18:29:08.235" v="637" actId="33553"/>
        <pc:sldMkLst>
          <pc:docMk/>
          <pc:sldMk cId="1772202473" sldId="724"/>
        </pc:sldMkLst>
        <pc:spChg chg="mod">
          <ac:chgData name="Lerew, Jonathan T" userId="7207726f-10b2-458b-85e5-1fadda2d1fe9" providerId="ADAL" clId="{5C6D57B6-15C0-4173-8941-F2F143EE4DAE}" dt="2025-07-02T18:29:08.235" v="637" actId="33553"/>
          <ac:spMkLst>
            <pc:docMk/>
            <pc:sldMk cId="1772202473" sldId="724"/>
            <ac:spMk id="2" creationId="{15670C03-35A5-7A7B-F58D-E5FCC961FB3B}"/>
          </ac:spMkLst>
        </pc:spChg>
      </pc:sldChg>
      <pc:sldChg chg="modSp mod">
        <pc:chgData name="Lerew, Jonathan T" userId="7207726f-10b2-458b-85e5-1fadda2d1fe9" providerId="ADAL" clId="{5C6D57B6-15C0-4173-8941-F2F143EE4DAE}" dt="2025-07-02T19:17:19.363" v="702" actId="962"/>
        <pc:sldMkLst>
          <pc:docMk/>
          <pc:sldMk cId="0" sldId="726"/>
        </pc:sldMkLst>
        <pc:spChg chg="mod modVis">
          <ac:chgData name="Lerew, Jonathan T" userId="7207726f-10b2-458b-85e5-1fadda2d1fe9" providerId="ADAL" clId="{5C6D57B6-15C0-4173-8941-F2F143EE4DAE}" dt="2025-07-02T19:17:19.363" v="702" actId="962"/>
          <ac:spMkLst>
            <pc:docMk/>
            <pc:sldMk cId="0" sldId="726"/>
            <ac:spMk id="64" creationId="{00000000-0000-0000-0000-000000000000}"/>
          </ac:spMkLst>
        </pc:spChg>
        <pc:picChg chg="mod">
          <ac:chgData name="Lerew, Jonathan T" userId="7207726f-10b2-458b-85e5-1fadda2d1fe9" providerId="ADAL" clId="{5C6D57B6-15C0-4173-8941-F2F143EE4DAE}" dt="2025-07-02T18:17:57.756" v="44" actId="962"/>
          <ac:picMkLst>
            <pc:docMk/>
            <pc:sldMk cId="0" sldId="726"/>
            <ac:picMk id="2" creationId="{9E28F237-F0B8-C9FA-3B81-B9836B0BFF4E}"/>
          </ac:picMkLst>
        </pc:picChg>
      </pc:sldChg>
      <pc:sldChg chg="modSp mod">
        <pc:chgData name="Lerew, Jonathan T" userId="7207726f-10b2-458b-85e5-1fadda2d1fe9" providerId="ADAL" clId="{5C6D57B6-15C0-4173-8941-F2F143EE4DAE}" dt="2025-07-02T19:17:40.546" v="705" actId="13244"/>
        <pc:sldMkLst>
          <pc:docMk/>
          <pc:sldMk cId="0" sldId="727"/>
        </pc:sldMkLst>
        <pc:spChg chg="ord">
          <ac:chgData name="Lerew, Jonathan T" userId="7207726f-10b2-458b-85e5-1fadda2d1fe9" providerId="ADAL" clId="{5C6D57B6-15C0-4173-8941-F2F143EE4DAE}" dt="2025-07-02T19:17:34.022" v="703" actId="13244"/>
          <ac:spMkLst>
            <pc:docMk/>
            <pc:sldMk cId="0" sldId="727"/>
            <ac:spMk id="341" creationId="{00000000-0000-0000-0000-000000000000}"/>
          </ac:spMkLst>
        </pc:spChg>
        <pc:picChg chg="mod">
          <ac:chgData name="Lerew, Jonathan T" userId="7207726f-10b2-458b-85e5-1fadda2d1fe9" providerId="ADAL" clId="{5C6D57B6-15C0-4173-8941-F2F143EE4DAE}" dt="2025-07-02T18:18:48.964" v="49" actId="962"/>
          <ac:picMkLst>
            <pc:docMk/>
            <pc:sldMk cId="0" sldId="727"/>
            <ac:picMk id="3" creationId="{4A4C0D5F-2871-1221-5DBE-6762D39CCD7D}"/>
          </ac:picMkLst>
        </pc:picChg>
        <pc:picChg chg="mod ord">
          <ac:chgData name="Lerew, Jonathan T" userId="7207726f-10b2-458b-85e5-1fadda2d1fe9" providerId="ADAL" clId="{5C6D57B6-15C0-4173-8941-F2F143EE4DAE}" dt="2025-07-02T19:17:40.546" v="705" actId="13244"/>
          <ac:picMkLst>
            <pc:docMk/>
            <pc:sldMk cId="0" sldId="727"/>
            <ac:picMk id="4" creationId="{02287BBC-E835-838B-C121-A8B528D785FF}"/>
          </ac:picMkLst>
        </pc:picChg>
        <pc:picChg chg="mod">
          <ac:chgData name="Lerew, Jonathan T" userId="7207726f-10b2-458b-85e5-1fadda2d1fe9" providerId="ADAL" clId="{5C6D57B6-15C0-4173-8941-F2F143EE4DAE}" dt="2025-07-02T18:18:20.588" v="46" actId="962"/>
          <ac:picMkLst>
            <pc:docMk/>
            <pc:sldMk cId="0" sldId="727"/>
            <ac:picMk id="339" creationId="{00000000-0000-0000-0000-000000000000}"/>
          </ac:picMkLst>
        </pc:picChg>
        <pc:picChg chg="mod ord">
          <ac:chgData name="Lerew, Jonathan T" userId="7207726f-10b2-458b-85e5-1fadda2d1fe9" providerId="ADAL" clId="{5C6D57B6-15C0-4173-8941-F2F143EE4DAE}" dt="2025-07-02T19:17:37.635" v="704" actId="13244"/>
          <ac:picMkLst>
            <pc:docMk/>
            <pc:sldMk cId="0" sldId="727"/>
            <ac:picMk id="34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C0B0B-30D9-3944-937D-688514B3FBCF}"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7C7B6-74AC-634E-B06F-2C344E0ACEFF}" type="slidenum">
              <a:rPr lang="en-US" smtClean="0"/>
              <a:t>‹#›</a:t>
            </a:fld>
            <a:endParaRPr lang="en-US"/>
          </a:p>
        </p:txBody>
      </p:sp>
    </p:spTree>
    <p:extLst>
      <p:ext uri="{BB962C8B-B14F-4D97-AF65-F5344CB8AC3E}">
        <p14:creationId xmlns:p14="http://schemas.microsoft.com/office/powerpoint/2010/main" val="166314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generative AI tools like ChatGPT become increasingly integrated into digital health research, they offer powerful opportunities for innovation—especially in areas as sensitive and urgent as suicide prevention. This interactive workshop explores how GenAI is currently being used to support research design, data analysis, and participant communication, while also addressing the ethical boundaries of its use. Drawing on real-world examples, we will examine when GenAI tools enhance research integrity and when their use may cross into questionable research practices. Participants will leave with practical strategies for responsibly integrating GenAI into their own work.</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94684B9-F3DB-D24A-825D-F85B03ABEAF3}" type="slidenum">
              <a:rPr lang="en-US" smtClean="0"/>
              <a:t>2</a:t>
            </a:fld>
            <a:endParaRPr lang="en-US"/>
          </a:p>
        </p:txBody>
      </p:sp>
    </p:spTree>
    <p:extLst>
      <p:ext uri="{BB962C8B-B14F-4D97-AF65-F5344CB8AC3E}">
        <p14:creationId xmlns:p14="http://schemas.microsoft.com/office/powerpoint/2010/main" val="125663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7C7B6-74AC-634E-B06F-2C344E0ACEFF}" type="slidenum">
              <a:rPr lang="en-US" smtClean="0"/>
              <a:t>12</a:t>
            </a:fld>
            <a:endParaRPr lang="en-US"/>
          </a:p>
        </p:txBody>
      </p:sp>
    </p:spTree>
    <p:extLst>
      <p:ext uri="{BB962C8B-B14F-4D97-AF65-F5344CB8AC3E}">
        <p14:creationId xmlns:p14="http://schemas.microsoft.com/office/powerpoint/2010/main" val="364410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1" name="Google Shape;36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4d74d1dd9e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g24d74d1dd9e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200"/>
              <a:buFont typeface="Helvetica Neue"/>
              <a:buNone/>
            </a:pPr>
            <a:r>
              <a:rPr lang="en" dirty="0"/>
              <a:t>The research questions focus more on the process and less on the individual</a:t>
            </a:r>
            <a:endParaRPr dirty="0"/>
          </a:p>
          <a:p>
            <a:pPr marL="0" marR="0" lvl="0" indent="0" algn="l" rtl="0">
              <a:lnSpc>
                <a:spcPct val="117999"/>
              </a:lnSpc>
              <a:spcBef>
                <a:spcPts val="0"/>
              </a:spcBef>
              <a:spcAft>
                <a:spcPts val="0"/>
              </a:spcAft>
              <a:buSzPts val="2200"/>
              <a:buFont typeface="Helvetica Neue"/>
              <a:buNone/>
            </a:pPr>
            <a:endParaRPr dirty="0"/>
          </a:p>
          <a:p>
            <a:pPr marL="0" marR="0" lvl="0" indent="0" algn="l" rtl="0">
              <a:lnSpc>
                <a:spcPct val="117999"/>
              </a:lnSpc>
              <a:spcBef>
                <a:spcPts val="0"/>
              </a:spcBef>
              <a:spcAft>
                <a:spcPts val="0"/>
              </a:spcAft>
              <a:buSzPts val="2200"/>
              <a:buFont typeface="Helvetica Neue"/>
              <a:buNone/>
            </a:pPr>
            <a:r>
              <a:rPr lang="en" dirty="0"/>
              <a:t>What questions might a provider ask?</a:t>
            </a:r>
            <a:endParaRPr dirty="0"/>
          </a:p>
          <a:p>
            <a:pPr marL="740832" lvl="0" indent="-601132" algn="l" rtl="0">
              <a:lnSpc>
                <a:spcPct val="150000"/>
              </a:lnSpc>
              <a:spcBef>
                <a:spcPts val="900"/>
              </a:spcBef>
              <a:spcAft>
                <a:spcPts val="0"/>
              </a:spcAft>
              <a:buClr>
                <a:srgbClr val="FFFFFF"/>
              </a:buClr>
              <a:buSzPts val="2200"/>
              <a:buFont typeface="Gill Sans"/>
              <a:buNone/>
            </a:pPr>
            <a:endParaRPr dirty="0"/>
          </a:p>
          <a:p>
            <a:pPr marL="740832" lvl="0" indent="-601132" algn="l" rtl="0">
              <a:lnSpc>
                <a:spcPct val="150000"/>
              </a:lnSpc>
              <a:spcBef>
                <a:spcPts val="900"/>
              </a:spcBef>
              <a:spcAft>
                <a:spcPts val="0"/>
              </a:spcAft>
              <a:buClr>
                <a:srgbClr val="FFFFFF"/>
              </a:buClr>
              <a:buSzPts val="2200"/>
              <a:buFont typeface="Gill Sans"/>
              <a:buNone/>
            </a:pPr>
            <a:endParaRPr dirty="0"/>
          </a:p>
          <a:p>
            <a:pPr marL="740832" lvl="0" indent="-601132" algn="l" rtl="0">
              <a:lnSpc>
                <a:spcPct val="150000"/>
              </a:lnSpc>
              <a:spcBef>
                <a:spcPts val="900"/>
              </a:spcBef>
              <a:spcAft>
                <a:spcPts val="0"/>
              </a:spcAft>
              <a:buClr>
                <a:srgbClr val="FFFFFF"/>
              </a:buClr>
              <a:buSzPts val="2200"/>
              <a:buFont typeface="Gill Sans"/>
              <a:buNone/>
            </a:pPr>
            <a:endParaRPr dirty="0"/>
          </a:p>
          <a:p>
            <a:pPr marL="740832" lvl="0" indent="-740832" algn="l" rtl="0">
              <a:lnSpc>
                <a:spcPct val="150000"/>
              </a:lnSpc>
              <a:spcBef>
                <a:spcPts val="900"/>
              </a:spcBef>
              <a:spcAft>
                <a:spcPts val="0"/>
              </a:spcAft>
              <a:buClr>
                <a:srgbClr val="FFFFFF"/>
              </a:buClr>
              <a:buSzPts val="4000"/>
              <a:buFont typeface="Gill Sans"/>
              <a:buAutoNum type="arabicPeriod"/>
            </a:pPr>
            <a:r>
              <a:rPr lang="en" dirty="0"/>
              <a:t>Is the product supported by sound scientific evidence? </a:t>
            </a:r>
            <a:endParaRPr dirty="0"/>
          </a:p>
          <a:p>
            <a:pPr marL="740832" lvl="0" indent="-740832" algn="l" rtl="0">
              <a:lnSpc>
                <a:spcPct val="150000"/>
              </a:lnSpc>
              <a:spcBef>
                <a:spcPts val="900"/>
              </a:spcBef>
              <a:spcAft>
                <a:spcPts val="0"/>
              </a:spcAft>
              <a:buClr>
                <a:srgbClr val="FFFFFF"/>
              </a:buClr>
              <a:buSzPts val="4000"/>
              <a:buFont typeface="Gill Sans"/>
              <a:buAutoNum type="arabicPeriod"/>
            </a:pPr>
            <a:r>
              <a:rPr lang="en" dirty="0"/>
              <a:t>Has it been tested by diverse populations? </a:t>
            </a:r>
            <a:endParaRPr dirty="0"/>
          </a:p>
          <a:p>
            <a:pPr marL="740832" lvl="0" indent="-740832" algn="l" rtl="0">
              <a:lnSpc>
                <a:spcPct val="150000"/>
              </a:lnSpc>
              <a:spcBef>
                <a:spcPts val="900"/>
              </a:spcBef>
              <a:spcAft>
                <a:spcPts val="0"/>
              </a:spcAft>
              <a:buClr>
                <a:srgbClr val="FFFFFF"/>
              </a:buClr>
              <a:buSzPts val="4000"/>
              <a:buFont typeface="Gill Sans"/>
              <a:buAutoNum type="arabicPeriod"/>
            </a:pPr>
            <a:r>
              <a:rPr lang="en" dirty="0"/>
              <a:t>Is short- and long-term use feasible? </a:t>
            </a:r>
            <a:endParaRPr dirty="0"/>
          </a:p>
          <a:p>
            <a:pPr marL="740832" lvl="0" indent="-740832" algn="l" rtl="0">
              <a:lnSpc>
                <a:spcPct val="150000"/>
              </a:lnSpc>
              <a:spcBef>
                <a:spcPts val="900"/>
              </a:spcBef>
              <a:spcAft>
                <a:spcPts val="0"/>
              </a:spcAft>
              <a:buClr>
                <a:srgbClr val="FFFFFF"/>
              </a:buClr>
              <a:buSzPts val="4000"/>
              <a:buFont typeface="Gill Sans"/>
              <a:buAutoNum type="arabicPeriod"/>
            </a:pPr>
            <a:r>
              <a:rPr lang="en" dirty="0"/>
              <a:t>What are the possible risk and benefits? </a:t>
            </a:r>
            <a:endParaRPr dirty="0"/>
          </a:p>
          <a:p>
            <a:pPr marL="740832" lvl="0" indent="-740832" algn="l" rtl="0">
              <a:lnSpc>
                <a:spcPct val="150000"/>
              </a:lnSpc>
              <a:spcBef>
                <a:spcPts val="900"/>
              </a:spcBef>
              <a:spcAft>
                <a:spcPts val="0"/>
              </a:spcAft>
              <a:buClr>
                <a:srgbClr val="FFFFFF"/>
              </a:buClr>
              <a:buSzPts val="4000"/>
              <a:buFont typeface="Gill Sans"/>
              <a:buAutoNum type="arabicPeriod"/>
            </a:pPr>
            <a:r>
              <a:rPr lang="en" dirty="0"/>
              <a:t>What patient data are collected? </a:t>
            </a:r>
            <a:endParaRPr dirty="0"/>
          </a:p>
          <a:p>
            <a:pPr marL="740832" lvl="0" indent="-740832" algn="l" rtl="0">
              <a:lnSpc>
                <a:spcPct val="150000"/>
              </a:lnSpc>
              <a:spcBef>
                <a:spcPts val="900"/>
              </a:spcBef>
              <a:spcAft>
                <a:spcPts val="0"/>
              </a:spcAft>
              <a:buClr>
                <a:srgbClr val="FFFFFF"/>
              </a:buClr>
              <a:buSzPts val="4000"/>
              <a:buFont typeface="Gill Sans"/>
              <a:buAutoNum type="arabicPeriod"/>
            </a:pPr>
            <a:r>
              <a:rPr lang="en" dirty="0"/>
              <a:t>How is personal health data managed (collected, stored and shared)? </a:t>
            </a: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4d74d1dd9e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g24d74d1dd9e_0_3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 sz="2200">
                <a:latin typeface="Helvetica Neue"/>
                <a:ea typeface="Helvetica Neue"/>
                <a:cs typeface="Helvetica Neue"/>
                <a:sym typeface="Helvetica Neue"/>
              </a:rPr>
              <a:t>Focuses on how digital health products are designed and selected to ensure that end-users can access and use the product. </a:t>
            </a:r>
            <a:endParaRPr/>
          </a:p>
          <a:p>
            <a:pPr marL="0" lvl="0" indent="0" algn="l" rtl="0">
              <a:lnSpc>
                <a:spcPct val="117999"/>
              </a:lnSpc>
              <a:spcBef>
                <a:spcPts val="0"/>
              </a:spcBef>
              <a:spcAft>
                <a:spcPts val="0"/>
              </a:spcAft>
              <a:buSzPts val="1400"/>
              <a:buNone/>
            </a:pPr>
            <a:r>
              <a:rPr lang="en" sz="2200">
                <a:latin typeface="Helvetica Neue"/>
                <a:ea typeface="Helvetica Neue"/>
                <a:cs typeface="Helvetica Neue"/>
                <a:sym typeface="Helvetica Neue"/>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4d74d1dd9e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g24d74d1dd9e_0_3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200"/>
              <a:buFont typeface="Helvetica Neue"/>
              <a:buNone/>
            </a:pPr>
            <a:r>
              <a:rPr lang="en" sz="2200">
                <a:latin typeface="Helvetica Neue"/>
                <a:ea typeface="Helvetica Neue"/>
                <a:cs typeface="Helvetica Neue"/>
                <a:sym typeface="Helvetica Neue"/>
              </a:rPr>
              <a:t>Reflects the type of personal information and/or health-related data collected and expectations of the participant to keep information secure or, if shared, accessible information about how and with whom data are shared.</a:t>
            </a:r>
            <a:endParaRPr/>
          </a:p>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4d74d1dd9e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g24d74d1dd9e_0_3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 sz="2200">
                <a:latin typeface="Helvetica Neue"/>
                <a:ea typeface="Helvetica Neue"/>
                <a:cs typeface="Helvetica Neue"/>
                <a:sym typeface="Helvetica Neue"/>
              </a:rPr>
              <a:t>Builds on the domain of privacy and refers to the practices of how data are collected, stored and shared including understanding of who owns data, how data are shared including to what extent data are incorporated into other systems (interoperability, encryption standards, and compliance with existing regulations.</a:t>
            </a:r>
            <a:endParaRPr/>
          </a:p>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4d74d1dd9e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g24d74d1dd9e_0_3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 sz="2200">
                <a:latin typeface="Helvetica Neue"/>
                <a:ea typeface="Helvetica Neue"/>
                <a:cs typeface="Helvetica Neue"/>
                <a:sym typeface="Helvetica Neue"/>
              </a:rPr>
              <a:t>An ongoing assessment of possible risks and the extent of possible harm if the risk occurs. Includes assessing the severity, duration, and intensity of risk. Product reliability, risk mitigation strategies, prior evidence about the product or other relevant products can inform risk assessment. Recognizes that there are unknown risks.</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7C7B6-74AC-634E-B06F-2C344E0ACEFF}" type="slidenum">
              <a:rPr lang="en-US" smtClean="0"/>
              <a:t>21</a:t>
            </a:fld>
            <a:endParaRPr lang="en-US"/>
          </a:p>
        </p:txBody>
      </p:sp>
    </p:spTree>
    <p:extLst>
      <p:ext uri="{BB962C8B-B14F-4D97-AF65-F5344CB8AC3E}">
        <p14:creationId xmlns:p14="http://schemas.microsoft.com/office/powerpoint/2010/main" val="375051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4f89b54829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4f89b5482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e3b8d3dfb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g1e3b8d3dfbb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Font typeface="Helvetica Neue"/>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r>
              <a:t>Mental health conditions affect millions worldwide. AI tools offer scalable, efficient solutions for early detection, treatment planning, and monitoring—especially when integrated into digital health platforms.</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82828"/>
                </a:solidFill>
                <a:effectLst/>
                <a:latin typeface="MuseoSans"/>
              </a:rPr>
              <a:t>For this initial work, our goal is to help researcher understand and apply a process for conveying complex topics, via a consent communication using tools to make language accessible and content complete. Areas of interest expressed by researchers, which led, in part, to development of the DHC tool, are framed as “how might we” questions. Examples follow:</a:t>
            </a:r>
          </a:p>
          <a:p>
            <a:pPr algn="l"/>
            <a:r>
              <a:rPr lang="en-US" b="0" i="0">
                <a:solidFill>
                  <a:srgbClr val="282828"/>
                </a:solidFill>
                <a:effectLst/>
                <a:latin typeface="MuseoSans"/>
              </a:rPr>
              <a:t>• Improve understanding of how the technology works?</a:t>
            </a:r>
          </a:p>
          <a:p>
            <a:pPr algn="l"/>
            <a:r>
              <a:rPr lang="en-US" b="0" i="0">
                <a:solidFill>
                  <a:srgbClr val="282828"/>
                </a:solidFill>
                <a:effectLst/>
                <a:latin typeface="MuseoSans"/>
              </a:rPr>
              <a:t>• Convey individual and societal implications of the knowledge gained?</a:t>
            </a:r>
          </a:p>
          <a:p>
            <a:pPr algn="l"/>
            <a:r>
              <a:rPr lang="en-US" b="0" i="0">
                <a:solidFill>
                  <a:srgbClr val="282828"/>
                </a:solidFill>
                <a:effectLst/>
                <a:latin typeface="MuseoSans"/>
              </a:rPr>
              <a:t>• Communicate how personal health information is transmitted and stored to the cloud?</a:t>
            </a:r>
          </a:p>
          <a:p>
            <a:pPr algn="l"/>
            <a:r>
              <a:rPr lang="en-US" b="0" i="0">
                <a:solidFill>
                  <a:srgbClr val="282828"/>
                </a:solidFill>
                <a:effectLst/>
                <a:latin typeface="MuseoSans"/>
              </a:rPr>
              <a:t>• Describe differences between real-time data collection?</a:t>
            </a:r>
          </a:p>
          <a:p>
            <a:pPr algn="l"/>
            <a:r>
              <a:rPr lang="en-US" b="0" i="0">
                <a:solidFill>
                  <a:srgbClr val="282828"/>
                </a:solidFill>
                <a:effectLst/>
                <a:latin typeface="MuseoSans"/>
              </a:rPr>
              <a:t>• Respect preferences for privacy and control of personal information?</a:t>
            </a:r>
          </a:p>
          <a:p>
            <a:pPr algn="l"/>
            <a:r>
              <a:rPr lang="en-US" b="0" i="0">
                <a:solidFill>
                  <a:srgbClr val="282828"/>
                </a:solidFill>
                <a:effectLst/>
                <a:latin typeface="MuseoSans"/>
              </a:rPr>
              <a:t>• Understand the extent of control participants want with respect to managing data?</a:t>
            </a:r>
          </a:p>
          <a:p>
            <a:pPr algn="l"/>
            <a:r>
              <a:rPr lang="en-US" b="0" i="0">
                <a:solidFill>
                  <a:srgbClr val="282828"/>
                </a:solidFill>
                <a:effectLst/>
                <a:latin typeface="MuseoSans"/>
              </a:rPr>
              <a:t>• Accurately convey how personalized algorithms work to nudge behavior change?</a:t>
            </a:r>
          </a:p>
          <a:p>
            <a:pPr algn="l"/>
            <a:r>
              <a:rPr lang="en-US" b="0" i="0">
                <a:solidFill>
                  <a:srgbClr val="282828"/>
                </a:solidFill>
                <a:effectLst/>
                <a:latin typeface="MuseoSans"/>
              </a:rPr>
              <a:t>• Gauge acceptance of health technologies among family, coworkers and friends?</a:t>
            </a:r>
          </a:p>
          <a:p>
            <a:endParaRPr lang="en-US"/>
          </a:p>
        </p:txBody>
      </p:sp>
      <p:sp>
        <p:nvSpPr>
          <p:cNvPr id="4" name="Slide Number Placeholder 3"/>
          <p:cNvSpPr>
            <a:spLocks noGrp="1"/>
          </p:cNvSpPr>
          <p:nvPr>
            <p:ph type="sldNum" sz="quarter" idx="5"/>
          </p:nvPr>
        </p:nvSpPr>
        <p:spPr/>
        <p:txBody>
          <a:bodyPr/>
          <a:lstStyle/>
          <a:p>
            <a:fld id="{A2E88A83-B29C-4CF0-8712-1CF458E7CE53}" type="slidenum">
              <a:rPr lang="en-US" smtClean="0"/>
              <a:t>26</a:t>
            </a:fld>
            <a:endParaRPr lang="en-US"/>
          </a:p>
        </p:txBody>
      </p:sp>
    </p:spTree>
    <p:extLst>
      <p:ext uri="{BB962C8B-B14F-4D97-AF65-F5344CB8AC3E}">
        <p14:creationId xmlns:p14="http://schemas.microsoft.com/office/powerpoint/2010/main" val="825286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2E88A83-B29C-4CF0-8712-1CF458E7CE53}" type="slidenum">
              <a:rPr lang="en-US" smtClean="0"/>
              <a:t>27</a:t>
            </a:fld>
            <a:endParaRPr lang="en-US"/>
          </a:p>
        </p:txBody>
      </p:sp>
    </p:spTree>
    <p:extLst>
      <p:ext uri="{BB962C8B-B14F-4D97-AF65-F5344CB8AC3E}">
        <p14:creationId xmlns:p14="http://schemas.microsoft.com/office/powerpoint/2010/main" val="2117933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578577916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578577916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78577916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578577916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2 of the PRISM project is designed to be independent but complementary to Aim 1. As such, while Aim 1 seeks the perspective of experts who routinely review privacy policy documents, Aim 2 seeks the perspective of stakeholders who may use the products without necessarily reviewing the privacy policy. </a:t>
            </a:r>
          </a:p>
        </p:txBody>
      </p:sp>
      <p:sp>
        <p:nvSpPr>
          <p:cNvPr id="4" name="Slide Number Placeholder 3"/>
          <p:cNvSpPr>
            <a:spLocks noGrp="1"/>
          </p:cNvSpPr>
          <p:nvPr>
            <p:ph type="sldNum" sz="quarter" idx="5"/>
          </p:nvPr>
        </p:nvSpPr>
        <p:spPr/>
        <p:txBody>
          <a:bodyPr/>
          <a:lstStyle/>
          <a:p>
            <a:fld id="{E0428F4C-0F99-874E-A98B-B2C63C358D7F}" type="slidenum">
              <a:rPr lang="en-US" smtClean="0"/>
              <a:t>32</a:t>
            </a:fld>
            <a:endParaRPr lang="en-US"/>
          </a:p>
        </p:txBody>
      </p:sp>
    </p:spTree>
    <p:extLst>
      <p:ext uri="{BB962C8B-B14F-4D97-AF65-F5344CB8AC3E}">
        <p14:creationId xmlns:p14="http://schemas.microsoft.com/office/powerpoint/2010/main" val="2601370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Our Objective is to</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Facilitate stakeholder co-design activities to improve communication of third-party privacy policies in digital health research</a:t>
            </a:r>
            <a:endParaRPr lang="en-US" sz="1800" b="1" dirty="0">
              <a:effectLst/>
              <a:latin typeface="Times New Roman" panose="02020603050405020304" pitchFamily="18" charset="0"/>
              <a:ea typeface="Times New Roman" panose="02020603050405020304" pitchFamily="18" charset="0"/>
            </a:endParaRPr>
          </a:p>
          <a:p>
            <a:pPr marL="0" marR="0"/>
            <a:r>
              <a:rPr lang="en-US" sz="1800" b="1" dirty="0">
                <a:effectLst/>
                <a:latin typeface="Times New Roman" panose="02020603050405020304" pitchFamily="18" charset="0"/>
                <a:ea typeface="Times New Roman" panose="02020603050405020304" pitchFamily="18" charset="0"/>
              </a:rPr>
              <a:t>We think this is important and needed because:  </a:t>
            </a:r>
            <a:endParaRPr lang="en-US" sz="1200" dirty="0">
              <a:effectLst/>
              <a:latin typeface="Times New Roman" panose="02020603050405020304" pitchFamily="18" charset="0"/>
              <a:ea typeface="Times New Roman" panose="02020603050405020304" pitchFamily="18" charset="0"/>
            </a:endParaRPr>
          </a:p>
          <a:p>
            <a:pPr marL="0" marR="0"/>
            <a:r>
              <a:rPr lang="en-US" sz="1200" dirty="0">
                <a:effectLst/>
                <a:latin typeface="Times New Roman" panose="02020603050405020304" pitchFamily="18" charset="0"/>
                <a:ea typeface="Times New Roman" panose="02020603050405020304" pitchFamily="18" charset="0"/>
              </a:rPr>
              <a:t>In digital health research:</a:t>
            </a:r>
          </a:p>
          <a:p>
            <a:pPr marL="342900" marR="0" lvl="0" indent="-342900">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rPr>
              <a:t>Commercial products  like fitness trackers, health monitor devices, and apps, collect sensitive participant data. </a:t>
            </a:r>
          </a:p>
          <a:p>
            <a:pPr marL="342900" marR="0" lvl="0" indent="-342900">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rPr>
              <a:t>While Privacy policies describe how data is managed by third parties, </a:t>
            </a:r>
          </a:p>
          <a:p>
            <a:pPr marL="342900" marR="0" lvl="0" indent="-342900">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rPr>
              <a:t>Understanding these practices is essential for: </a:t>
            </a:r>
          </a:p>
          <a:p>
            <a:pPr marL="742950" marR="0" lvl="1" indent="-285750">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Researchers conducting risk assessments, </a:t>
            </a:r>
          </a:p>
          <a:p>
            <a:pPr marL="742950" marR="0" lvl="1" indent="-285750">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for IRBs reviewing protocols, </a:t>
            </a:r>
          </a:p>
          <a:p>
            <a:pPr marL="742950" marR="0" lvl="1" indent="-285750">
              <a:buSzPts val="1000"/>
              <a:buFont typeface="Courier New" panose="02070309020205020404" pitchFamily="49" charset="0"/>
              <a:buChar char="o"/>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and for Participants when making decisions about study participation. </a:t>
            </a:r>
          </a:p>
          <a:p>
            <a:pPr marL="0" marR="0"/>
            <a:r>
              <a:rPr lang="en-US" sz="1200" dirty="0">
                <a:effectLst/>
                <a:latin typeface="Times New Roman" panose="02020603050405020304" pitchFamily="18" charset="0"/>
                <a:ea typeface="Times New Roman" panose="02020603050405020304" pitchFamily="18" charset="0"/>
              </a:rPr>
              <a:t>However, privacy policies are often:</a:t>
            </a:r>
          </a:p>
          <a:p>
            <a:pPr marL="342900" marR="0" lvl="0" indent="-342900">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rPr>
              <a:t>Long text documents, </a:t>
            </a:r>
          </a:p>
          <a:p>
            <a:pPr marL="342900" marR="0" lvl="0" indent="-342900">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rPr>
              <a:t>they are Written in complex  and ambiguous legal language, and </a:t>
            </a:r>
          </a:p>
          <a:p>
            <a:pPr marL="342900" marR="0" lvl="0" indent="-342900">
              <a:buSzPts val="1000"/>
              <a:buFont typeface="Symbol" pitchFamily="2" charset="2"/>
              <a:buChar char=""/>
              <a:tabLst>
                <a:tab pos="457200" algn="l"/>
              </a:tabLst>
            </a:pPr>
            <a:r>
              <a:rPr lang="en-US" sz="1200" dirty="0">
                <a:effectLst/>
                <a:latin typeface="Times New Roman" panose="02020603050405020304" pitchFamily="18" charset="0"/>
                <a:ea typeface="Times New Roman" panose="02020603050405020304" pitchFamily="18" charset="0"/>
              </a:rPr>
              <a:t>They are Inconsistently organized. </a:t>
            </a:r>
          </a:p>
          <a:p>
            <a:pPr marL="0" marR="0" lvl="0" indent="0">
              <a:buSzPts val="1000"/>
              <a:buFont typeface="Symbol" pitchFamily="2" charset="2"/>
              <a:buNone/>
              <a:tabLst>
                <a:tab pos="457200" algn="l"/>
              </a:tabLst>
            </a:pPr>
            <a:r>
              <a:rPr lang="en-US" sz="1200" dirty="0">
                <a:effectLst/>
                <a:latin typeface="Times New Roman" panose="02020603050405020304" pitchFamily="18" charset="0"/>
                <a:ea typeface="Times New Roman" panose="02020603050405020304" pitchFamily="18" charset="0"/>
              </a:rPr>
              <a:t>These factors make privacy policies difficult to review and understand, which means we have grown accustomed to accept them and move on, a practice that has potential serious implications for research safety. </a:t>
            </a:r>
            <a:endParaRPr lang="en-US" dirty="0"/>
          </a:p>
        </p:txBody>
      </p:sp>
      <p:sp>
        <p:nvSpPr>
          <p:cNvPr id="4" name="Slide Number Placeholder 3"/>
          <p:cNvSpPr>
            <a:spLocks noGrp="1"/>
          </p:cNvSpPr>
          <p:nvPr>
            <p:ph type="sldNum" sz="quarter" idx="5"/>
          </p:nvPr>
        </p:nvSpPr>
        <p:spPr/>
        <p:txBody>
          <a:bodyPr/>
          <a:lstStyle/>
          <a:p>
            <a:fld id="{E0428F4C-0F99-874E-A98B-B2C63C358D7F}" type="slidenum">
              <a:rPr lang="en-US" smtClean="0"/>
              <a:t>33</a:t>
            </a:fld>
            <a:endParaRPr lang="en-US"/>
          </a:p>
        </p:txBody>
      </p:sp>
    </p:spTree>
    <p:extLst>
      <p:ext uri="{BB962C8B-B14F-4D97-AF65-F5344CB8AC3E}">
        <p14:creationId xmlns:p14="http://schemas.microsoft.com/office/powerpoint/2010/main" val="2601398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28F4C-0F99-874E-A98B-B2C63C358D7F}" type="slidenum">
              <a:rPr lang="en-US" smtClean="0"/>
              <a:t>34</a:t>
            </a:fld>
            <a:endParaRPr lang="en-US"/>
          </a:p>
        </p:txBody>
      </p:sp>
    </p:spTree>
    <p:extLst>
      <p:ext uri="{BB962C8B-B14F-4D97-AF65-F5344CB8AC3E}">
        <p14:creationId xmlns:p14="http://schemas.microsoft.com/office/powerpoint/2010/main" val="993626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7C7B6-74AC-634E-B06F-2C344E0ACEFF}" type="slidenum">
              <a:rPr lang="en-US" smtClean="0"/>
              <a:t>36</a:t>
            </a:fld>
            <a:endParaRPr lang="en-US"/>
          </a:p>
        </p:txBody>
      </p:sp>
    </p:spTree>
    <p:extLst>
      <p:ext uri="{BB962C8B-B14F-4D97-AF65-F5344CB8AC3E}">
        <p14:creationId xmlns:p14="http://schemas.microsoft.com/office/powerpoint/2010/main" val="1336647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7C7B6-74AC-634E-B06F-2C344E0ACEFF}" type="slidenum">
              <a:rPr lang="en-US" smtClean="0"/>
              <a:t>38</a:t>
            </a:fld>
            <a:endParaRPr lang="en-US"/>
          </a:p>
        </p:txBody>
      </p:sp>
    </p:spTree>
    <p:extLst>
      <p:ext uri="{BB962C8B-B14F-4D97-AF65-F5344CB8AC3E}">
        <p14:creationId xmlns:p14="http://schemas.microsoft.com/office/powerpoint/2010/main" val="195578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FD64-57AF-5746-850E-7311AA7EB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E7948-53D2-311D-26EF-57EA85F47550}"/>
              </a:ext>
            </a:extLst>
          </p:cNvPr>
          <p:cNvSpPr>
            <a:spLocks noGrp="1" noRot="1" noChangeAspect="1"/>
          </p:cNvSpPr>
          <p:nvPr>
            <p:ph type="sldImg" idx="2"/>
          </p:nvPr>
        </p:nvSpPr>
        <p:spPr>
          <a:xfrm>
            <a:off x="685800" y="1143000"/>
            <a:ext cx="5486400" cy="3086100"/>
          </a:xfrm>
        </p:spPr>
      </p:sp>
      <p:sp>
        <p:nvSpPr>
          <p:cNvPr id="3" name="Notes Placeholder 2">
            <a:extLst>
              <a:ext uri="{FF2B5EF4-FFF2-40B4-BE49-F238E27FC236}">
                <a16:creationId xmlns:a16="http://schemas.microsoft.com/office/drawing/2014/main" id="{B5F154EE-B3D4-89D7-804D-B1DC705242D8}"/>
              </a:ext>
            </a:extLst>
          </p:cNvPr>
          <p:cNvSpPr>
            <a:spLocks noGrp="1"/>
          </p:cNvSpPr>
          <p:nvPr>
            <p:ph type="body" sz="quarter" idx="3"/>
          </p:nvPr>
        </p:nvSpPr>
        <p:spPr/>
        <p:txBody>
          <a:bodyPr/>
          <a:lstStyle/>
          <a:p>
            <a:r>
              <a:rPr lang="en-US" sz="1200" b="1" i="0" u="none" strike="noStrike" kern="1200" dirty="0">
                <a:solidFill>
                  <a:schemeClr val="tx1"/>
                </a:solidFill>
                <a:effectLst/>
                <a:latin typeface="+mn-lt"/>
                <a:ea typeface="+mn-ea"/>
                <a:cs typeface="+mn-cs"/>
              </a:rPr>
              <a:t>. </a:t>
            </a:r>
            <a:endParaRPr dirty="0"/>
          </a:p>
        </p:txBody>
      </p:sp>
      <p:sp>
        <p:nvSpPr>
          <p:cNvPr id="4" name="Slide Number Placeholder 3">
            <a:extLst>
              <a:ext uri="{FF2B5EF4-FFF2-40B4-BE49-F238E27FC236}">
                <a16:creationId xmlns:a16="http://schemas.microsoft.com/office/drawing/2014/main" id="{53896C94-92A5-8648-E771-CD9DC363C0D9}"/>
              </a:ext>
            </a:extLst>
          </p:cNvPr>
          <p:cNvSpPr>
            <a:spLocks noGrp="1"/>
          </p:cNvSpPr>
          <p:nvPr>
            <p:ph type="sldNum" sz="quarter" idx="5"/>
          </p:nvPr>
        </p:nvSpPr>
        <p:spPr/>
      </p:sp>
    </p:spTree>
    <p:extLst>
      <p:ext uri="{BB962C8B-B14F-4D97-AF65-F5344CB8AC3E}">
        <p14:creationId xmlns:p14="http://schemas.microsoft.com/office/powerpoint/2010/main" val="1095611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7C7B6-74AC-634E-B06F-2C344E0ACEFF}" type="slidenum">
              <a:rPr lang="en-US" smtClean="0"/>
              <a:t>6</a:t>
            </a:fld>
            <a:endParaRPr lang="en-US"/>
          </a:p>
        </p:txBody>
      </p:sp>
    </p:spTree>
    <p:extLst>
      <p:ext uri="{BB962C8B-B14F-4D97-AF65-F5344CB8AC3E}">
        <p14:creationId xmlns:p14="http://schemas.microsoft.com/office/powerpoint/2010/main" val="30633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Consent and Privacy Protection</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Implement robust consent mechanisms, ensuring individuals understand how their data will be used.</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Employ encryption, pseudonymization, and other privacy-preserving techniques.</a:t>
            </a:r>
            <a:endParaRPr lang="en-US" b="0" dirty="0">
              <a:effectLst/>
            </a:endParaRPr>
          </a:p>
          <a:p>
            <a:endParaRPr lang="en-US" dirty="0"/>
          </a:p>
          <a:p>
            <a:pPr lvl="0"/>
            <a:r>
              <a:rPr lang="en-US" dirty="0"/>
              <a:t>We  assume that most people are well versed in the scientific method and know how health research is different from healthcare. </a:t>
            </a:r>
          </a:p>
          <a:p>
            <a:pPr lvl="0"/>
            <a:r>
              <a:rPr lang="en-US" dirty="0"/>
              <a:t>Consent is only a starting point and usually happens at the onset of a data collection process.</a:t>
            </a:r>
          </a:p>
          <a:p>
            <a:pPr lvl="1"/>
            <a:r>
              <a:rPr lang="en-US" dirty="0"/>
              <a:t>What if consent were dynamic and you could know what happens downstream?</a:t>
            </a:r>
          </a:p>
          <a:p>
            <a:br>
              <a:rPr lang="en-US" dirty="0"/>
            </a:br>
            <a:endParaRPr lang="en-US" dirty="0"/>
          </a:p>
        </p:txBody>
      </p:sp>
      <p:sp>
        <p:nvSpPr>
          <p:cNvPr id="4" name="Slide Number Placeholder 3"/>
          <p:cNvSpPr>
            <a:spLocks noGrp="1"/>
          </p:cNvSpPr>
          <p:nvPr>
            <p:ph type="sldNum" sz="quarter" idx="5"/>
          </p:nvPr>
        </p:nvSpPr>
        <p:spPr/>
        <p:txBody>
          <a:bodyPr/>
          <a:lstStyle/>
          <a:p>
            <a:fld id="{6544BC5E-4B0A-7848-9C75-E9AEF023CF27}" type="slidenum">
              <a:rPr lang="en-US" smtClean="0"/>
              <a:t>10</a:t>
            </a:fld>
            <a:endParaRPr lang="en-US"/>
          </a:p>
        </p:txBody>
      </p:sp>
    </p:spTree>
    <p:extLst>
      <p:ext uri="{BB962C8B-B14F-4D97-AF65-F5344CB8AC3E}">
        <p14:creationId xmlns:p14="http://schemas.microsoft.com/office/powerpoint/2010/main" val="37898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685800" y="1143000"/>
            <a:ext cx="5486400" cy="3086100"/>
          </a:xfrm>
        </p:spPr>
      </p:sp>
      <p:sp>
        <p:nvSpPr>
          <p:cNvPr id="3" name="Notes Placeholder 2"/>
          <p:cNvSpPr>
            <a:spLocks noGrp="1"/>
          </p:cNvSpPr>
          <p:nvPr>
            <p:ph type="body" sz="quarter" idx="3"/>
          </p:nvPr>
        </p:nvSpPr>
        <p:spPr/>
        <p:txBody>
          <a:bodyPr/>
          <a:lstStyle/>
          <a:p>
            <a:endParaRPr dirty="0"/>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15600" y="593367"/>
            <a:ext cx="11360800" cy="861744"/>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415600" y="1536633"/>
            <a:ext cx="5333200" cy="471958"/>
          </a:xfrm>
          <a:prstGeom prst="rect">
            <a:avLst/>
          </a:prstGeom>
        </p:spPr>
        <p:txBody>
          <a:bodyPr spcFirstLastPara="1" wrap="square" lIns="91425" tIns="91425" rIns="91425" bIns="91425" anchor="t" anchorCtr="0">
            <a:sp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5"/>
          <p:cNvSpPr txBox="1">
            <a:spLocks noGrp="1"/>
          </p:cNvSpPr>
          <p:nvPr>
            <p:ph type="body" idx="2"/>
          </p:nvPr>
        </p:nvSpPr>
        <p:spPr>
          <a:xfrm>
            <a:off x="6443200" y="1536633"/>
            <a:ext cx="5333200" cy="471958"/>
          </a:xfrm>
          <a:prstGeom prst="rect">
            <a:avLst/>
          </a:prstGeom>
        </p:spPr>
        <p:txBody>
          <a:bodyPr spcFirstLastPara="1" wrap="square" lIns="91425" tIns="91425" rIns="91425" bIns="91425" anchor="t" anchorCtr="0">
            <a:sp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6080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copy">
  <p:cSld name="Cover cop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body" idx="1"/>
          </p:nvPr>
        </p:nvSpPr>
        <p:spPr>
          <a:xfrm>
            <a:off x="1255511" y="1834288"/>
            <a:ext cx="9680800" cy="4377200"/>
          </a:xfrm>
          <a:prstGeom prst="rect">
            <a:avLst/>
          </a:prstGeom>
          <a:noFill/>
          <a:ln>
            <a:noFill/>
          </a:ln>
        </p:spPr>
        <p:txBody>
          <a:bodyPr spcFirstLastPara="1" wrap="square" lIns="34275" tIns="34275" rIns="34275" bIns="34275" anchor="t" anchorCtr="0">
            <a:normAutofit/>
          </a:bodyPr>
          <a:lstStyle>
            <a:lvl1pPr marL="609585" lvl="0" indent="-482588" algn="l">
              <a:lnSpc>
                <a:spcPct val="90000"/>
              </a:lnSpc>
              <a:spcBef>
                <a:spcPts val="1067"/>
              </a:spcBef>
              <a:spcAft>
                <a:spcPts val="0"/>
              </a:spcAft>
              <a:buClr>
                <a:srgbClr val="FFFFFF"/>
              </a:buClr>
              <a:buSzPts val="2100"/>
              <a:buChar char="•"/>
              <a:defRPr>
                <a:solidFill>
                  <a:srgbClr val="FFFFFF"/>
                </a:solidFill>
                <a:latin typeface="Gill Sans"/>
                <a:ea typeface="Gill Sans"/>
                <a:cs typeface="Gill Sans"/>
                <a:sym typeface="Gill Sans"/>
              </a:defRPr>
            </a:lvl1pPr>
            <a:lvl2pPr marL="1219170" lvl="1" indent="-482588" algn="l">
              <a:lnSpc>
                <a:spcPct val="90000"/>
              </a:lnSpc>
              <a:spcBef>
                <a:spcPts val="1067"/>
              </a:spcBef>
              <a:spcAft>
                <a:spcPts val="0"/>
              </a:spcAft>
              <a:buClr>
                <a:srgbClr val="FFFFFF"/>
              </a:buClr>
              <a:buSzPts val="2100"/>
              <a:buChar char="•"/>
              <a:defRPr>
                <a:solidFill>
                  <a:srgbClr val="FFFFFF"/>
                </a:solidFill>
                <a:latin typeface="Gill Sans"/>
                <a:ea typeface="Gill Sans"/>
                <a:cs typeface="Gill Sans"/>
                <a:sym typeface="Gill Sans"/>
              </a:defRPr>
            </a:lvl2pPr>
            <a:lvl3pPr marL="1828754" lvl="2" indent="-482588" algn="l">
              <a:lnSpc>
                <a:spcPct val="90000"/>
              </a:lnSpc>
              <a:spcBef>
                <a:spcPts val="1067"/>
              </a:spcBef>
              <a:spcAft>
                <a:spcPts val="0"/>
              </a:spcAft>
              <a:buClr>
                <a:srgbClr val="FFFFFF"/>
              </a:buClr>
              <a:buSzPts val="2100"/>
              <a:buChar char="•"/>
              <a:defRPr>
                <a:solidFill>
                  <a:srgbClr val="FFFFFF"/>
                </a:solidFill>
                <a:latin typeface="Gill Sans"/>
                <a:ea typeface="Gill Sans"/>
                <a:cs typeface="Gill Sans"/>
                <a:sym typeface="Gill Sans"/>
              </a:defRPr>
            </a:lvl3pPr>
            <a:lvl4pPr marL="2438339" lvl="3" indent="-482588" algn="l">
              <a:lnSpc>
                <a:spcPct val="90000"/>
              </a:lnSpc>
              <a:spcBef>
                <a:spcPts val="1067"/>
              </a:spcBef>
              <a:spcAft>
                <a:spcPts val="0"/>
              </a:spcAft>
              <a:buClr>
                <a:srgbClr val="FFFFFF"/>
              </a:buClr>
              <a:buSzPts val="2100"/>
              <a:buChar char="•"/>
              <a:defRPr>
                <a:solidFill>
                  <a:srgbClr val="FFFFFF"/>
                </a:solidFill>
                <a:latin typeface="Gill Sans"/>
                <a:ea typeface="Gill Sans"/>
                <a:cs typeface="Gill Sans"/>
                <a:sym typeface="Gill Sans"/>
              </a:defRPr>
            </a:lvl4pPr>
            <a:lvl5pPr marL="3047924" lvl="4" indent="-482588" algn="l">
              <a:lnSpc>
                <a:spcPct val="90000"/>
              </a:lnSpc>
              <a:spcBef>
                <a:spcPts val="1067"/>
              </a:spcBef>
              <a:spcAft>
                <a:spcPts val="0"/>
              </a:spcAft>
              <a:buClr>
                <a:srgbClr val="FFFFFF"/>
              </a:buClr>
              <a:buSzPts val="2100"/>
              <a:buChar char="•"/>
              <a:defRPr>
                <a:solidFill>
                  <a:srgbClr val="FFFFFF"/>
                </a:solidFill>
                <a:latin typeface="Gill Sans"/>
                <a:ea typeface="Gill Sans"/>
                <a:cs typeface="Gill Sans"/>
                <a:sym typeface="Gill Sans"/>
              </a:defRPr>
            </a:lvl5pPr>
            <a:lvl6pPr marL="3657509" lvl="5" indent="-364058" algn="l">
              <a:lnSpc>
                <a:spcPct val="90000"/>
              </a:lnSpc>
              <a:spcBef>
                <a:spcPts val="1067"/>
              </a:spcBef>
              <a:spcAft>
                <a:spcPts val="0"/>
              </a:spcAft>
              <a:buClr>
                <a:srgbClr val="BFBFBF"/>
              </a:buClr>
              <a:buSzPts val="700"/>
              <a:buChar char="•"/>
              <a:defRPr/>
            </a:lvl6pPr>
            <a:lvl7pPr marL="4267093" lvl="6" indent="-364058" algn="l">
              <a:lnSpc>
                <a:spcPct val="90000"/>
              </a:lnSpc>
              <a:spcBef>
                <a:spcPts val="1067"/>
              </a:spcBef>
              <a:spcAft>
                <a:spcPts val="0"/>
              </a:spcAft>
              <a:buClr>
                <a:srgbClr val="BFBFBF"/>
              </a:buClr>
              <a:buSzPts val="700"/>
              <a:buChar char="•"/>
              <a:defRPr/>
            </a:lvl7pPr>
            <a:lvl8pPr marL="4876678" lvl="7" indent="-364058" algn="l">
              <a:lnSpc>
                <a:spcPct val="90000"/>
              </a:lnSpc>
              <a:spcBef>
                <a:spcPts val="1067"/>
              </a:spcBef>
              <a:spcAft>
                <a:spcPts val="0"/>
              </a:spcAft>
              <a:buClr>
                <a:srgbClr val="BFBFBF"/>
              </a:buClr>
              <a:buSzPts val="700"/>
              <a:buChar char="•"/>
              <a:defRPr/>
            </a:lvl8pPr>
            <a:lvl9pPr marL="5486263" lvl="8" indent="-364058" algn="l">
              <a:lnSpc>
                <a:spcPct val="90000"/>
              </a:lnSpc>
              <a:spcBef>
                <a:spcPts val="1067"/>
              </a:spcBef>
              <a:spcAft>
                <a:spcPts val="0"/>
              </a:spcAft>
              <a:buClr>
                <a:srgbClr val="BFBFBF"/>
              </a:buClr>
              <a:buSzPts val="700"/>
              <a:buChar char="•"/>
              <a:defRPr/>
            </a:lvl9pPr>
          </a:lstStyle>
          <a:p>
            <a:endParaRPr/>
          </a:p>
        </p:txBody>
      </p:sp>
      <p:sp>
        <p:nvSpPr>
          <p:cNvPr id="14" name="Google Shape;14;p3"/>
          <p:cNvSpPr txBox="1">
            <a:spLocks noGrp="1"/>
          </p:cNvSpPr>
          <p:nvPr>
            <p:ph type="title"/>
          </p:nvPr>
        </p:nvSpPr>
        <p:spPr>
          <a:xfrm>
            <a:off x="1102756" y="646411"/>
            <a:ext cx="9986400" cy="8516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FFFFFF"/>
              </a:buClr>
              <a:buSzPts val="3000"/>
              <a:buFont typeface="Gill Sans"/>
              <a:buNone/>
              <a:defRPr sz="4000">
                <a:latin typeface="Gill Sans"/>
                <a:ea typeface="Gill Sans"/>
                <a:cs typeface="Gill Sans"/>
                <a:sym typeface="Gill Sans"/>
              </a:defRPr>
            </a:lvl1pPr>
            <a:lvl2pPr lvl="1" algn="ctr">
              <a:lnSpc>
                <a:spcPct val="90000"/>
              </a:lnSpc>
              <a:spcBef>
                <a:spcPts val="0"/>
              </a:spcBef>
              <a:spcAft>
                <a:spcPts val="0"/>
              </a:spcAft>
              <a:buClr>
                <a:srgbClr val="FFFFFF"/>
              </a:buClr>
              <a:buSzPts val="700"/>
              <a:buNone/>
              <a:defRPr/>
            </a:lvl2pPr>
            <a:lvl3pPr lvl="2" algn="ctr">
              <a:lnSpc>
                <a:spcPct val="90000"/>
              </a:lnSpc>
              <a:spcBef>
                <a:spcPts val="0"/>
              </a:spcBef>
              <a:spcAft>
                <a:spcPts val="0"/>
              </a:spcAft>
              <a:buClr>
                <a:srgbClr val="FFFFFF"/>
              </a:buClr>
              <a:buSzPts val="700"/>
              <a:buNone/>
              <a:defRPr/>
            </a:lvl3pPr>
            <a:lvl4pPr lvl="3" algn="ctr">
              <a:lnSpc>
                <a:spcPct val="90000"/>
              </a:lnSpc>
              <a:spcBef>
                <a:spcPts val="0"/>
              </a:spcBef>
              <a:spcAft>
                <a:spcPts val="0"/>
              </a:spcAft>
              <a:buClr>
                <a:srgbClr val="FFFFFF"/>
              </a:buClr>
              <a:buSzPts val="700"/>
              <a:buNone/>
              <a:defRPr/>
            </a:lvl4pPr>
            <a:lvl5pPr lvl="4" algn="ctr">
              <a:lnSpc>
                <a:spcPct val="90000"/>
              </a:lnSpc>
              <a:spcBef>
                <a:spcPts val="0"/>
              </a:spcBef>
              <a:spcAft>
                <a:spcPts val="0"/>
              </a:spcAft>
              <a:buClr>
                <a:srgbClr val="FFFFFF"/>
              </a:buClr>
              <a:buSzPts val="700"/>
              <a:buNone/>
              <a:defRPr/>
            </a:lvl5pPr>
            <a:lvl6pPr lvl="5" algn="ctr">
              <a:lnSpc>
                <a:spcPct val="90000"/>
              </a:lnSpc>
              <a:spcBef>
                <a:spcPts val="0"/>
              </a:spcBef>
              <a:spcAft>
                <a:spcPts val="0"/>
              </a:spcAft>
              <a:buClr>
                <a:srgbClr val="FFFFFF"/>
              </a:buClr>
              <a:buSzPts val="700"/>
              <a:buNone/>
              <a:defRPr/>
            </a:lvl6pPr>
            <a:lvl7pPr lvl="6" algn="ctr">
              <a:lnSpc>
                <a:spcPct val="90000"/>
              </a:lnSpc>
              <a:spcBef>
                <a:spcPts val="0"/>
              </a:spcBef>
              <a:spcAft>
                <a:spcPts val="0"/>
              </a:spcAft>
              <a:buClr>
                <a:srgbClr val="FFFFFF"/>
              </a:buClr>
              <a:buSzPts val="700"/>
              <a:buNone/>
              <a:defRPr/>
            </a:lvl7pPr>
            <a:lvl8pPr lvl="7" algn="ctr">
              <a:lnSpc>
                <a:spcPct val="90000"/>
              </a:lnSpc>
              <a:spcBef>
                <a:spcPts val="0"/>
              </a:spcBef>
              <a:spcAft>
                <a:spcPts val="0"/>
              </a:spcAft>
              <a:buClr>
                <a:srgbClr val="FFFFFF"/>
              </a:buClr>
              <a:buSzPts val="700"/>
              <a:buNone/>
              <a:defRPr/>
            </a:lvl8pPr>
            <a:lvl9pPr lvl="8" algn="ctr">
              <a:lnSpc>
                <a:spcPct val="90000"/>
              </a:lnSpc>
              <a:spcBef>
                <a:spcPts val="0"/>
              </a:spcBef>
              <a:spcAft>
                <a:spcPts val="0"/>
              </a:spcAft>
              <a:buClr>
                <a:srgbClr val="FFFFFF"/>
              </a:buClr>
              <a:buSzPts val="700"/>
              <a:buNone/>
              <a:defRPr/>
            </a:lvl9pPr>
          </a:lstStyle>
          <a:p>
            <a:endParaRPr/>
          </a:p>
        </p:txBody>
      </p:sp>
      <p:sp>
        <p:nvSpPr>
          <p:cNvPr id="15" name="Google Shape;15;p3"/>
          <p:cNvSpPr/>
          <p:nvPr/>
        </p:nvSpPr>
        <p:spPr>
          <a:xfrm>
            <a:off x="830564" y="754644"/>
            <a:ext cx="134400" cy="635200"/>
          </a:xfrm>
          <a:prstGeom prst="roundRect">
            <a:avLst>
              <a:gd name="adj" fmla="val 50000"/>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467" b="1" i="0" u="none" strike="noStrike" cap="none">
              <a:solidFill>
                <a:srgbClr val="000000"/>
              </a:solidFill>
              <a:latin typeface="Helvetica Neue"/>
              <a:ea typeface="Helvetica Neue"/>
              <a:cs typeface="Helvetica Neue"/>
              <a:sym typeface="Helvetica Neue"/>
            </a:endParaRPr>
          </a:p>
        </p:txBody>
      </p:sp>
      <p:sp>
        <p:nvSpPr>
          <p:cNvPr id="16" name="Google Shape;16;p3"/>
          <p:cNvSpPr txBox="1">
            <a:spLocks noGrp="1"/>
          </p:cNvSpPr>
          <p:nvPr>
            <p:ph type="sldNum" idx="12"/>
          </p:nvPr>
        </p:nvSpPr>
        <p:spPr>
          <a:xfrm>
            <a:off x="11103611" y="6323617"/>
            <a:ext cx="250000" cy="438551"/>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1pPr>
            <a:lvl2pPr marL="0" marR="0" lvl="1"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2pPr>
            <a:lvl3pPr marL="0" marR="0" lvl="2"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3pPr>
            <a:lvl4pPr marL="0" marR="0" lvl="3"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4pPr>
            <a:lvl5pPr marL="0" marR="0" lvl="4"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5pPr>
            <a:lvl6pPr marL="0" marR="0" lvl="5"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6pPr>
            <a:lvl7pPr marL="0" marR="0" lvl="6"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7pPr>
            <a:lvl8pPr marL="0" marR="0" lvl="7"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8pPr>
            <a:lvl9pPr marL="0" marR="0" lvl="8" indent="0" algn="r">
              <a:lnSpc>
                <a:spcPct val="100000"/>
              </a:lnSpc>
              <a:spcBef>
                <a:spcPts val="0"/>
              </a:spcBef>
              <a:spcAft>
                <a:spcPts val="0"/>
              </a:spcAft>
              <a:buClr>
                <a:srgbClr val="9E9E9E"/>
              </a:buClr>
              <a:buSzPts val="900"/>
              <a:buFont typeface="Corbel"/>
              <a:buNone/>
              <a:defRPr sz="1200" b="0" i="0" u="none" strike="noStrike" cap="none">
                <a:solidFill>
                  <a:srgbClr val="9E9E9E"/>
                </a:solidFill>
                <a:latin typeface="Corbel"/>
                <a:ea typeface="Corbel"/>
                <a:cs typeface="Corbel"/>
                <a:sym typeface="Corb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4986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779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hyperlink" Target="https://urldefense.com/v3/__https:/adaptivetestingtechnologies.com/privacy-policy/__;!!LLK065n_VXAQ!izxivDrJmdsOCYKgseA-iJelDlFjS7Uc3sYlBNy5sQtrDYadO3YRUOEtb-lrfYkpFuWSyM2nBhb0wvgGwI8MDSJZcgkD_UT_$" TargetMode="External"/><Relationship Id="rId2" Type="http://schemas.openxmlformats.org/officeDocument/2006/relationships/hyperlink" Target="https://www.cias.app/termsandconditio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3" y="1999615"/>
            <a:ext cx="9144000" cy="2764028"/>
          </a:xfrm>
        </p:spPr>
        <p:txBody>
          <a:bodyPr anchor="ctr">
            <a:normAutofit/>
          </a:bodyPr>
          <a:lstStyle/>
          <a:p>
            <a:pPr>
              <a:lnSpc>
                <a:spcPct val="90000"/>
              </a:lnSpc>
            </a:pPr>
            <a:r>
              <a:rPr lang="en-US" sz="5400" dirty="0"/>
              <a:t>AI in Mental Health Research: Promise, Practice, and </a:t>
            </a:r>
            <a:br>
              <a:rPr lang="en-US" sz="5400" dirty="0"/>
            </a:br>
            <a:r>
              <a:rPr lang="en-US" sz="5400" dirty="0"/>
              <a:t>Future Directions</a:t>
            </a:r>
          </a:p>
        </p:txBody>
      </p:sp>
      <p:sp>
        <p:nvSpPr>
          <p:cNvPr id="3" name="Subtitle 2"/>
          <p:cNvSpPr>
            <a:spLocks noGrp="1"/>
          </p:cNvSpPr>
          <p:nvPr>
            <p:ph type="subTitle" idx="1"/>
          </p:nvPr>
        </p:nvSpPr>
        <p:spPr>
          <a:xfrm>
            <a:off x="2173390" y="4512389"/>
            <a:ext cx="8258176" cy="631825"/>
          </a:xfrm>
        </p:spPr>
        <p:txBody>
          <a:bodyPr anchor="ctr">
            <a:normAutofit/>
          </a:bodyPr>
          <a:lstStyle/>
          <a:p>
            <a:pPr>
              <a:lnSpc>
                <a:spcPct val="90000"/>
              </a:lnSpc>
            </a:pPr>
            <a:r>
              <a:rPr lang="en-US" sz="2200"/>
              <a:t>Using Digital Tools to Advance Suicide Prevention and Mental Wellness</a:t>
            </a:r>
          </a:p>
        </p:txBody>
      </p:sp>
      <p:sp>
        <p:nvSpPr>
          <p:cNvPr id="32" name="Rectangle 31">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6EBC920-8FAA-4F04-8E2E-3609BC9242BF}"/>
              </a:ext>
            </a:extLst>
          </p:cNvPr>
          <p:cNvSpPr txBox="1"/>
          <p:nvPr/>
        </p:nvSpPr>
        <p:spPr>
          <a:xfrm>
            <a:off x="2330246" y="5558777"/>
            <a:ext cx="7964128" cy="923330"/>
          </a:xfrm>
          <a:prstGeom prst="rect">
            <a:avLst/>
          </a:prstGeom>
          <a:noFill/>
        </p:spPr>
        <p:txBody>
          <a:bodyPr wrap="square" rtlCol="0">
            <a:spAutoFit/>
          </a:bodyPr>
          <a:lstStyle/>
          <a:p>
            <a:pPr algn="ctr"/>
            <a:r>
              <a:rPr lang="en-US" dirty="0"/>
              <a:t>Camille Nebeker, Professor, School of Public Health, UC San Diego </a:t>
            </a:r>
          </a:p>
          <a:p>
            <a:pPr algn="ctr"/>
            <a:r>
              <a:rPr lang="en-US" dirty="0"/>
              <a:t>Director, CAPES ELSI Unit | Director, </a:t>
            </a:r>
            <a:r>
              <a:rPr lang="en-US" dirty="0" err="1"/>
              <a:t>ReCODE</a:t>
            </a:r>
            <a:r>
              <a:rPr lang="en-US" dirty="0"/>
              <a:t> Health</a:t>
            </a:r>
          </a:p>
          <a:p>
            <a:pPr algn="ctr"/>
            <a:r>
              <a:rPr lang="en-US" dirty="0"/>
              <a:t>May 20,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7748154C-1D5B-39A7-40BF-C49B2F01A844}"/>
              </a:ext>
            </a:extLst>
          </p:cNvPr>
          <p:cNvSpPr>
            <a:spLocks noGrp="1"/>
          </p:cNvSpPr>
          <p:nvPr>
            <p:ph type="title"/>
          </p:nvPr>
        </p:nvSpPr>
        <p:spPr>
          <a:xfrm>
            <a:off x="838200" y="643467"/>
            <a:ext cx="2951205" cy="5571066"/>
          </a:xfrm>
        </p:spPr>
        <p:txBody>
          <a:bodyPr>
            <a:normAutofit/>
          </a:bodyPr>
          <a:lstStyle/>
          <a:p>
            <a:r>
              <a:rPr lang="en-US">
                <a:solidFill>
                  <a:srgbClr val="FFFFFF"/>
                </a:solidFill>
              </a:rPr>
              <a:t>Where are the Guardrails</a:t>
            </a:r>
          </a:p>
        </p:txBody>
      </p:sp>
      <p:sp>
        <p:nvSpPr>
          <p:cNvPr id="4" name="Straight Connector 3">
            <a:extLst>
              <a:ext uri="{FF2B5EF4-FFF2-40B4-BE49-F238E27FC236}">
                <a16:creationId xmlns:a16="http://schemas.microsoft.com/office/drawing/2014/main" id="{D7FFB5B5-EDE0-B6A2-CE40-70D0A1E53D91}"/>
              </a:ext>
              <a:ext uri="{C183D7F6-B498-43B3-948B-1728B52AA6E4}">
                <adec:decorative xmlns:adec="http://schemas.microsoft.com/office/drawing/2017/decorative" val="1"/>
              </a:ext>
            </a:extLst>
          </p:cNvPr>
          <p:cNvSpPr/>
          <p:nvPr/>
        </p:nvSpPr>
        <p:spPr>
          <a:xfrm>
            <a:off x="5207640" y="646166"/>
            <a:ext cx="6291714"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E698D101-4888-0CCD-990D-71E6487BD747}"/>
              </a:ext>
            </a:extLst>
          </p:cNvPr>
          <p:cNvSpPr/>
          <p:nvPr/>
        </p:nvSpPr>
        <p:spPr>
          <a:xfrm>
            <a:off x="5207640" y="646166"/>
            <a:ext cx="6291714" cy="1841777"/>
          </a:xfrm>
          <a:custGeom>
            <a:avLst/>
            <a:gdLst>
              <a:gd name="connsiteX0" fmla="*/ 0 w 6291714"/>
              <a:gd name="connsiteY0" fmla="*/ 0 h 1841777"/>
              <a:gd name="connsiteX1" fmla="*/ 6291714 w 6291714"/>
              <a:gd name="connsiteY1" fmla="*/ 0 h 1841777"/>
              <a:gd name="connsiteX2" fmla="*/ 6291714 w 6291714"/>
              <a:gd name="connsiteY2" fmla="*/ 1841777 h 1841777"/>
              <a:gd name="connsiteX3" fmla="*/ 0 w 6291714"/>
              <a:gd name="connsiteY3" fmla="*/ 1841777 h 1841777"/>
              <a:gd name="connsiteX4" fmla="*/ 0 w 6291714"/>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1841777">
                <a:moveTo>
                  <a:pt x="0" y="0"/>
                </a:moveTo>
                <a:lnTo>
                  <a:pt x="6291714" y="0"/>
                </a:lnTo>
                <a:lnTo>
                  <a:pt x="6291714"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Risk assessment is challenging. What tools are available to assist?</a:t>
            </a:r>
          </a:p>
        </p:txBody>
      </p:sp>
      <p:sp>
        <p:nvSpPr>
          <p:cNvPr id="7" name="Straight Connector 6">
            <a:extLst>
              <a:ext uri="{FF2B5EF4-FFF2-40B4-BE49-F238E27FC236}">
                <a16:creationId xmlns:a16="http://schemas.microsoft.com/office/drawing/2014/main" id="{5A35DBAC-FAAA-AE7A-BE5C-49C4594942EA}"/>
              </a:ext>
              <a:ext uri="{C183D7F6-B498-43B3-948B-1728B52AA6E4}">
                <adec:decorative xmlns:adec="http://schemas.microsoft.com/office/drawing/2017/decorative" val="1"/>
              </a:ext>
            </a:extLst>
          </p:cNvPr>
          <p:cNvSpPr/>
          <p:nvPr/>
        </p:nvSpPr>
        <p:spPr>
          <a:xfrm>
            <a:off x="5207640" y="2487944"/>
            <a:ext cx="6291714" cy="0"/>
          </a:xfrm>
          <a:prstGeom prst="line">
            <a:avLst/>
          </a:prstGeom>
        </p:spPr>
        <p:style>
          <a:lnRef idx="2">
            <a:schemeClr val="accent2">
              <a:hueOff val="2340759"/>
              <a:satOff val="-2919"/>
              <a:lumOff val="686"/>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F04EDAFA-9B0F-5B32-38F2-EB136007AA1D}"/>
              </a:ext>
            </a:extLst>
          </p:cNvPr>
          <p:cNvSpPr/>
          <p:nvPr/>
        </p:nvSpPr>
        <p:spPr>
          <a:xfrm>
            <a:off x="5207640" y="2487944"/>
            <a:ext cx="6291714" cy="1841777"/>
          </a:xfrm>
          <a:custGeom>
            <a:avLst/>
            <a:gdLst>
              <a:gd name="connsiteX0" fmla="*/ 0 w 6291714"/>
              <a:gd name="connsiteY0" fmla="*/ 0 h 1841777"/>
              <a:gd name="connsiteX1" fmla="*/ 6291714 w 6291714"/>
              <a:gd name="connsiteY1" fmla="*/ 0 h 1841777"/>
              <a:gd name="connsiteX2" fmla="*/ 6291714 w 6291714"/>
              <a:gd name="connsiteY2" fmla="*/ 1841777 h 1841777"/>
              <a:gd name="connsiteX3" fmla="*/ 0 w 6291714"/>
              <a:gd name="connsiteY3" fmla="*/ 1841777 h 1841777"/>
              <a:gd name="connsiteX4" fmla="*/ 0 w 6291714"/>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1841777">
                <a:moveTo>
                  <a:pt x="0" y="0"/>
                </a:moveTo>
                <a:lnTo>
                  <a:pt x="6291714" y="0"/>
                </a:lnTo>
                <a:lnTo>
                  <a:pt x="6291714"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What are the challenges to our current methods of obtaining informed consent and can GenAI help?</a:t>
            </a:r>
          </a:p>
        </p:txBody>
      </p:sp>
      <p:sp>
        <p:nvSpPr>
          <p:cNvPr id="9" name="Straight Connector 8">
            <a:extLst>
              <a:ext uri="{FF2B5EF4-FFF2-40B4-BE49-F238E27FC236}">
                <a16:creationId xmlns:a16="http://schemas.microsoft.com/office/drawing/2014/main" id="{0C57B0AE-02A1-4942-F36B-BC22D272F916}"/>
              </a:ext>
              <a:ext uri="{C183D7F6-B498-43B3-948B-1728B52AA6E4}">
                <adec:decorative xmlns:adec="http://schemas.microsoft.com/office/drawing/2017/decorative" val="1"/>
              </a:ext>
            </a:extLst>
          </p:cNvPr>
          <p:cNvSpPr/>
          <p:nvPr/>
        </p:nvSpPr>
        <p:spPr>
          <a:xfrm>
            <a:off x="5207640" y="4329722"/>
            <a:ext cx="6291714" cy="0"/>
          </a:xfrm>
          <a:prstGeom prst="line">
            <a:avLst/>
          </a:prstGeom>
        </p:spPr>
        <p:style>
          <a:lnRef idx="2">
            <a:schemeClr val="accent2">
              <a:hueOff val="4681519"/>
              <a:satOff val="-5839"/>
              <a:lumOff val="1373"/>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FF974667-9925-39AA-C0BB-48C8D287AD0D}"/>
              </a:ext>
            </a:extLst>
          </p:cNvPr>
          <p:cNvSpPr/>
          <p:nvPr/>
        </p:nvSpPr>
        <p:spPr>
          <a:xfrm>
            <a:off x="5207640" y="4329722"/>
            <a:ext cx="6291714" cy="1841777"/>
          </a:xfrm>
          <a:custGeom>
            <a:avLst/>
            <a:gdLst>
              <a:gd name="connsiteX0" fmla="*/ 0 w 6291714"/>
              <a:gd name="connsiteY0" fmla="*/ 0 h 1841777"/>
              <a:gd name="connsiteX1" fmla="*/ 6291714 w 6291714"/>
              <a:gd name="connsiteY1" fmla="*/ 0 h 1841777"/>
              <a:gd name="connsiteX2" fmla="*/ 6291714 w 6291714"/>
              <a:gd name="connsiteY2" fmla="*/ 1841777 h 1841777"/>
              <a:gd name="connsiteX3" fmla="*/ 0 w 6291714"/>
              <a:gd name="connsiteY3" fmla="*/ 1841777 h 1841777"/>
              <a:gd name="connsiteX4" fmla="*/ 0 w 6291714"/>
              <a:gd name="connsiteY4" fmla="*/ 0 h 18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714" h="1841777">
                <a:moveTo>
                  <a:pt x="0" y="0"/>
                </a:moveTo>
                <a:lnTo>
                  <a:pt x="6291714" y="0"/>
                </a:lnTo>
                <a:lnTo>
                  <a:pt x="6291714" y="1841777"/>
                </a:lnTo>
                <a:lnTo>
                  <a:pt x="0" y="18417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Data management practices are complex – can GenAI help to unpack privacy policy language?</a:t>
            </a:r>
          </a:p>
        </p:txBody>
      </p:sp>
    </p:spTree>
    <p:extLst>
      <p:ext uri="{BB962C8B-B14F-4D97-AF65-F5344CB8AC3E}">
        <p14:creationId xmlns:p14="http://schemas.microsoft.com/office/powerpoint/2010/main" val="125053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hool and office supplies">
            <a:extLst>
              <a:ext uri="{FF2B5EF4-FFF2-40B4-BE49-F238E27FC236}">
                <a16:creationId xmlns:a16="http://schemas.microsoft.com/office/drawing/2014/main" id="{F7ADFCA8-30ED-4524-C8E1-D6949119106E}"/>
              </a:ext>
            </a:extLst>
          </p:cNvPr>
          <p:cNvPicPr>
            <a:picLocks noChangeAspect="1"/>
          </p:cNvPicPr>
          <p:nvPr/>
        </p:nvPicPr>
        <p:blipFill>
          <a:blip r:embed="rId3"/>
          <a:srcRect l="5884" r="-1" b="-1"/>
          <a:stretch>
            <a:fillRect/>
          </a:stretch>
        </p:blipFill>
        <p:spPr>
          <a:xfrm>
            <a:off x="2522356"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899912"/>
          </a:xfrm>
        </p:spPr>
        <p:txBody>
          <a:bodyPr>
            <a:normAutofit/>
          </a:bodyPr>
          <a:lstStyle/>
          <a:p>
            <a:pPr>
              <a:lnSpc>
                <a:spcPct val="90000"/>
              </a:lnSpc>
            </a:pPr>
            <a:r>
              <a:rPr lang="en-US" sz="4000"/>
              <a:t>How to Transition within the AI Era?</a:t>
            </a:r>
          </a:p>
        </p:txBody>
      </p:sp>
      <p:sp>
        <p:nvSpPr>
          <p:cNvPr id="3" name="Content Placeholder 2"/>
          <p:cNvSpPr>
            <a:spLocks noGrp="1"/>
          </p:cNvSpPr>
          <p:nvPr>
            <p:ph idx="1"/>
          </p:nvPr>
        </p:nvSpPr>
        <p:spPr>
          <a:xfrm>
            <a:off x="838200" y="2434201"/>
            <a:ext cx="3822189" cy="3742762"/>
          </a:xfrm>
        </p:spPr>
        <p:txBody>
          <a:bodyPr>
            <a:normAutofit/>
          </a:bodyPr>
          <a:lstStyle/>
          <a:p>
            <a:pPr marL="0" indent="0">
              <a:buNone/>
            </a:pPr>
            <a:r>
              <a:rPr lang="en-US" sz="2000" dirty="0"/>
              <a:t>AI and digital tools are reshaping how we understand and respond to mental health needs. With ethical design, we can create inclusive and effective systems for prevention and care.</a:t>
            </a:r>
            <a:endParaRPr lang="en-US" sz="2000"/>
          </a:p>
          <a:p>
            <a:pPr marL="0" indent="0">
              <a:buNone/>
            </a:pPr>
            <a:endParaRPr lang="en-US" sz="2000"/>
          </a:p>
          <a:p>
            <a:pPr marL="0" indent="0">
              <a:buNone/>
            </a:pPr>
            <a:endParaRPr lang="en-US"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13BA9-E4A5-1E88-7C16-2CFCDF341E0F}"/>
              </a:ext>
            </a:extLst>
          </p:cNvPr>
          <p:cNvSpPr>
            <a:spLocks noGrp="1"/>
          </p:cNvSpPr>
          <p:nvPr>
            <p:ph type="title"/>
          </p:nvPr>
        </p:nvSpPr>
        <p:spPr/>
        <p:txBody>
          <a:bodyPr>
            <a:normAutofit/>
          </a:bodyPr>
          <a:lstStyle/>
          <a:p>
            <a:r>
              <a:rPr lang="en-US" dirty="0"/>
              <a:t>Tools Don’t Need to Be Technical</a:t>
            </a:r>
          </a:p>
        </p:txBody>
      </p:sp>
      <p:pic>
        <p:nvPicPr>
          <p:cNvPr id="5" name="Content Placeholder 4" descr="Screenshot of Academic Emergency Medicine article &quot;The ethics of proximity: Enrolling patients in emergency department hallway beds for suicide research&quot; by Barton Palmer, Sarah Arias, Denise Dunlap, Gwyneth Gould, Mhd Basheer Rahmoun, Edwin Boudreaux, and Camille Nebeker">
            <a:extLst>
              <a:ext uri="{FF2B5EF4-FFF2-40B4-BE49-F238E27FC236}">
                <a16:creationId xmlns:a16="http://schemas.microsoft.com/office/drawing/2014/main" id="{DF3CFDAE-57BD-0D23-CBFB-2430A3D373A9}"/>
              </a:ext>
            </a:extLst>
          </p:cNvPr>
          <p:cNvPicPr>
            <a:picLocks noGrp="1" noChangeAspect="1"/>
          </p:cNvPicPr>
          <p:nvPr>
            <p:ph idx="1"/>
          </p:nvPr>
        </p:nvPicPr>
        <p:blipFill>
          <a:blip r:embed="rId3"/>
          <a:stretch>
            <a:fillRect/>
          </a:stretch>
        </p:blipFill>
        <p:spPr>
          <a:xfrm>
            <a:off x="1676400" y="1774031"/>
            <a:ext cx="8839200" cy="4178300"/>
          </a:xfrm>
        </p:spPr>
      </p:pic>
    </p:spTree>
    <p:extLst>
      <p:ext uri="{BB962C8B-B14F-4D97-AF65-F5344CB8AC3E}">
        <p14:creationId xmlns:p14="http://schemas.microsoft.com/office/powerpoint/2010/main" val="128736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70C03-35A5-7A7B-F58D-E5FCC961FB3B}"/>
              </a:ext>
            </a:extLst>
          </p:cNvPr>
          <p:cNvSpPr txBox="1">
            <a:spLocks noGrp="1"/>
          </p:cNvSpPr>
          <p:nvPr>
            <p:ph type="title" idx="4294967295"/>
          </p:nvPr>
        </p:nvSpPr>
        <p:spPr>
          <a:xfrm>
            <a:off x="6590662" y="4267832"/>
            <a:ext cx="4805996" cy="12971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dirty="0">
                <a:ln>
                  <a:noFill/>
                </a:ln>
                <a:solidFill>
                  <a:schemeClr val="tx2"/>
                </a:solidFill>
                <a:effectLst/>
                <a:uLnTx/>
                <a:uFillTx/>
                <a:latin typeface="+mj-lt"/>
                <a:ea typeface="+mj-ea"/>
                <a:cs typeface="+mj-cs"/>
              </a:rPr>
              <a:t>Digital Health Checklist Tool for Researchers</a:t>
            </a:r>
          </a:p>
        </p:txBody>
      </p:sp>
      <p:pic>
        <p:nvPicPr>
          <p:cNvPr id="6" name="Graphic 5" descr="Checkmark">
            <a:extLst>
              <a:ext uri="{FF2B5EF4-FFF2-40B4-BE49-F238E27FC236}">
                <a16:creationId xmlns:a16="http://schemas.microsoft.com/office/drawing/2014/main" id="{8BDD4E25-2B59-18B2-C5BD-A733DD1D77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7220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2" name="Title 1">
            <a:extLst>
              <a:ext uri="{FF2B5EF4-FFF2-40B4-BE49-F238E27FC236}">
                <a16:creationId xmlns:a16="http://schemas.microsoft.com/office/drawing/2014/main" id="{F0B85D00-AC3C-5323-1B51-F7A609E6CFE5}"/>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en-US" dirty="0"/>
              <a:t>Article screenshot</a:t>
            </a:r>
          </a:p>
        </p:txBody>
      </p:sp>
      <p:pic>
        <p:nvPicPr>
          <p:cNvPr id="363" name="Google Shape;363;p19" descr="Screenshot of Translational Behavorial Medicine article &quot;Development of a decision-making checklist tool to support technology selection in digital health research&quot; by Camille Nebeker, Rebecca Bartlett Ellis, and John Torous"/>
          <p:cNvPicPr preferRelativeResize="0"/>
          <p:nvPr/>
        </p:nvPicPr>
        <p:blipFill rotWithShape="1">
          <a:blip r:embed="rId3"/>
          <a:srcRect t="4782" b="18250"/>
          <a:stretch/>
        </p:blipFill>
        <p:spPr>
          <a:xfrm>
            <a:off x="838200" y="704765"/>
            <a:ext cx="10628376" cy="544000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9"/>
          <p:cNvSpPr txBox="1">
            <a:spLocks noGrp="1"/>
          </p:cNvSpPr>
          <p:nvPr>
            <p:ph type="title"/>
          </p:nvPr>
        </p:nvSpPr>
        <p:spPr>
          <a:xfrm>
            <a:off x="1102756" y="646411"/>
            <a:ext cx="10614000" cy="851600"/>
          </a:xfrm>
          <a:prstGeom prst="rect">
            <a:avLst/>
          </a:prstGeom>
          <a:noFill/>
          <a:ln>
            <a:noFill/>
          </a:ln>
        </p:spPr>
        <p:txBody>
          <a:bodyPr spcFirstLastPara="1" vert="horz" wrap="square" lIns="45700" tIns="45700" rIns="45700" bIns="45700" rtlCol="0" anchor="ctr" anchorCtr="0">
            <a:normAutofit/>
          </a:bodyPr>
          <a:lstStyle/>
          <a:p>
            <a:r>
              <a:rPr lang="en" dirty="0"/>
              <a:t> </a:t>
            </a:r>
            <a:r>
              <a:rPr lang="en" dirty="0">
                <a:solidFill>
                  <a:schemeClr val="bg1"/>
                </a:solidFill>
              </a:rPr>
              <a:t>Digital Health Checklist | Decision Support Tools</a:t>
            </a:r>
            <a:endParaRPr dirty="0">
              <a:solidFill>
                <a:schemeClr val="bg1"/>
              </a:solidFill>
            </a:endParaRPr>
          </a:p>
        </p:txBody>
      </p:sp>
      <p:sp>
        <p:nvSpPr>
          <p:cNvPr id="429" name="Google Shape;429;p39"/>
          <p:cNvSpPr txBox="1"/>
          <p:nvPr/>
        </p:nvSpPr>
        <p:spPr>
          <a:xfrm>
            <a:off x="4842852" y="6070593"/>
            <a:ext cx="2506400" cy="277064"/>
          </a:xfrm>
          <a:prstGeom prst="rect">
            <a:avLst/>
          </a:prstGeom>
          <a:noFill/>
          <a:ln>
            <a:noFill/>
          </a:ln>
        </p:spPr>
        <p:txBody>
          <a:bodyPr spcFirstLastPara="1" wrap="square" lIns="25400" tIns="25400" rIns="25400" bIns="25400" anchor="ctr" anchorCtr="0">
            <a:spAutoFit/>
          </a:bodyPr>
          <a:lstStyle/>
          <a:p>
            <a:pPr algn="ctr">
              <a:buClr>
                <a:schemeClr val="lt1"/>
              </a:buClr>
              <a:buSzPts val="1100"/>
            </a:pPr>
            <a:r>
              <a:rPr lang="en" sz="1467" b="1">
                <a:solidFill>
                  <a:schemeClr val="lt1"/>
                </a:solidFill>
                <a:latin typeface="Helvetica Neue"/>
                <a:ea typeface="Helvetica Neue"/>
                <a:cs typeface="Helvetica Neue"/>
                <a:sym typeface="Helvetica Neue"/>
              </a:rPr>
              <a:t>https://recode.health/tools</a:t>
            </a:r>
            <a:endParaRPr sz="667">
              <a:solidFill>
                <a:srgbClr val="000000"/>
              </a:solidFill>
              <a:latin typeface="Arial"/>
              <a:ea typeface="Arial"/>
              <a:cs typeface="Arial"/>
              <a:sym typeface="Arial"/>
            </a:endParaRPr>
          </a:p>
        </p:txBody>
      </p:sp>
      <p:pic>
        <p:nvPicPr>
          <p:cNvPr id="430" name="Google Shape;430;p39" descr="Chart with 4 boxes branching off from a center area that reads &quot;Ethical Principles: Respect for persons; beneficence; justice; respect for law and public interest.&quot; The four boxes are as follows, starting from the top left: Box 1:  &quot;Access &amp; Usability: Accessible to diverse populations. Tailored for end user. Short or long term use is feasible.&quot; Box 2: &quot;Data Management: Appropriate collection and storage protocols. Data access permission clear. Data security uses best practices.&quot; Box 3: &quot;Risks &amp; Benefits: Evidence to support product validity and reliability. Risks disclosed. Benefits outweigh risks.&quot; Box 4: &quot;Privacy: Collected personal data conveyed. T&amp;Cs and privacy policies reviewed. Data-sharing parctices disclosed.&quot;"/>
          <p:cNvPicPr preferRelativeResize="0"/>
          <p:nvPr/>
        </p:nvPicPr>
        <p:blipFill rotWithShape="1">
          <a:blip r:embed="rId3">
            <a:alphaModFix/>
          </a:blip>
          <a:srcRect/>
          <a:stretch/>
        </p:blipFill>
        <p:spPr>
          <a:xfrm>
            <a:off x="1290892" y="1703946"/>
            <a:ext cx="9059952" cy="41902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0">
            <a:extLst>
              <a:ext uri="{C183D7F6-B498-43B3-948B-1728B52AA6E4}">
                <adec:decorative xmlns:adec="http://schemas.microsoft.com/office/drawing/2017/decorative" val="1"/>
              </a:ext>
            </a:extLst>
          </p:cNvPr>
          <p:cNvSpPr/>
          <p:nvPr/>
        </p:nvSpPr>
        <p:spPr>
          <a:xfrm>
            <a:off x="482776" y="1721020"/>
            <a:ext cx="6393200" cy="4558400"/>
          </a:xfrm>
          <a:prstGeom prst="roundRect">
            <a:avLst>
              <a:gd name="adj" fmla="val 7566"/>
            </a:avLst>
          </a:prstGeom>
          <a:solidFill>
            <a:srgbClr val="000000">
              <a:alpha val="49020"/>
            </a:srgbClr>
          </a:solidFill>
          <a:ln>
            <a:noFill/>
          </a:ln>
        </p:spPr>
        <p:txBody>
          <a:bodyPr spcFirstLastPara="1" wrap="square" lIns="330200" tIns="330200" rIns="330200" bIns="330200" anchor="ctr" anchorCtr="0">
            <a:noAutofit/>
          </a:bodyPr>
          <a:lstStyle/>
          <a:p>
            <a:pPr>
              <a:buClr>
                <a:srgbClr val="FFFFFF"/>
              </a:buClr>
              <a:buSzPts val="1100"/>
            </a:pPr>
            <a:endParaRPr sz="1467" b="1">
              <a:solidFill>
                <a:srgbClr val="000000"/>
              </a:solidFill>
              <a:latin typeface="Helvetica Neue"/>
              <a:ea typeface="Helvetica Neue"/>
              <a:cs typeface="Helvetica Neue"/>
              <a:sym typeface="Helvetica Neue"/>
            </a:endParaRPr>
          </a:p>
        </p:txBody>
      </p:sp>
      <p:sp>
        <p:nvSpPr>
          <p:cNvPr id="436" name="Google Shape;436;p40"/>
          <p:cNvSpPr txBox="1">
            <a:spLocks noGrp="1"/>
          </p:cNvSpPr>
          <p:nvPr>
            <p:ph type="title"/>
          </p:nvPr>
        </p:nvSpPr>
        <p:spPr>
          <a:xfrm>
            <a:off x="1102756" y="646411"/>
            <a:ext cx="10614000" cy="851600"/>
          </a:xfrm>
          <a:prstGeom prst="rect">
            <a:avLst/>
          </a:prstGeom>
          <a:noFill/>
          <a:ln>
            <a:noFill/>
          </a:ln>
        </p:spPr>
        <p:txBody>
          <a:bodyPr spcFirstLastPara="1" vert="horz" wrap="square" lIns="45700" tIns="45700" rIns="45700" bIns="45700" rtlCol="0" anchor="ctr" anchorCtr="0">
            <a:normAutofit/>
          </a:bodyPr>
          <a:lstStyle/>
          <a:p>
            <a:r>
              <a:rPr lang="en" dirty="0">
                <a:solidFill>
                  <a:schemeClr val="bg1"/>
                </a:solidFill>
              </a:rPr>
              <a:t>Access and Usability</a:t>
            </a:r>
            <a:endParaRPr dirty="0">
              <a:solidFill>
                <a:schemeClr val="bg1"/>
              </a:solidFill>
            </a:endParaRPr>
          </a:p>
        </p:txBody>
      </p:sp>
      <p:sp>
        <p:nvSpPr>
          <p:cNvPr id="437" name="Google Shape;437;p40"/>
          <p:cNvSpPr txBox="1"/>
          <p:nvPr/>
        </p:nvSpPr>
        <p:spPr>
          <a:xfrm>
            <a:off x="756391" y="2220707"/>
            <a:ext cx="5846000" cy="3613405"/>
          </a:xfrm>
          <a:prstGeom prst="rect">
            <a:avLst/>
          </a:prstGeom>
          <a:noFill/>
          <a:ln>
            <a:noFill/>
          </a:ln>
        </p:spPr>
        <p:txBody>
          <a:bodyPr spcFirstLastPara="1" wrap="square" lIns="41900" tIns="41900" rIns="41900" bIns="41900" anchor="ctr" anchorCtr="0">
            <a:spAutoFit/>
          </a:bodyPr>
          <a:lstStyle/>
          <a:p>
            <a:pPr>
              <a:lnSpc>
                <a:spcPct val="150000"/>
              </a:lnSpc>
              <a:buClr>
                <a:srgbClr val="FFFFFF"/>
              </a:buClr>
              <a:buSzPts val="1500"/>
            </a:pPr>
            <a:r>
              <a:rPr lang="en" sz="2000" dirty="0">
                <a:solidFill>
                  <a:srgbClr val="FFFFFF"/>
                </a:solidFill>
                <a:latin typeface="Gill Sans"/>
                <a:ea typeface="Gill Sans"/>
                <a:cs typeface="Gill Sans"/>
                <a:sym typeface="Gill Sans"/>
              </a:rPr>
              <a:t>The domain of </a:t>
            </a:r>
            <a:r>
              <a:rPr lang="en" sz="2000" i="1" dirty="0">
                <a:solidFill>
                  <a:srgbClr val="FFFFFF"/>
                </a:solidFill>
                <a:latin typeface="Gill Sans"/>
                <a:ea typeface="Gill Sans"/>
                <a:cs typeface="Gill Sans"/>
                <a:sym typeface="Gill Sans"/>
              </a:rPr>
              <a:t>access and usability</a:t>
            </a:r>
            <a:r>
              <a:rPr lang="en" sz="2000" dirty="0">
                <a:solidFill>
                  <a:srgbClr val="FFFFFF"/>
                </a:solidFill>
                <a:latin typeface="Gill Sans"/>
                <a:ea typeface="Gill Sans"/>
                <a:cs typeface="Gill Sans"/>
                <a:sym typeface="Gill Sans"/>
              </a:rPr>
              <a:t> is about the product design and whether end-users are able to use the tool.</a:t>
            </a:r>
            <a:endParaRPr sz="1467" b="1" dirty="0">
              <a:solidFill>
                <a:srgbClr val="000000"/>
              </a:solidFill>
              <a:latin typeface="Helvetica Neue"/>
              <a:ea typeface="Helvetica Neue"/>
              <a:cs typeface="Helvetica Neue"/>
              <a:sym typeface="Helvetica Neue"/>
            </a:endParaRPr>
          </a:p>
          <a:p>
            <a:pPr marL="237061" indent="-228594">
              <a:lnSpc>
                <a:spcPct val="150000"/>
              </a:lnSpc>
              <a:spcBef>
                <a:spcPts val="400"/>
              </a:spcBef>
              <a:buClr>
                <a:srgbClr val="FFFFFF"/>
              </a:buClr>
              <a:buSzPts val="1300"/>
              <a:buFont typeface="Gill Sans"/>
              <a:buChar char="•"/>
            </a:pPr>
            <a:r>
              <a:rPr lang="en" sz="1733" dirty="0">
                <a:solidFill>
                  <a:srgbClr val="FFFFFF"/>
                </a:solidFill>
                <a:latin typeface="Gill Sans"/>
                <a:ea typeface="Gill Sans"/>
                <a:cs typeface="Gill Sans"/>
                <a:sym typeface="Gill Sans"/>
              </a:rPr>
              <a:t>How does it work?</a:t>
            </a:r>
            <a:endParaRPr sz="667" dirty="0">
              <a:solidFill>
                <a:srgbClr val="000000"/>
              </a:solidFill>
              <a:latin typeface="Arial"/>
              <a:ea typeface="Arial"/>
              <a:cs typeface="Arial"/>
              <a:sym typeface="Arial"/>
            </a:endParaRPr>
          </a:p>
          <a:p>
            <a:pPr marL="270927" indent="-270927">
              <a:lnSpc>
                <a:spcPct val="150000"/>
              </a:lnSpc>
              <a:spcBef>
                <a:spcPts val="400"/>
              </a:spcBef>
              <a:buClr>
                <a:srgbClr val="FFFFFF"/>
              </a:buClr>
              <a:buSzPts val="1600"/>
              <a:buFont typeface="Gill Sans"/>
              <a:buChar char="•"/>
            </a:pPr>
            <a:r>
              <a:rPr lang="en" sz="1733" dirty="0">
                <a:solidFill>
                  <a:srgbClr val="FFFFFF"/>
                </a:solidFill>
                <a:latin typeface="Gill Sans"/>
                <a:ea typeface="Gill Sans"/>
                <a:cs typeface="Gill Sans"/>
                <a:sym typeface="Gill Sans"/>
              </a:rPr>
              <a:t>How that this information communicated to the user (informed consent or terms of service)?</a:t>
            </a:r>
            <a:endParaRPr sz="667" dirty="0">
              <a:solidFill>
                <a:srgbClr val="000000"/>
              </a:solidFill>
              <a:latin typeface="Arial"/>
              <a:ea typeface="Arial"/>
              <a:cs typeface="Arial"/>
              <a:sym typeface="Arial"/>
            </a:endParaRPr>
          </a:p>
          <a:p>
            <a:pPr marL="270927" indent="-270927">
              <a:lnSpc>
                <a:spcPct val="150000"/>
              </a:lnSpc>
              <a:spcBef>
                <a:spcPts val="400"/>
              </a:spcBef>
              <a:buClr>
                <a:srgbClr val="FFFFFF"/>
              </a:buClr>
              <a:buSzPts val="1600"/>
              <a:buFont typeface="Gill Sans"/>
              <a:buChar char="•"/>
            </a:pPr>
            <a:r>
              <a:rPr lang="en" sz="1733" dirty="0">
                <a:solidFill>
                  <a:srgbClr val="FFFFFF"/>
                </a:solidFill>
                <a:latin typeface="Gill Sans"/>
                <a:ea typeface="Gill Sans"/>
                <a:cs typeface="Gill Sans"/>
                <a:sym typeface="Gill Sans"/>
              </a:rPr>
              <a:t>Has it been used with the target population? Are accessory tools needed (smartphone, internet access)?</a:t>
            </a:r>
            <a:endParaRPr sz="667" dirty="0">
              <a:solidFill>
                <a:srgbClr val="000000"/>
              </a:solidFill>
              <a:latin typeface="Arial"/>
              <a:ea typeface="Arial"/>
              <a:cs typeface="Arial"/>
              <a:sym typeface="Arial"/>
            </a:endParaRPr>
          </a:p>
          <a:p>
            <a:pPr marL="270927" indent="-270927">
              <a:lnSpc>
                <a:spcPct val="150000"/>
              </a:lnSpc>
              <a:spcBef>
                <a:spcPts val="400"/>
              </a:spcBef>
              <a:buClr>
                <a:srgbClr val="FFFFFF"/>
              </a:buClr>
              <a:buSzPts val="1600"/>
              <a:buFont typeface="Gill Sans"/>
              <a:buChar char="•"/>
            </a:pPr>
            <a:r>
              <a:rPr lang="en" sz="1733" dirty="0">
                <a:solidFill>
                  <a:srgbClr val="FFFFFF"/>
                </a:solidFill>
                <a:latin typeface="Gill Sans"/>
                <a:ea typeface="Gill Sans"/>
                <a:cs typeface="Gill Sans"/>
                <a:sym typeface="Gill Sans"/>
              </a:rPr>
              <a:t>Can the product can be used both short and long-term?</a:t>
            </a:r>
            <a:endParaRPr sz="667" dirty="0">
              <a:solidFill>
                <a:srgbClr val="000000"/>
              </a:solidFill>
              <a:latin typeface="Arial"/>
              <a:ea typeface="Arial"/>
              <a:cs typeface="Arial"/>
              <a:sym typeface="Arial"/>
            </a:endParaRPr>
          </a:p>
        </p:txBody>
      </p:sp>
      <p:pic>
        <p:nvPicPr>
          <p:cNvPr id="438" name="Google Shape;438;p40" descr="Picture 9"/>
          <p:cNvPicPr preferRelativeResize="0"/>
          <p:nvPr/>
        </p:nvPicPr>
        <p:blipFill rotWithShape="1">
          <a:blip r:embed="rId3">
            <a:alphaModFix/>
          </a:blip>
          <a:srcRect/>
          <a:stretch/>
        </p:blipFill>
        <p:spPr>
          <a:xfrm>
            <a:off x="7331388" y="540701"/>
            <a:ext cx="4632777" cy="57324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1">
            <a:extLst>
              <a:ext uri="{C183D7F6-B498-43B3-948B-1728B52AA6E4}">
                <adec:decorative xmlns:adec="http://schemas.microsoft.com/office/drawing/2017/decorative" val="1"/>
              </a:ext>
            </a:extLst>
          </p:cNvPr>
          <p:cNvSpPr/>
          <p:nvPr/>
        </p:nvSpPr>
        <p:spPr>
          <a:xfrm>
            <a:off x="482776" y="1721020"/>
            <a:ext cx="6393200" cy="4558400"/>
          </a:xfrm>
          <a:prstGeom prst="roundRect">
            <a:avLst>
              <a:gd name="adj" fmla="val 7566"/>
            </a:avLst>
          </a:prstGeom>
          <a:solidFill>
            <a:srgbClr val="000000">
              <a:alpha val="49020"/>
            </a:srgbClr>
          </a:solidFill>
          <a:ln>
            <a:noFill/>
          </a:ln>
        </p:spPr>
        <p:txBody>
          <a:bodyPr spcFirstLastPara="1" wrap="square" lIns="330200" tIns="330200" rIns="330200" bIns="330200" anchor="ctr" anchorCtr="0">
            <a:noAutofit/>
          </a:bodyPr>
          <a:lstStyle/>
          <a:p>
            <a:pPr>
              <a:buClr>
                <a:srgbClr val="FFFFFF"/>
              </a:buClr>
              <a:buSzPts val="1100"/>
            </a:pPr>
            <a:endParaRPr sz="1467" b="1">
              <a:solidFill>
                <a:srgbClr val="000000"/>
              </a:solidFill>
              <a:latin typeface="Helvetica Neue"/>
              <a:ea typeface="Helvetica Neue"/>
              <a:cs typeface="Helvetica Neue"/>
              <a:sym typeface="Helvetica Neue"/>
            </a:endParaRPr>
          </a:p>
        </p:txBody>
      </p:sp>
      <p:sp>
        <p:nvSpPr>
          <p:cNvPr id="444" name="Google Shape;444;p41"/>
          <p:cNvSpPr txBox="1">
            <a:spLocks noGrp="1"/>
          </p:cNvSpPr>
          <p:nvPr>
            <p:ph type="title"/>
          </p:nvPr>
        </p:nvSpPr>
        <p:spPr>
          <a:xfrm>
            <a:off x="1102756" y="646411"/>
            <a:ext cx="10614000" cy="851600"/>
          </a:xfrm>
          <a:prstGeom prst="rect">
            <a:avLst/>
          </a:prstGeom>
          <a:noFill/>
          <a:ln>
            <a:noFill/>
          </a:ln>
        </p:spPr>
        <p:txBody>
          <a:bodyPr spcFirstLastPara="1" vert="horz" wrap="square" lIns="45700" tIns="45700" rIns="45700" bIns="45700" rtlCol="0" anchor="ctr" anchorCtr="0">
            <a:normAutofit/>
          </a:bodyPr>
          <a:lstStyle/>
          <a:p>
            <a:r>
              <a:rPr lang="en" dirty="0">
                <a:solidFill>
                  <a:schemeClr val="bg1"/>
                </a:solidFill>
              </a:rPr>
              <a:t>Privacy</a:t>
            </a:r>
            <a:endParaRPr dirty="0">
              <a:solidFill>
                <a:schemeClr val="bg1"/>
              </a:solidFill>
            </a:endParaRPr>
          </a:p>
        </p:txBody>
      </p:sp>
      <p:sp>
        <p:nvSpPr>
          <p:cNvPr id="445" name="Google Shape;445;p41"/>
          <p:cNvSpPr txBox="1"/>
          <p:nvPr/>
        </p:nvSpPr>
        <p:spPr>
          <a:xfrm>
            <a:off x="756391" y="2236887"/>
            <a:ext cx="5846000" cy="3526800"/>
          </a:xfrm>
          <a:prstGeom prst="rect">
            <a:avLst/>
          </a:prstGeom>
          <a:noFill/>
          <a:ln>
            <a:noFill/>
          </a:ln>
        </p:spPr>
        <p:txBody>
          <a:bodyPr spcFirstLastPara="1" wrap="square" lIns="41900" tIns="41900" rIns="41900" bIns="41900" anchor="ctr" anchorCtr="0">
            <a:normAutofit lnSpcReduction="10000"/>
          </a:bodyPr>
          <a:lstStyle/>
          <a:p>
            <a:pPr>
              <a:lnSpc>
                <a:spcPct val="150000"/>
              </a:lnSpc>
              <a:buClr>
                <a:srgbClr val="FFFFFF"/>
              </a:buClr>
              <a:buSzPts val="1500"/>
            </a:pPr>
            <a:r>
              <a:rPr lang="en" sz="2000">
                <a:solidFill>
                  <a:srgbClr val="FFFFFF"/>
                </a:solidFill>
                <a:latin typeface="Gill Sans"/>
                <a:ea typeface="Gill Sans"/>
                <a:cs typeface="Gill Sans"/>
                <a:sym typeface="Gill Sans"/>
              </a:rPr>
              <a:t>Privacy is about the personal information collected and expectations of the patient or participant to keep information secure. If shared:</a:t>
            </a:r>
            <a:endParaRPr sz="667">
              <a:solidFill>
                <a:srgbClr val="000000"/>
              </a:solidFill>
              <a:latin typeface="Arial"/>
              <a:ea typeface="Arial"/>
              <a:cs typeface="Arial"/>
              <a:sym typeface="Arial"/>
            </a:endParaRPr>
          </a:p>
          <a:p>
            <a:pPr>
              <a:lnSpc>
                <a:spcPct val="150000"/>
              </a:lnSpc>
              <a:spcBef>
                <a:spcPts val="400"/>
              </a:spcBef>
              <a:buClr>
                <a:srgbClr val="FFFFFF"/>
              </a:buClr>
              <a:buSzPts val="1100"/>
            </a:pPr>
            <a:endParaRPr sz="1467" b="1">
              <a:solidFill>
                <a:srgbClr val="000000"/>
              </a:solidFill>
              <a:latin typeface="Helvetica Neue"/>
              <a:ea typeface="Helvetica Neue"/>
              <a:cs typeface="Helvetica Neue"/>
              <a:sym typeface="Helvetica Neue"/>
            </a:endParaRPr>
          </a:p>
          <a:p>
            <a:pPr marL="270927" indent="-270927">
              <a:lnSpc>
                <a:spcPct val="150000"/>
              </a:lnSpc>
              <a:spcBef>
                <a:spcPts val="400"/>
              </a:spcBef>
              <a:buClr>
                <a:srgbClr val="FFFFFF"/>
              </a:buClr>
              <a:buSzPts val="1600"/>
              <a:buFont typeface="Gill Sans"/>
              <a:buChar char="•"/>
            </a:pPr>
            <a:r>
              <a:rPr lang="en" sz="1733">
                <a:solidFill>
                  <a:srgbClr val="FFFFFF"/>
                </a:solidFill>
                <a:latin typeface="Gill Sans"/>
                <a:ea typeface="Gill Sans"/>
                <a:cs typeface="Gill Sans"/>
                <a:sym typeface="Gill Sans"/>
              </a:rPr>
              <a:t>What is collected?</a:t>
            </a:r>
            <a:endParaRPr sz="667">
              <a:solidFill>
                <a:srgbClr val="000000"/>
              </a:solidFill>
              <a:latin typeface="Arial"/>
              <a:ea typeface="Arial"/>
              <a:cs typeface="Arial"/>
              <a:sym typeface="Arial"/>
            </a:endParaRPr>
          </a:p>
          <a:p>
            <a:pPr marL="270927" indent="-270927">
              <a:lnSpc>
                <a:spcPct val="150000"/>
              </a:lnSpc>
              <a:spcBef>
                <a:spcPts val="400"/>
              </a:spcBef>
              <a:buClr>
                <a:srgbClr val="FFFFFF"/>
              </a:buClr>
              <a:buSzPts val="1600"/>
              <a:buFont typeface="Gill Sans"/>
              <a:buChar char="•"/>
            </a:pPr>
            <a:r>
              <a:rPr lang="en" sz="1733">
                <a:solidFill>
                  <a:srgbClr val="FFFFFF"/>
                </a:solidFill>
                <a:latin typeface="Gill Sans"/>
                <a:ea typeface="Gill Sans"/>
                <a:cs typeface="Gill Sans"/>
                <a:sym typeface="Gill Sans"/>
              </a:rPr>
              <a:t>What is shared?</a:t>
            </a:r>
            <a:endParaRPr sz="667">
              <a:solidFill>
                <a:srgbClr val="000000"/>
              </a:solidFill>
              <a:latin typeface="Arial"/>
              <a:ea typeface="Arial"/>
              <a:cs typeface="Arial"/>
              <a:sym typeface="Arial"/>
            </a:endParaRPr>
          </a:p>
          <a:p>
            <a:pPr marL="270927" indent="-270927">
              <a:lnSpc>
                <a:spcPct val="150000"/>
              </a:lnSpc>
              <a:spcBef>
                <a:spcPts val="400"/>
              </a:spcBef>
              <a:buClr>
                <a:srgbClr val="FFFFFF"/>
              </a:buClr>
              <a:buSzPts val="1600"/>
              <a:buFont typeface="Gill Sans"/>
              <a:buChar char="•"/>
            </a:pPr>
            <a:r>
              <a:rPr lang="en" sz="1733">
                <a:solidFill>
                  <a:srgbClr val="FFFFFF"/>
                </a:solidFill>
                <a:latin typeface="Gill Sans"/>
                <a:ea typeface="Gill Sans"/>
                <a:cs typeface="Gill Sans"/>
                <a:sym typeface="Gill Sans"/>
              </a:rPr>
              <a:t>Why is it shared?</a:t>
            </a:r>
            <a:endParaRPr sz="667">
              <a:solidFill>
                <a:srgbClr val="000000"/>
              </a:solidFill>
              <a:latin typeface="Arial"/>
              <a:ea typeface="Arial"/>
              <a:cs typeface="Arial"/>
              <a:sym typeface="Arial"/>
            </a:endParaRPr>
          </a:p>
          <a:p>
            <a:pPr marL="270927" indent="-270927">
              <a:lnSpc>
                <a:spcPct val="150000"/>
              </a:lnSpc>
              <a:spcBef>
                <a:spcPts val="400"/>
              </a:spcBef>
              <a:buClr>
                <a:srgbClr val="FFFFFF"/>
              </a:buClr>
              <a:buSzPts val="1600"/>
              <a:buFont typeface="Gill Sans"/>
              <a:buChar char="•"/>
            </a:pPr>
            <a:r>
              <a:rPr lang="en" sz="1733">
                <a:solidFill>
                  <a:srgbClr val="FFFFFF"/>
                </a:solidFill>
                <a:latin typeface="Gill Sans"/>
                <a:ea typeface="Gill Sans"/>
                <a:cs typeface="Gill Sans"/>
                <a:sym typeface="Gill Sans"/>
              </a:rPr>
              <a:t>What control does the end user have?</a:t>
            </a:r>
            <a:endParaRPr sz="667">
              <a:solidFill>
                <a:srgbClr val="000000"/>
              </a:solidFill>
              <a:latin typeface="Arial"/>
              <a:ea typeface="Arial"/>
              <a:cs typeface="Arial"/>
              <a:sym typeface="Arial"/>
            </a:endParaRPr>
          </a:p>
        </p:txBody>
      </p:sp>
      <p:pic>
        <p:nvPicPr>
          <p:cNvPr id="446" name="Google Shape;446;p41" descr="Picture 25"/>
          <p:cNvPicPr preferRelativeResize="0"/>
          <p:nvPr/>
        </p:nvPicPr>
        <p:blipFill rotWithShape="1">
          <a:blip r:embed="rId3">
            <a:alphaModFix/>
          </a:blip>
          <a:srcRect/>
          <a:stretch/>
        </p:blipFill>
        <p:spPr>
          <a:xfrm>
            <a:off x="7337736" y="553400"/>
            <a:ext cx="4620077" cy="57187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3">
            <a:extLst>
              <a:ext uri="{C183D7F6-B498-43B3-948B-1728B52AA6E4}">
                <adec:decorative xmlns:adec="http://schemas.microsoft.com/office/drawing/2017/decorative" val="1"/>
              </a:ext>
            </a:extLst>
          </p:cNvPr>
          <p:cNvSpPr/>
          <p:nvPr/>
        </p:nvSpPr>
        <p:spPr>
          <a:xfrm>
            <a:off x="482776" y="1721020"/>
            <a:ext cx="6393200" cy="4558400"/>
          </a:xfrm>
          <a:prstGeom prst="roundRect">
            <a:avLst>
              <a:gd name="adj" fmla="val 7566"/>
            </a:avLst>
          </a:prstGeom>
          <a:solidFill>
            <a:srgbClr val="000000">
              <a:alpha val="49020"/>
            </a:srgbClr>
          </a:solidFill>
          <a:ln>
            <a:noFill/>
          </a:ln>
        </p:spPr>
        <p:txBody>
          <a:bodyPr spcFirstLastPara="1" wrap="square" lIns="330200" tIns="330200" rIns="330200" bIns="330200" anchor="ctr" anchorCtr="0">
            <a:noAutofit/>
          </a:bodyPr>
          <a:lstStyle/>
          <a:p>
            <a:pPr>
              <a:buClr>
                <a:srgbClr val="FFFFFF"/>
              </a:buClr>
              <a:buSzPts val="1100"/>
            </a:pPr>
            <a:endParaRPr sz="1467" b="1">
              <a:solidFill>
                <a:srgbClr val="000000"/>
              </a:solidFill>
              <a:latin typeface="Helvetica Neue"/>
              <a:ea typeface="Helvetica Neue"/>
              <a:cs typeface="Helvetica Neue"/>
              <a:sym typeface="Helvetica Neue"/>
            </a:endParaRPr>
          </a:p>
        </p:txBody>
      </p:sp>
      <p:sp>
        <p:nvSpPr>
          <p:cNvPr id="460" name="Google Shape;460;p43"/>
          <p:cNvSpPr txBox="1">
            <a:spLocks noGrp="1"/>
          </p:cNvSpPr>
          <p:nvPr>
            <p:ph type="title"/>
          </p:nvPr>
        </p:nvSpPr>
        <p:spPr>
          <a:xfrm>
            <a:off x="1102756" y="646411"/>
            <a:ext cx="10614000" cy="851600"/>
          </a:xfrm>
          <a:prstGeom prst="rect">
            <a:avLst/>
          </a:prstGeom>
          <a:noFill/>
          <a:ln>
            <a:noFill/>
          </a:ln>
        </p:spPr>
        <p:txBody>
          <a:bodyPr spcFirstLastPara="1" vert="horz" wrap="square" lIns="45700" tIns="45700" rIns="45700" bIns="45700" rtlCol="0" anchor="ctr" anchorCtr="0">
            <a:normAutofit/>
          </a:bodyPr>
          <a:lstStyle/>
          <a:p>
            <a:r>
              <a:rPr lang="en" dirty="0">
                <a:solidFill>
                  <a:schemeClr val="bg1"/>
                </a:solidFill>
              </a:rPr>
              <a:t>Data Management</a:t>
            </a:r>
            <a:endParaRPr dirty="0">
              <a:solidFill>
                <a:schemeClr val="bg1"/>
              </a:solidFill>
            </a:endParaRPr>
          </a:p>
        </p:txBody>
      </p:sp>
      <p:sp>
        <p:nvSpPr>
          <p:cNvPr id="461" name="Google Shape;461;p43"/>
          <p:cNvSpPr txBox="1"/>
          <p:nvPr/>
        </p:nvSpPr>
        <p:spPr>
          <a:xfrm>
            <a:off x="756391" y="2212940"/>
            <a:ext cx="5846000" cy="3469840"/>
          </a:xfrm>
          <a:prstGeom prst="rect">
            <a:avLst/>
          </a:prstGeom>
          <a:noFill/>
          <a:ln>
            <a:noFill/>
          </a:ln>
        </p:spPr>
        <p:txBody>
          <a:bodyPr spcFirstLastPara="1" wrap="square" lIns="41900" tIns="41900" rIns="41900" bIns="41900" anchor="ctr" anchorCtr="0">
            <a:spAutoFit/>
          </a:bodyPr>
          <a:lstStyle/>
          <a:p>
            <a:pPr>
              <a:lnSpc>
                <a:spcPct val="150000"/>
              </a:lnSpc>
              <a:buClr>
                <a:srgbClr val="FFFFFF"/>
              </a:buClr>
              <a:buSzPts val="1500"/>
            </a:pPr>
            <a:r>
              <a:rPr lang="en" sz="2000">
                <a:solidFill>
                  <a:srgbClr val="FFFFFF"/>
                </a:solidFill>
                <a:latin typeface="Gill Sans"/>
                <a:ea typeface="Gill Sans"/>
                <a:cs typeface="Gill Sans"/>
                <a:sym typeface="Gill Sans"/>
              </a:rPr>
              <a:t>Data management includes how data are collected, stored and shared and the extent of incorporation within other systems.</a:t>
            </a:r>
            <a:endParaRPr sz="1467" b="1">
              <a:solidFill>
                <a:srgbClr val="000000"/>
              </a:solidFill>
              <a:latin typeface="Helvetica Neue"/>
              <a:ea typeface="Helvetica Neue"/>
              <a:cs typeface="Helvetica Neue"/>
              <a:sym typeface="Helvetica Neue"/>
            </a:endParaRPr>
          </a:p>
          <a:p>
            <a:pPr marL="169329" indent="-160863">
              <a:lnSpc>
                <a:spcPct val="150000"/>
              </a:lnSpc>
              <a:buClr>
                <a:srgbClr val="FFFFFF"/>
              </a:buClr>
              <a:buSzPts val="1300"/>
              <a:buFont typeface="Arial"/>
              <a:buChar char="•"/>
            </a:pPr>
            <a:r>
              <a:rPr lang="en" sz="1733">
                <a:solidFill>
                  <a:srgbClr val="FFFFFF"/>
                </a:solidFill>
                <a:latin typeface="Gill Sans"/>
                <a:ea typeface="Gill Sans"/>
                <a:cs typeface="Gill Sans"/>
                <a:sym typeface="Gill Sans"/>
              </a:rPr>
              <a:t>What is collected?</a:t>
            </a:r>
            <a:endParaRPr sz="667">
              <a:solidFill>
                <a:srgbClr val="000000"/>
              </a:solidFill>
              <a:latin typeface="Arial"/>
              <a:ea typeface="Arial"/>
              <a:cs typeface="Arial"/>
              <a:sym typeface="Arial"/>
            </a:endParaRPr>
          </a:p>
          <a:p>
            <a:pPr marL="169329" indent="-160863">
              <a:lnSpc>
                <a:spcPct val="150000"/>
              </a:lnSpc>
              <a:buClr>
                <a:srgbClr val="FFFFFF"/>
              </a:buClr>
              <a:buSzPts val="1300"/>
              <a:buFont typeface="Arial"/>
              <a:buChar char="•"/>
            </a:pPr>
            <a:r>
              <a:rPr lang="en" sz="1733">
                <a:solidFill>
                  <a:srgbClr val="FFFFFF"/>
                </a:solidFill>
                <a:latin typeface="Gill Sans"/>
                <a:ea typeface="Gill Sans"/>
                <a:cs typeface="Gill Sans"/>
                <a:sym typeface="Gill Sans"/>
              </a:rPr>
              <a:t>What is shared?</a:t>
            </a:r>
            <a:endParaRPr sz="667">
              <a:solidFill>
                <a:srgbClr val="000000"/>
              </a:solidFill>
              <a:latin typeface="Arial"/>
              <a:ea typeface="Arial"/>
              <a:cs typeface="Arial"/>
              <a:sym typeface="Arial"/>
            </a:endParaRPr>
          </a:p>
          <a:p>
            <a:pPr marL="169329" indent="-160863">
              <a:lnSpc>
                <a:spcPct val="150000"/>
              </a:lnSpc>
              <a:buClr>
                <a:srgbClr val="FFFFFF"/>
              </a:buClr>
              <a:buSzPts val="1300"/>
              <a:buFont typeface="Arial"/>
              <a:buChar char="•"/>
            </a:pPr>
            <a:r>
              <a:rPr lang="en" sz="1733">
                <a:solidFill>
                  <a:srgbClr val="FFFFFF"/>
                </a:solidFill>
                <a:latin typeface="Gill Sans"/>
                <a:ea typeface="Gill Sans"/>
                <a:cs typeface="Gill Sans"/>
                <a:sym typeface="Gill Sans"/>
              </a:rPr>
              <a:t>Why is it shared?</a:t>
            </a:r>
            <a:endParaRPr sz="667">
              <a:solidFill>
                <a:srgbClr val="000000"/>
              </a:solidFill>
              <a:latin typeface="Arial"/>
              <a:ea typeface="Arial"/>
              <a:cs typeface="Arial"/>
              <a:sym typeface="Arial"/>
            </a:endParaRPr>
          </a:p>
          <a:p>
            <a:pPr marL="169329" indent="-160863">
              <a:lnSpc>
                <a:spcPct val="150000"/>
              </a:lnSpc>
              <a:buClr>
                <a:srgbClr val="FFFFFF"/>
              </a:buClr>
              <a:buSzPts val="1300"/>
              <a:buFont typeface="Arial"/>
              <a:buChar char="•"/>
            </a:pPr>
            <a:r>
              <a:rPr lang="en" sz="1733">
                <a:solidFill>
                  <a:srgbClr val="FFFFFF"/>
                </a:solidFill>
                <a:latin typeface="Gill Sans"/>
                <a:ea typeface="Gill Sans"/>
                <a:cs typeface="Gill Sans"/>
                <a:sym typeface="Gill Sans"/>
              </a:rPr>
              <a:t>What control does the end-user have?</a:t>
            </a:r>
            <a:endParaRPr sz="667">
              <a:solidFill>
                <a:srgbClr val="000000"/>
              </a:solidFill>
              <a:latin typeface="Arial"/>
              <a:ea typeface="Arial"/>
              <a:cs typeface="Arial"/>
              <a:sym typeface="Arial"/>
            </a:endParaRPr>
          </a:p>
          <a:p>
            <a:pPr marL="169329" indent="-160863">
              <a:lnSpc>
                <a:spcPct val="150000"/>
              </a:lnSpc>
              <a:buClr>
                <a:srgbClr val="FFFFFF"/>
              </a:buClr>
              <a:buSzPts val="1300"/>
              <a:buFont typeface="Arial"/>
              <a:buChar char="•"/>
            </a:pPr>
            <a:r>
              <a:rPr lang="en" sz="1733">
                <a:solidFill>
                  <a:srgbClr val="FFFFFF"/>
                </a:solidFill>
                <a:latin typeface="Gill Sans"/>
                <a:ea typeface="Gill Sans"/>
                <a:cs typeface="Gill Sans"/>
                <a:sym typeface="Gill Sans"/>
              </a:rPr>
              <a:t>Interoperability?</a:t>
            </a:r>
            <a:endParaRPr sz="1467" b="1">
              <a:solidFill>
                <a:srgbClr val="000000"/>
              </a:solidFill>
              <a:latin typeface="Helvetica Neue"/>
              <a:ea typeface="Helvetica Neue"/>
              <a:cs typeface="Helvetica Neue"/>
              <a:sym typeface="Helvetica Neue"/>
            </a:endParaRPr>
          </a:p>
        </p:txBody>
      </p:sp>
      <p:pic>
        <p:nvPicPr>
          <p:cNvPr id="462" name="Google Shape;462;p43" descr="Picture 25"/>
          <p:cNvPicPr preferRelativeResize="0"/>
          <p:nvPr/>
        </p:nvPicPr>
        <p:blipFill rotWithShape="1">
          <a:blip r:embed="rId3">
            <a:alphaModFix/>
          </a:blip>
          <a:srcRect/>
          <a:stretch/>
        </p:blipFill>
        <p:spPr>
          <a:xfrm>
            <a:off x="7337736" y="553400"/>
            <a:ext cx="4620077" cy="5718795"/>
          </a:xfrm>
          <a:prstGeom prst="rect">
            <a:avLst/>
          </a:prstGeom>
          <a:noFill/>
          <a:ln>
            <a:noFill/>
          </a:ln>
        </p:spPr>
      </p:pic>
      <p:pic>
        <p:nvPicPr>
          <p:cNvPr id="463" name="Google Shape;463;p43" descr="Picture 6"/>
          <p:cNvPicPr preferRelativeResize="0"/>
          <p:nvPr/>
        </p:nvPicPr>
        <p:blipFill rotWithShape="1">
          <a:blip r:embed="rId4">
            <a:alphaModFix/>
          </a:blip>
          <a:srcRect/>
          <a:stretch/>
        </p:blipFill>
        <p:spPr>
          <a:xfrm>
            <a:off x="7344087" y="566101"/>
            <a:ext cx="4636467" cy="56997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2">
            <a:extLst>
              <a:ext uri="{C183D7F6-B498-43B3-948B-1728B52AA6E4}">
                <adec:decorative xmlns:adec="http://schemas.microsoft.com/office/drawing/2017/decorative" val="1"/>
              </a:ext>
            </a:extLst>
          </p:cNvPr>
          <p:cNvSpPr/>
          <p:nvPr/>
        </p:nvSpPr>
        <p:spPr>
          <a:xfrm>
            <a:off x="482776" y="1586993"/>
            <a:ext cx="6393200" cy="4692800"/>
          </a:xfrm>
          <a:prstGeom prst="roundRect">
            <a:avLst>
              <a:gd name="adj" fmla="val 7350"/>
            </a:avLst>
          </a:prstGeom>
          <a:solidFill>
            <a:srgbClr val="000000">
              <a:alpha val="49020"/>
            </a:srgbClr>
          </a:solidFill>
          <a:ln>
            <a:noFill/>
          </a:ln>
        </p:spPr>
        <p:txBody>
          <a:bodyPr spcFirstLastPara="1" wrap="square" lIns="330200" tIns="330200" rIns="330200" bIns="330200" anchor="ctr" anchorCtr="0">
            <a:noAutofit/>
          </a:bodyPr>
          <a:lstStyle/>
          <a:p>
            <a:pPr>
              <a:buClr>
                <a:srgbClr val="FFFFFF"/>
              </a:buClr>
              <a:buSzPts val="1100"/>
            </a:pPr>
            <a:endParaRPr sz="1467" b="1">
              <a:solidFill>
                <a:srgbClr val="000000"/>
              </a:solidFill>
              <a:latin typeface="Helvetica Neue"/>
              <a:ea typeface="Helvetica Neue"/>
              <a:cs typeface="Helvetica Neue"/>
              <a:sym typeface="Helvetica Neue"/>
            </a:endParaRPr>
          </a:p>
        </p:txBody>
      </p:sp>
      <p:sp>
        <p:nvSpPr>
          <p:cNvPr id="452" name="Google Shape;452;p42"/>
          <p:cNvSpPr txBox="1">
            <a:spLocks noGrp="1"/>
          </p:cNvSpPr>
          <p:nvPr>
            <p:ph type="title"/>
          </p:nvPr>
        </p:nvSpPr>
        <p:spPr>
          <a:xfrm>
            <a:off x="1102756" y="646411"/>
            <a:ext cx="10614000" cy="851600"/>
          </a:xfrm>
          <a:prstGeom prst="rect">
            <a:avLst/>
          </a:prstGeom>
          <a:noFill/>
          <a:ln>
            <a:noFill/>
          </a:ln>
        </p:spPr>
        <p:txBody>
          <a:bodyPr spcFirstLastPara="1" vert="horz" wrap="square" lIns="45700" tIns="45700" rIns="45700" bIns="45700" rtlCol="0" anchor="ctr" anchorCtr="0">
            <a:normAutofit/>
          </a:bodyPr>
          <a:lstStyle/>
          <a:p>
            <a:r>
              <a:rPr lang="en" dirty="0">
                <a:solidFill>
                  <a:schemeClr val="bg1"/>
                </a:solidFill>
              </a:rPr>
              <a:t>Risks and Benefits</a:t>
            </a:r>
            <a:endParaRPr dirty="0">
              <a:solidFill>
                <a:schemeClr val="bg1"/>
              </a:solidFill>
            </a:endParaRPr>
          </a:p>
        </p:txBody>
      </p:sp>
      <p:sp>
        <p:nvSpPr>
          <p:cNvPr id="453" name="Google Shape;453;p42"/>
          <p:cNvSpPr txBox="1"/>
          <p:nvPr/>
        </p:nvSpPr>
        <p:spPr>
          <a:xfrm>
            <a:off x="819212" y="2090447"/>
            <a:ext cx="5886400" cy="4025184"/>
          </a:xfrm>
          <a:prstGeom prst="rect">
            <a:avLst/>
          </a:prstGeom>
          <a:noFill/>
          <a:ln>
            <a:noFill/>
          </a:ln>
        </p:spPr>
        <p:txBody>
          <a:bodyPr spcFirstLastPara="1" wrap="square" lIns="41900" tIns="41900" rIns="41900" bIns="41900" anchor="ctr" anchorCtr="0">
            <a:spAutoFit/>
          </a:bodyPr>
          <a:lstStyle/>
          <a:p>
            <a:pPr>
              <a:lnSpc>
                <a:spcPct val="150000"/>
              </a:lnSpc>
              <a:buClr>
                <a:srgbClr val="FFFFFF"/>
              </a:buClr>
              <a:buSzPts val="1500"/>
            </a:pPr>
            <a:r>
              <a:rPr lang="en" sz="2000" dirty="0">
                <a:solidFill>
                  <a:srgbClr val="FFFFFF"/>
                </a:solidFill>
                <a:latin typeface="Gill Sans"/>
                <a:ea typeface="Gill Sans"/>
                <a:cs typeface="Gill Sans"/>
                <a:sym typeface="Gill Sans"/>
              </a:rPr>
              <a:t>The goal of this domain is to evaluate the types of possible risks as well as the extent of possible harm. </a:t>
            </a:r>
            <a:endParaRPr sz="667" dirty="0">
              <a:solidFill>
                <a:srgbClr val="000000"/>
              </a:solidFill>
              <a:latin typeface="Arial"/>
              <a:ea typeface="Arial"/>
              <a:cs typeface="Arial"/>
              <a:sym typeface="Arial"/>
            </a:endParaRPr>
          </a:p>
          <a:p>
            <a:pPr marL="237061" indent="-237061">
              <a:lnSpc>
                <a:spcPct val="150000"/>
              </a:lnSpc>
              <a:spcBef>
                <a:spcPts val="400"/>
              </a:spcBef>
              <a:buClr>
                <a:srgbClr val="FFFFFF"/>
              </a:buClr>
              <a:buSzPts val="1400"/>
              <a:buFont typeface="Gill Sans"/>
              <a:buChar char="•"/>
            </a:pPr>
            <a:r>
              <a:rPr lang="en" sz="1467" dirty="0">
                <a:solidFill>
                  <a:srgbClr val="FFFFFF"/>
                </a:solidFill>
                <a:latin typeface="Gill Sans"/>
                <a:ea typeface="Gill Sans"/>
                <a:cs typeface="Gill Sans"/>
                <a:sym typeface="Gill Sans"/>
              </a:rPr>
              <a:t>Types of harm?</a:t>
            </a:r>
            <a:endParaRPr sz="667" dirty="0">
              <a:solidFill>
                <a:srgbClr val="000000"/>
              </a:solidFill>
              <a:latin typeface="Arial"/>
              <a:ea typeface="Arial"/>
              <a:cs typeface="Arial"/>
              <a:sym typeface="Arial"/>
            </a:endParaRPr>
          </a:p>
          <a:p>
            <a:pPr marL="237061" indent="-237061">
              <a:lnSpc>
                <a:spcPct val="150000"/>
              </a:lnSpc>
              <a:spcBef>
                <a:spcPts val="400"/>
              </a:spcBef>
              <a:buClr>
                <a:srgbClr val="FFFFFF"/>
              </a:buClr>
              <a:buSzPts val="1400"/>
              <a:buFont typeface="Gill Sans"/>
              <a:buChar char="•"/>
            </a:pPr>
            <a:r>
              <a:rPr lang="en" sz="1467" dirty="0">
                <a:solidFill>
                  <a:srgbClr val="FFFFFF"/>
                </a:solidFill>
                <a:latin typeface="Gill Sans"/>
                <a:ea typeface="Gill Sans"/>
                <a:cs typeface="Gill Sans"/>
                <a:sym typeface="Gill Sans"/>
              </a:rPr>
              <a:t>Severity?</a:t>
            </a:r>
            <a:endParaRPr sz="667" dirty="0">
              <a:solidFill>
                <a:srgbClr val="000000"/>
              </a:solidFill>
              <a:latin typeface="Arial"/>
              <a:ea typeface="Arial"/>
              <a:cs typeface="Arial"/>
              <a:sym typeface="Arial"/>
            </a:endParaRPr>
          </a:p>
          <a:p>
            <a:pPr marL="237061" indent="-237061">
              <a:lnSpc>
                <a:spcPct val="150000"/>
              </a:lnSpc>
              <a:spcBef>
                <a:spcPts val="400"/>
              </a:spcBef>
              <a:buClr>
                <a:srgbClr val="FFFFFF"/>
              </a:buClr>
              <a:buSzPts val="1400"/>
              <a:buFont typeface="Gill Sans"/>
              <a:buChar char="•"/>
            </a:pPr>
            <a:r>
              <a:rPr lang="en" sz="1467" dirty="0">
                <a:solidFill>
                  <a:srgbClr val="FFFFFF"/>
                </a:solidFill>
                <a:latin typeface="Gill Sans"/>
                <a:ea typeface="Gill Sans"/>
                <a:cs typeface="Gill Sans"/>
                <a:sym typeface="Gill Sans"/>
              </a:rPr>
              <a:t>Duration?</a:t>
            </a:r>
            <a:endParaRPr sz="667" dirty="0">
              <a:solidFill>
                <a:srgbClr val="000000"/>
              </a:solidFill>
              <a:latin typeface="Arial"/>
              <a:ea typeface="Arial"/>
              <a:cs typeface="Arial"/>
              <a:sym typeface="Arial"/>
            </a:endParaRPr>
          </a:p>
          <a:p>
            <a:pPr marL="237061" indent="-237061">
              <a:lnSpc>
                <a:spcPct val="150000"/>
              </a:lnSpc>
              <a:spcBef>
                <a:spcPts val="400"/>
              </a:spcBef>
              <a:buClr>
                <a:srgbClr val="FFFFFF"/>
              </a:buClr>
              <a:buSzPts val="1400"/>
              <a:buFont typeface="Gill Sans"/>
              <a:buChar char="•"/>
            </a:pPr>
            <a:r>
              <a:rPr lang="en" sz="1467" dirty="0">
                <a:solidFill>
                  <a:srgbClr val="FFFFFF"/>
                </a:solidFill>
                <a:latin typeface="Gill Sans"/>
                <a:ea typeface="Gill Sans"/>
                <a:cs typeface="Gill Sans"/>
                <a:sym typeface="Gill Sans"/>
              </a:rPr>
              <a:t>Intensity?</a:t>
            </a:r>
            <a:endParaRPr sz="667" dirty="0">
              <a:solidFill>
                <a:srgbClr val="000000"/>
              </a:solidFill>
              <a:latin typeface="Arial"/>
              <a:ea typeface="Arial"/>
              <a:cs typeface="Arial"/>
              <a:sym typeface="Arial"/>
            </a:endParaRPr>
          </a:p>
          <a:p>
            <a:pPr marL="237061" indent="-237061">
              <a:lnSpc>
                <a:spcPct val="150000"/>
              </a:lnSpc>
              <a:spcBef>
                <a:spcPts val="400"/>
              </a:spcBef>
              <a:buClr>
                <a:srgbClr val="FFFFFF"/>
              </a:buClr>
              <a:buSzPts val="1400"/>
              <a:buFont typeface="Gill Sans"/>
              <a:buChar char="•"/>
            </a:pPr>
            <a:r>
              <a:rPr lang="en" sz="1467" dirty="0">
                <a:solidFill>
                  <a:srgbClr val="FFFFFF"/>
                </a:solidFill>
                <a:latin typeface="Gill Sans"/>
                <a:ea typeface="Gill Sans"/>
                <a:cs typeface="Gill Sans"/>
                <a:sym typeface="Gill Sans"/>
              </a:rPr>
              <a:t>AI Accountability and Transparency?</a:t>
            </a:r>
            <a:endParaRPr sz="1467" b="1" dirty="0">
              <a:solidFill>
                <a:srgbClr val="000000"/>
              </a:solidFill>
              <a:latin typeface="Helvetica Neue"/>
              <a:ea typeface="Helvetica Neue"/>
              <a:cs typeface="Helvetica Neue"/>
              <a:sym typeface="Helvetica Neue"/>
            </a:endParaRPr>
          </a:p>
          <a:p>
            <a:pPr>
              <a:lnSpc>
                <a:spcPct val="150000"/>
              </a:lnSpc>
              <a:spcBef>
                <a:spcPts val="400"/>
              </a:spcBef>
              <a:buClr>
                <a:srgbClr val="FFFFFF"/>
              </a:buClr>
              <a:buSzPts val="1100"/>
            </a:pPr>
            <a:r>
              <a:rPr lang="en" sz="1467" dirty="0">
                <a:solidFill>
                  <a:srgbClr val="FFFFFF"/>
                </a:solidFill>
                <a:latin typeface="Gill Sans"/>
                <a:ea typeface="Gill Sans"/>
                <a:cs typeface="Gill Sans"/>
                <a:sym typeface="Gill Sans"/>
              </a:rPr>
              <a:t>Assessment of risks and benefits is influenced by the evidence available to support the reliability of the product, risk mitigation strategies and recognition of unknown risks.</a:t>
            </a:r>
            <a:endParaRPr sz="667" dirty="0">
              <a:solidFill>
                <a:srgbClr val="000000"/>
              </a:solidFill>
              <a:latin typeface="Arial"/>
              <a:ea typeface="Arial"/>
              <a:cs typeface="Arial"/>
              <a:sym typeface="Arial"/>
            </a:endParaRPr>
          </a:p>
        </p:txBody>
      </p:sp>
      <p:pic>
        <p:nvPicPr>
          <p:cNvPr id="454" name="Google Shape;454;p42" descr="Picture 6"/>
          <p:cNvPicPr preferRelativeResize="0"/>
          <p:nvPr/>
        </p:nvPicPr>
        <p:blipFill rotWithShape="1">
          <a:blip r:embed="rId3">
            <a:alphaModFix/>
          </a:blip>
          <a:srcRect/>
          <a:stretch/>
        </p:blipFill>
        <p:spPr>
          <a:xfrm>
            <a:off x="7344087" y="566100"/>
            <a:ext cx="4607376" cy="56965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9FCD-2420-0A54-504F-DB897F9D57F6}"/>
              </a:ext>
            </a:extLst>
          </p:cNvPr>
          <p:cNvSpPr>
            <a:spLocks noGrp="1"/>
          </p:cNvSpPr>
          <p:nvPr>
            <p:ph type="title"/>
          </p:nvPr>
        </p:nvSpPr>
        <p:spPr>
          <a:xfrm>
            <a:off x="609600" y="274638"/>
            <a:ext cx="10972800" cy="1143000"/>
          </a:xfrm>
        </p:spPr>
        <p:txBody>
          <a:bodyPr/>
          <a:lstStyle/>
          <a:p>
            <a:r>
              <a:rPr lang="en-US" dirty="0"/>
              <a:t>Learning Objectives</a:t>
            </a:r>
          </a:p>
        </p:txBody>
      </p:sp>
      <p:sp>
        <p:nvSpPr>
          <p:cNvPr id="4" name="Rectangle: Rounded Corners 3">
            <a:extLst>
              <a:ext uri="{FF2B5EF4-FFF2-40B4-BE49-F238E27FC236}">
                <a16:creationId xmlns:a16="http://schemas.microsoft.com/office/drawing/2014/main" id="{E68AF2D8-829C-3410-0125-5F8C9803167F}"/>
              </a:ext>
              <a:ext uri="{C183D7F6-B498-43B3-948B-1728B52AA6E4}">
                <adec:decorative xmlns:adec="http://schemas.microsoft.com/office/drawing/2017/decorative" val="1"/>
              </a:ext>
            </a:extLst>
          </p:cNvPr>
          <p:cNvSpPr/>
          <p:nvPr/>
        </p:nvSpPr>
        <p:spPr>
          <a:xfrm>
            <a:off x="609600" y="1600753"/>
            <a:ext cx="10972800" cy="129281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descr="Robot">
            <a:extLst>
              <a:ext uri="{FF2B5EF4-FFF2-40B4-BE49-F238E27FC236}">
                <a16:creationId xmlns:a16="http://schemas.microsoft.com/office/drawing/2014/main" id="{36043899-194B-450C-254D-1CBA6635E18D}"/>
              </a:ext>
            </a:extLst>
          </p:cNvPr>
          <p:cNvSpPr/>
          <p:nvPr/>
        </p:nvSpPr>
        <p:spPr>
          <a:xfrm>
            <a:off x="1000677" y="1891637"/>
            <a:ext cx="711049" cy="71104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0964A6D4-B2F3-B978-86AD-E28697BB9B21}"/>
              </a:ext>
            </a:extLst>
          </p:cNvPr>
          <p:cNvSpPr/>
          <p:nvPr/>
        </p:nvSpPr>
        <p:spPr>
          <a:xfrm>
            <a:off x="2102803" y="1600753"/>
            <a:ext cx="9479596" cy="1292816"/>
          </a:xfrm>
          <a:custGeom>
            <a:avLst/>
            <a:gdLst>
              <a:gd name="connsiteX0" fmla="*/ 0 w 9479596"/>
              <a:gd name="connsiteY0" fmla="*/ 0 h 1292816"/>
              <a:gd name="connsiteX1" fmla="*/ 9479596 w 9479596"/>
              <a:gd name="connsiteY1" fmla="*/ 0 h 1292816"/>
              <a:gd name="connsiteX2" fmla="*/ 9479596 w 9479596"/>
              <a:gd name="connsiteY2" fmla="*/ 1292816 h 1292816"/>
              <a:gd name="connsiteX3" fmla="*/ 0 w 9479596"/>
              <a:gd name="connsiteY3" fmla="*/ 1292816 h 1292816"/>
              <a:gd name="connsiteX4" fmla="*/ 0 w 9479596"/>
              <a:gd name="connsiteY4" fmla="*/ 0 h 129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9596" h="1292816">
                <a:moveTo>
                  <a:pt x="0" y="0"/>
                </a:moveTo>
                <a:lnTo>
                  <a:pt x="9479596" y="0"/>
                </a:lnTo>
                <a:lnTo>
                  <a:pt x="9479596" y="1292816"/>
                </a:lnTo>
                <a:lnTo>
                  <a:pt x="0" y="1292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b="1" kern="1200" dirty="0"/>
              <a:t>Understand</a:t>
            </a:r>
            <a:r>
              <a:rPr lang="en-US" sz="2500" kern="1200" dirty="0"/>
              <a:t> current and emerging applications of generative AI in digital mental health research.</a:t>
            </a:r>
          </a:p>
        </p:txBody>
      </p:sp>
      <p:sp>
        <p:nvSpPr>
          <p:cNvPr id="8" name="Rectangle: Rounded Corners 7">
            <a:extLst>
              <a:ext uri="{FF2B5EF4-FFF2-40B4-BE49-F238E27FC236}">
                <a16:creationId xmlns:a16="http://schemas.microsoft.com/office/drawing/2014/main" id="{CD3EB20C-60A0-F8CE-7027-21ED9754AE92}"/>
              </a:ext>
              <a:ext uri="{C183D7F6-B498-43B3-948B-1728B52AA6E4}">
                <adec:decorative xmlns:adec="http://schemas.microsoft.com/office/drawing/2017/decorative" val="1"/>
              </a:ext>
            </a:extLst>
          </p:cNvPr>
          <p:cNvSpPr/>
          <p:nvPr/>
        </p:nvSpPr>
        <p:spPr>
          <a:xfrm>
            <a:off x="609600" y="3216774"/>
            <a:ext cx="10972800" cy="129281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Person with Idea">
            <a:extLst>
              <a:ext uri="{FF2B5EF4-FFF2-40B4-BE49-F238E27FC236}">
                <a16:creationId xmlns:a16="http://schemas.microsoft.com/office/drawing/2014/main" id="{B92F25FD-DEA7-2549-F803-37BFB99BFDCA}"/>
              </a:ext>
            </a:extLst>
          </p:cNvPr>
          <p:cNvSpPr/>
          <p:nvPr/>
        </p:nvSpPr>
        <p:spPr>
          <a:xfrm>
            <a:off x="1000677" y="3507657"/>
            <a:ext cx="711049" cy="71104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57A25F53-0DE6-29B4-3C31-5730752E1171}"/>
              </a:ext>
            </a:extLst>
          </p:cNvPr>
          <p:cNvSpPr/>
          <p:nvPr/>
        </p:nvSpPr>
        <p:spPr>
          <a:xfrm>
            <a:off x="2102803" y="3216774"/>
            <a:ext cx="9479596" cy="1292816"/>
          </a:xfrm>
          <a:custGeom>
            <a:avLst/>
            <a:gdLst>
              <a:gd name="connsiteX0" fmla="*/ 0 w 9479596"/>
              <a:gd name="connsiteY0" fmla="*/ 0 h 1292816"/>
              <a:gd name="connsiteX1" fmla="*/ 9479596 w 9479596"/>
              <a:gd name="connsiteY1" fmla="*/ 0 h 1292816"/>
              <a:gd name="connsiteX2" fmla="*/ 9479596 w 9479596"/>
              <a:gd name="connsiteY2" fmla="*/ 1292816 h 1292816"/>
              <a:gd name="connsiteX3" fmla="*/ 0 w 9479596"/>
              <a:gd name="connsiteY3" fmla="*/ 1292816 h 1292816"/>
              <a:gd name="connsiteX4" fmla="*/ 0 w 9479596"/>
              <a:gd name="connsiteY4" fmla="*/ 0 h 129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9596" h="1292816">
                <a:moveTo>
                  <a:pt x="0" y="0"/>
                </a:moveTo>
                <a:lnTo>
                  <a:pt x="9479596" y="0"/>
                </a:lnTo>
                <a:lnTo>
                  <a:pt x="9479596" y="1292816"/>
                </a:lnTo>
                <a:lnTo>
                  <a:pt x="0" y="1292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b="1" kern="1200" dirty="0"/>
              <a:t>Evaluate</a:t>
            </a:r>
            <a:r>
              <a:rPr lang="en-US" sz="2500" kern="1200" dirty="0"/>
              <a:t> the ethical considerations surrounding GenAI use in research.</a:t>
            </a:r>
          </a:p>
        </p:txBody>
      </p:sp>
      <p:sp>
        <p:nvSpPr>
          <p:cNvPr id="11" name="Rectangle: Rounded Corners 10">
            <a:extLst>
              <a:ext uri="{FF2B5EF4-FFF2-40B4-BE49-F238E27FC236}">
                <a16:creationId xmlns:a16="http://schemas.microsoft.com/office/drawing/2014/main" id="{B8AFB230-6F76-47D1-BC4B-2F9E5197FF84}"/>
              </a:ext>
              <a:ext uri="{C183D7F6-B498-43B3-948B-1728B52AA6E4}">
                <adec:decorative xmlns:adec="http://schemas.microsoft.com/office/drawing/2017/decorative" val="1"/>
              </a:ext>
            </a:extLst>
          </p:cNvPr>
          <p:cNvSpPr/>
          <p:nvPr/>
        </p:nvSpPr>
        <p:spPr>
          <a:xfrm>
            <a:off x="609600" y="4832794"/>
            <a:ext cx="10972800" cy="1292816"/>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Scales of Justice">
            <a:extLst>
              <a:ext uri="{FF2B5EF4-FFF2-40B4-BE49-F238E27FC236}">
                <a16:creationId xmlns:a16="http://schemas.microsoft.com/office/drawing/2014/main" id="{C94CB65F-76C5-1E8F-2135-31A24312FD97}"/>
              </a:ext>
            </a:extLst>
          </p:cNvPr>
          <p:cNvSpPr/>
          <p:nvPr/>
        </p:nvSpPr>
        <p:spPr>
          <a:xfrm>
            <a:off x="1000677" y="5123678"/>
            <a:ext cx="711049" cy="71104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293CC78A-9B83-1F2C-3ADD-F3D3DB032918}"/>
              </a:ext>
            </a:extLst>
          </p:cNvPr>
          <p:cNvSpPr/>
          <p:nvPr/>
        </p:nvSpPr>
        <p:spPr>
          <a:xfrm>
            <a:off x="2102803" y="4832794"/>
            <a:ext cx="9479596" cy="1292816"/>
          </a:xfrm>
          <a:custGeom>
            <a:avLst/>
            <a:gdLst>
              <a:gd name="connsiteX0" fmla="*/ 0 w 9479596"/>
              <a:gd name="connsiteY0" fmla="*/ 0 h 1292816"/>
              <a:gd name="connsiteX1" fmla="*/ 9479596 w 9479596"/>
              <a:gd name="connsiteY1" fmla="*/ 0 h 1292816"/>
              <a:gd name="connsiteX2" fmla="*/ 9479596 w 9479596"/>
              <a:gd name="connsiteY2" fmla="*/ 1292816 h 1292816"/>
              <a:gd name="connsiteX3" fmla="*/ 0 w 9479596"/>
              <a:gd name="connsiteY3" fmla="*/ 1292816 h 1292816"/>
              <a:gd name="connsiteX4" fmla="*/ 0 w 9479596"/>
              <a:gd name="connsiteY4" fmla="*/ 0 h 129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9596" h="1292816">
                <a:moveTo>
                  <a:pt x="0" y="0"/>
                </a:moveTo>
                <a:lnTo>
                  <a:pt x="9479596" y="0"/>
                </a:lnTo>
                <a:lnTo>
                  <a:pt x="9479596" y="1292816"/>
                </a:lnTo>
                <a:lnTo>
                  <a:pt x="0" y="1292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b="1" kern="1200"/>
              <a:t>Apply</a:t>
            </a:r>
            <a:r>
              <a:rPr lang="en-US" sz="2500" kern="1200"/>
              <a:t> guiding principles to distinguish responsible GenAI use from practices that may compromise research integrity.</a:t>
            </a:r>
          </a:p>
        </p:txBody>
      </p:sp>
    </p:spTree>
    <p:extLst>
      <p:ext uri="{BB962C8B-B14F-4D97-AF65-F5344CB8AC3E}">
        <p14:creationId xmlns:p14="http://schemas.microsoft.com/office/powerpoint/2010/main" val="2550763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88CD-3EB9-0E63-8D55-D4AFA6E899AC}"/>
              </a:ext>
            </a:extLst>
          </p:cNvPr>
          <p:cNvSpPr>
            <a:spLocks noGrp="1"/>
          </p:cNvSpPr>
          <p:nvPr>
            <p:ph type="title"/>
          </p:nvPr>
        </p:nvSpPr>
        <p:spPr/>
        <p:txBody>
          <a:bodyPr>
            <a:normAutofit fontScale="90000"/>
          </a:bodyPr>
          <a:lstStyle/>
          <a:p>
            <a:r>
              <a:rPr lang="en-US">
                <a:ea typeface="Roboto"/>
                <a:cs typeface="Roboto"/>
              </a:rPr>
              <a:t>Identifying hazards is crucial... </a:t>
            </a:r>
            <a:br>
              <a:rPr lang="en-US">
                <a:ea typeface="Roboto"/>
                <a:cs typeface="Roboto"/>
              </a:rPr>
            </a:br>
            <a:r>
              <a:rPr lang="en-US">
                <a:ea typeface="Roboto"/>
                <a:cs typeface="Roboto"/>
              </a:rPr>
              <a:t>but severity matters, too</a:t>
            </a:r>
            <a:endParaRPr lang="en-US"/>
          </a:p>
        </p:txBody>
      </p:sp>
      <p:pic>
        <p:nvPicPr>
          <p:cNvPr id="6" name="Content Placeholder 5" descr="Screenshot of news article: Fitness tracking app Strava gives away location of secret US army bases">
            <a:extLst>
              <a:ext uri="{FF2B5EF4-FFF2-40B4-BE49-F238E27FC236}">
                <a16:creationId xmlns:a16="http://schemas.microsoft.com/office/drawing/2014/main" id="{9CC1B057-F680-803F-4E23-26031141A393}"/>
              </a:ext>
            </a:extLst>
          </p:cNvPr>
          <p:cNvPicPr>
            <a:picLocks noGrp="1" noChangeAspect="1"/>
          </p:cNvPicPr>
          <p:nvPr>
            <p:ph sz="half" idx="1"/>
          </p:nvPr>
        </p:nvPicPr>
        <p:blipFill>
          <a:blip r:embed="rId2"/>
          <a:stretch>
            <a:fillRect/>
          </a:stretch>
        </p:blipFill>
        <p:spPr>
          <a:xfrm>
            <a:off x="766868" y="1943894"/>
            <a:ext cx="4748877" cy="4682412"/>
          </a:xfrm>
        </p:spPr>
      </p:pic>
      <p:pic>
        <p:nvPicPr>
          <p:cNvPr id="3" name="Content Placeholder 2" descr="Screenshot of article: Will an Apple Watch or Fitbit make you lose weight? Don't count on it.">
            <a:extLst>
              <a:ext uri="{FF2B5EF4-FFF2-40B4-BE49-F238E27FC236}">
                <a16:creationId xmlns:a16="http://schemas.microsoft.com/office/drawing/2014/main" id="{915A8397-09CF-FAB3-7781-353094D51C65}"/>
              </a:ext>
            </a:extLst>
          </p:cNvPr>
          <p:cNvPicPr>
            <a:picLocks noGrp="1" noChangeAspect="1"/>
          </p:cNvPicPr>
          <p:nvPr>
            <p:ph sz="half" idx="2"/>
          </p:nvPr>
        </p:nvPicPr>
        <p:blipFill>
          <a:blip r:embed="rId3"/>
          <a:stretch>
            <a:fillRect/>
          </a:stretch>
        </p:blipFill>
        <p:spPr>
          <a:xfrm>
            <a:off x="6290961" y="1943894"/>
            <a:ext cx="4944078" cy="4114800"/>
          </a:xfrm>
        </p:spPr>
      </p:pic>
    </p:spTree>
    <p:extLst>
      <p:ext uri="{BB962C8B-B14F-4D97-AF65-F5344CB8AC3E}">
        <p14:creationId xmlns:p14="http://schemas.microsoft.com/office/powerpoint/2010/main" val="1958508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E4186-056F-A810-548F-2FD7A0F334E8}"/>
              </a:ext>
            </a:extLst>
          </p:cNvPr>
          <p:cNvSpPr>
            <a:spLocks noGrp="1"/>
          </p:cNvSpPr>
          <p:nvPr>
            <p:ph type="title"/>
          </p:nvPr>
        </p:nvSpPr>
        <p:spPr>
          <a:xfrm>
            <a:off x="3754759" y="601744"/>
            <a:ext cx="8279398" cy="1338696"/>
          </a:xfrm>
        </p:spPr>
        <p:txBody>
          <a:bodyPr>
            <a:normAutofit fontScale="90000"/>
          </a:bodyPr>
          <a:lstStyle/>
          <a:p>
            <a:pPr>
              <a:lnSpc>
                <a:spcPct val="90000"/>
              </a:lnSpc>
            </a:pPr>
            <a:r>
              <a:rPr lang="en-US" dirty="0"/>
              <a:t>Digital Health Checklist Risk Management Tool</a:t>
            </a:r>
            <a:br>
              <a:rPr lang="en-US" dirty="0"/>
            </a:br>
            <a:r>
              <a:rPr lang="en-US" sz="2700" dirty="0"/>
              <a:t>Alan Card, PhD</a:t>
            </a:r>
            <a:br>
              <a:rPr lang="en-US" sz="2700" dirty="0"/>
            </a:br>
            <a:r>
              <a:rPr lang="en-US" sz="2700" dirty="0"/>
              <a:t>San Diego State University</a:t>
            </a:r>
          </a:p>
        </p:txBody>
      </p:sp>
      <p:pic>
        <p:nvPicPr>
          <p:cNvPr id="4" name="Picture 3" descr="Alan Card, White man with short, light brown hair, wearing a gray shirt and charcoal blazer">
            <a:extLst>
              <a:ext uri="{FF2B5EF4-FFF2-40B4-BE49-F238E27FC236}">
                <a16:creationId xmlns:a16="http://schemas.microsoft.com/office/drawing/2014/main" id="{D9D8B953-574E-F701-0AEB-A6536BCDA44B}"/>
              </a:ext>
            </a:extLst>
          </p:cNvPr>
          <p:cNvPicPr>
            <a:picLocks noChangeAspect="1"/>
          </p:cNvPicPr>
          <p:nvPr/>
        </p:nvPicPr>
        <p:blipFill>
          <a:blip r:embed="rId3"/>
          <a:srcRect l="22000" r="23250"/>
          <a:stretch>
            <a:fillRect/>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0B3A9E01-1BD6-FEF5-9272-7D7B595CE707}"/>
              </a:ext>
            </a:extLst>
          </p:cNvPr>
          <p:cNvSpPr>
            <a:spLocks noGrp="1"/>
          </p:cNvSpPr>
          <p:nvPr>
            <p:ph idx="1"/>
          </p:nvPr>
        </p:nvSpPr>
        <p:spPr>
          <a:xfrm>
            <a:off x="4572001" y="2201958"/>
            <a:ext cx="6781800" cy="3900730"/>
          </a:xfrm>
        </p:spPr>
        <p:txBody>
          <a:bodyPr anchor="t">
            <a:normAutofit lnSpcReduction="10000"/>
          </a:bodyPr>
          <a:lstStyle/>
          <a:p>
            <a:pPr marL="0" indent="0">
              <a:buNone/>
            </a:pPr>
            <a:endParaRPr lang="en-US" sz="2600" dirty="0">
              <a:ea typeface="Roboto"/>
              <a:cs typeface="Roboto"/>
            </a:endParaRPr>
          </a:p>
          <a:p>
            <a:r>
              <a:rPr lang="en-US" sz="2600" dirty="0">
                <a:solidFill>
                  <a:srgbClr val="0070C0"/>
                </a:solidFill>
                <a:ea typeface="Roboto"/>
                <a:cs typeface="Roboto"/>
              </a:rPr>
              <a:t>Risk</a:t>
            </a:r>
            <a:r>
              <a:rPr lang="en-US" sz="2600" dirty="0">
                <a:ea typeface="Roboto"/>
                <a:cs typeface="Roboto"/>
              </a:rPr>
              <a:t> = Likelihood x Consequence</a:t>
            </a:r>
          </a:p>
          <a:p>
            <a:r>
              <a:rPr lang="en-US" sz="2600" dirty="0">
                <a:ea typeface="Roboto"/>
                <a:cs typeface="Roboto"/>
              </a:rPr>
              <a:t>...for an event that is not certain to occur.</a:t>
            </a:r>
          </a:p>
          <a:p>
            <a:pPr marL="0" indent="0">
              <a:buNone/>
            </a:pPr>
            <a:endParaRPr lang="en-US" sz="2600" dirty="0"/>
          </a:p>
          <a:p>
            <a:pPr marL="0" indent="0">
              <a:buNone/>
            </a:pPr>
            <a:r>
              <a:rPr lang="en-US" sz="2600" dirty="0"/>
              <a:t>Use of the DHC-RM Toolkit was associated with a large and statistically significant increase in the number of risks identified (a mean of 14 additional risks identified in Phase 2 for the toolkit vs. 0.26 for current practice).</a:t>
            </a:r>
          </a:p>
          <a:p>
            <a:endParaRPr lang="en-US" sz="2000" dirty="0"/>
          </a:p>
        </p:txBody>
      </p:sp>
    </p:spTree>
    <p:extLst>
      <p:ext uri="{BB962C8B-B14F-4D97-AF65-F5344CB8AC3E}">
        <p14:creationId xmlns:p14="http://schemas.microsoft.com/office/powerpoint/2010/main" val="598953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79E1-283B-A4FF-A360-CA4B279B3DA9}"/>
              </a:ext>
            </a:extLst>
          </p:cNvPr>
          <p:cNvSpPr>
            <a:spLocks noGrp="1"/>
          </p:cNvSpPr>
          <p:nvPr>
            <p:ph type="title"/>
          </p:nvPr>
        </p:nvSpPr>
        <p:spPr/>
        <p:txBody>
          <a:bodyPr>
            <a:normAutofit fontScale="90000"/>
          </a:bodyPr>
          <a:lstStyle/>
          <a:p>
            <a:r>
              <a:rPr lang="en-US"/>
              <a:t>Using the DHC to Improve Consent Communications</a:t>
            </a:r>
          </a:p>
        </p:txBody>
      </p:sp>
      <p:pic>
        <p:nvPicPr>
          <p:cNvPr id="7" name="Content Placeholder 6" descr="METHODS article &quot;Applying a Digital Health Checklist and Readability Tools to Improve Informed Consent for Digital Health Research&quot; by Camille Nebeker, Maryam Gholami, Daniah Kareem, and Emily Kim">
            <a:extLst>
              <a:ext uri="{FF2B5EF4-FFF2-40B4-BE49-F238E27FC236}">
                <a16:creationId xmlns:a16="http://schemas.microsoft.com/office/drawing/2014/main" id="{00E6CA57-B1FA-A2A5-CBF7-C4420F81D4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93" y="1825625"/>
            <a:ext cx="7161414" cy="4351338"/>
          </a:xfrm>
        </p:spPr>
      </p:pic>
    </p:spTree>
    <p:extLst>
      <p:ext uri="{BB962C8B-B14F-4D97-AF65-F5344CB8AC3E}">
        <p14:creationId xmlns:p14="http://schemas.microsoft.com/office/powerpoint/2010/main" val="1508556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609600" y="274638"/>
            <a:ext cx="10972800" cy="1143000"/>
          </a:xfrm>
        </p:spPr>
        <p:txBody>
          <a:bodyPr spcFirstLastPara="1" vert="horz" lIns="121900" tIns="121900" rIns="121900" bIns="121900" rtlCol="0" anchor="ctr" anchorCtr="0">
            <a:normAutofit/>
          </a:bodyPr>
          <a:lstStyle/>
          <a:p>
            <a:r>
              <a:rPr lang="en-US"/>
              <a:t>Exploring the Future of Informed Consent</a:t>
            </a:r>
          </a:p>
        </p:txBody>
      </p:sp>
      <p:sp>
        <p:nvSpPr>
          <p:cNvPr id="63" name="Google Shape;63;p14"/>
          <p:cNvSpPr txBox="1">
            <a:spLocks noGrp="1"/>
          </p:cNvSpPr>
          <p:nvPr>
            <p:ph sz="half" idx="1"/>
          </p:nvPr>
        </p:nvSpPr>
        <p:spPr>
          <a:xfrm>
            <a:off x="609600" y="1600201"/>
            <a:ext cx="5384800" cy="4525963"/>
          </a:xfrm>
        </p:spPr>
        <p:txBody>
          <a:bodyPr spcFirstLastPara="1" vert="horz" lIns="121900" tIns="121900" rIns="121900" bIns="121900" rtlCol="0" anchorCtr="0">
            <a:noAutofit/>
          </a:bodyPr>
          <a:lstStyle/>
          <a:p>
            <a:pPr>
              <a:lnSpc>
                <a:spcPct val="90000"/>
              </a:lnSpc>
            </a:pPr>
            <a:r>
              <a:rPr lang="en-US" sz="1600" dirty="0"/>
              <a:t>It is important to partner with participants in digital health research</a:t>
            </a:r>
          </a:p>
          <a:p>
            <a:pPr>
              <a:lnSpc>
                <a:spcPct val="90000"/>
              </a:lnSpc>
              <a:spcBef>
                <a:spcPts val="1333"/>
              </a:spcBef>
            </a:pPr>
            <a:r>
              <a:rPr lang="en-US" sz="1600" dirty="0"/>
              <a:t>The informed consent process is a key opportunity to cultivate trust</a:t>
            </a:r>
          </a:p>
          <a:p>
            <a:pPr>
              <a:lnSpc>
                <a:spcPct val="90000"/>
              </a:lnSpc>
              <a:spcBef>
                <a:spcPts val="1333"/>
              </a:spcBef>
            </a:pPr>
            <a:r>
              <a:rPr lang="en-US" sz="1600" dirty="0"/>
              <a:t>There are clear opportunities to improve informed consent processes</a:t>
            </a:r>
          </a:p>
          <a:p>
            <a:pPr lvl="1">
              <a:lnSpc>
                <a:spcPct val="90000"/>
              </a:lnSpc>
              <a:spcBef>
                <a:spcPts val="1333"/>
              </a:spcBef>
            </a:pPr>
            <a:r>
              <a:rPr lang="en-US" sz="1600" dirty="0"/>
              <a:t>People have expectations for a consent process</a:t>
            </a:r>
          </a:p>
          <a:p>
            <a:pPr lvl="1">
              <a:lnSpc>
                <a:spcPct val="90000"/>
              </a:lnSpc>
              <a:spcBef>
                <a:spcPts val="1333"/>
              </a:spcBef>
            </a:pPr>
            <a:r>
              <a:rPr lang="en-US" sz="1600" dirty="0"/>
              <a:t>People want different levels of detail in consent materials</a:t>
            </a:r>
          </a:p>
          <a:p>
            <a:pPr lvl="1">
              <a:lnSpc>
                <a:spcPct val="90000"/>
              </a:lnSpc>
              <a:spcBef>
                <a:spcPts val="1333"/>
              </a:spcBef>
            </a:pPr>
            <a:r>
              <a:rPr lang="en-US" sz="1600" dirty="0"/>
              <a:t>Data visualizations can help people into the technical details of a study</a:t>
            </a:r>
          </a:p>
          <a:p>
            <a:pPr lvl="1">
              <a:lnSpc>
                <a:spcPct val="90000"/>
              </a:lnSpc>
              <a:spcBef>
                <a:spcPts val="1333"/>
              </a:spcBef>
            </a:pPr>
            <a:r>
              <a:rPr lang="en-US" sz="1600" dirty="0"/>
              <a:t>Researchers, IRBs, and patient advocates need to weigh new considerations as informed consent becomes increasingly computer-mediated</a:t>
            </a:r>
          </a:p>
          <a:p>
            <a:pPr>
              <a:lnSpc>
                <a:spcPct val="90000"/>
              </a:lnSpc>
              <a:spcBef>
                <a:spcPts val="1333"/>
              </a:spcBef>
              <a:spcAft>
                <a:spcPts val="1333"/>
              </a:spcAft>
            </a:pPr>
            <a:r>
              <a:rPr lang="en-US" sz="1600" dirty="0"/>
              <a:t>How to incorporate the responsible use of AI into your digital health studies</a:t>
            </a:r>
          </a:p>
        </p:txBody>
      </p:sp>
      <p:pic>
        <p:nvPicPr>
          <p:cNvPr id="2" name="Picture 1" descr="Screenshot of UC, San Diego's Assent to Act as a Research Subject document">
            <a:extLst>
              <a:ext uri="{FF2B5EF4-FFF2-40B4-BE49-F238E27FC236}">
                <a16:creationId xmlns:a16="http://schemas.microsoft.com/office/drawing/2014/main" id="{9E28F237-F0B8-C9FA-3B81-B9836B0BFF4E}"/>
              </a:ext>
            </a:extLst>
          </p:cNvPr>
          <p:cNvPicPr>
            <a:picLocks noChangeAspect="1"/>
          </p:cNvPicPr>
          <p:nvPr/>
        </p:nvPicPr>
        <p:blipFill>
          <a:blip r:embed="rId3"/>
          <a:srcRect r="19099" b="3"/>
          <a:stretch>
            <a:fillRect/>
          </a:stretch>
        </p:blipFill>
        <p:spPr>
          <a:xfrm>
            <a:off x="6580414" y="1600201"/>
            <a:ext cx="5001986" cy="4525963"/>
          </a:xfrm>
          <a:prstGeom prst="rect">
            <a:avLst/>
          </a:prstGeom>
          <a:noFill/>
        </p:spPr>
      </p:pic>
      <p:sp>
        <p:nvSpPr>
          <p:cNvPr id="64" name="Google Shape;64;p14">
            <a:extLst>
              <a:ext uri="{C183D7F6-B498-43B3-948B-1728B52AA6E4}">
                <adec:decorative xmlns:adec="http://schemas.microsoft.com/office/drawing/2017/decorative" val="1"/>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spcAft>
                <a:spcPts val="600"/>
              </a:spcAft>
            </a:pPr>
            <a:fld id="{00000000-1234-1234-1234-123412341234}" type="slidenum">
              <a:rPr lang="en" smtClean="0"/>
              <a:pPr>
                <a:spcAft>
                  <a:spcPts val="600"/>
                </a:spcAft>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e3b8d3dfbb_0_20"/>
          <p:cNvSpPr txBox="1">
            <a:spLocks noGrp="1"/>
          </p:cNvSpPr>
          <p:nvPr>
            <p:ph type="title" idx="4294967295"/>
          </p:nvPr>
        </p:nvSpPr>
        <p:spPr>
          <a:xfrm>
            <a:off x="619126" y="130777"/>
            <a:ext cx="10701336" cy="1609344"/>
          </a:xfrm>
          <a:prstGeom prst="rect">
            <a:avLst/>
          </a:prstGeom>
        </p:spPr>
        <p:txBody>
          <a:bodyPr spcFirstLastPara="1" vert="horz" lIns="91440" tIns="45720" rIns="91440" bIns="45720" rtlCol="0" anchor="ctr" anchorCtr="0">
            <a:normAutofit/>
          </a:bodyPr>
          <a:lstStyle/>
          <a:p>
            <a:pPr marL="0" lvl="0" indent="0">
              <a:spcAft>
                <a:spcPts val="0"/>
              </a:spcAft>
              <a:buSzPts val="4000"/>
            </a:pPr>
            <a:r>
              <a:rPr lang="en-US" dirty="0"/>
              <a:t>Human Centered Design of Informed Consent</a:t>
            </a:r>
          </a:p>
        </p:txBody>
      </p:sp>
      <p:sp>
        <p:nvSpPr>
          <p:cNvPr id="341" name="Google Shape;341;g1e3b8d3dfbb_0_20"/>
          <p:cNvSpPr txBox="1"/>
          <p:nvPr/>
        </p:nvSpPr>
        <p:spPr>
          <a:xfrm>
            <a:off x="789627" y="4870193"/>
            <a:ext cx="2775599" cy="878969"/>
          </a:xfrm>
          <a:prstGeom prst="rect">
            <a:avLst/>
          </a:prstGeom>
          <a:noFill/>
          <a:ln>
            <a:noFill/>
          </a:ln>
        </p:spPr>
        <p:txBody>
          <a:bodyPr spcFirstLastPara="1" wrap="square" lIns="45725" tIns="45725" rIns="45725" bIns="45725" anchor="t" anchorCtr="0">
            <a:spAutoFit/>
          </a:bodyPr>
          <a:lstStyle/>
          <a:p>
            <a:pPr marL="0" marR="0" lvl="0" indent="0" algn="l" defTabSz="768096" rtl="0" eaLnBrk="1" fontAlgn="auto" latinLnBrk="0" hangingPunct="1">
              <a:lnSpc>
                <a:spcPct val="115000"/>
              </a:lnSpc>
              <a:spcBef>
                <a:spcPts val="0"/>
              </a:spcBef>
              <a:spcAft>
                <a:spcPts val="600"/>
              </a:spcAft>
              <a:buClr>
                <a:prstClr val="black"/>
              </a:buClr>
              <a:buSzPts val="600"/>
              <a:buFontTx/>
              <a:buNone/>
              <a:tabLst/>
              <a:defRPr/>
            </a:pPr>
            <a:r>
              <a:rPr kumimoji="0" lang="en-US" sz="1092" b="0" i="0" u="none" strike="noStrike" kern="1200" cap="none" spc="0" normalizeH="0" baseline="0" noProof="0">
                <a:ln>
                  <a:noFill/>
                </a:ln>
                <a:solidFill>
                  <a:srgbClr val="182B49"/>
                </a:solidFill>
                <a:effectLst/>
                <a:uLnTx/>
                <a:uFillTx/>
                <a:latin typeface="Calibri" panose="020F0502020204030204"/>
                <a:ea typeface="+mn-ea"/>
                <a:cs typeface="+mn-cs"/>
              </a:rPr>
              <a:t>•</a:t>
            </a:r>
            <a:r>
              <a:rPr kumimoji="0" lang="en-US" sz="1092" b="0" i="0" u="none" strike="noStrike" kern="1200" cap="none" spc="0" normalizeH="0" baseline="0" noProof="0">
                <a:ln>
                  <a:noFill/>
                </a:ln>
                <a:solidFill>
                  <a:srgbClr val="182B49"/>
                </a:solidFill>
                <a:effectLst/>
                <a:uLnTx/>
                <a:uFillTx/>
                <a:latin typeface="Calibri"/>
                <a:ea typeface="+mn-ea"/>
                <a:cs typeface="Calibri"/>
                <a:sym typeface="Calibri"/>
              </a:rPr>
              <a:t>Who is conducting the study</a:t>
            </a:r>
          </a:p>
          <a:p>
            <a:pPr marL="0" marR="0" lvl="0" indent="0" algn="l" defTabSz="768096" rtl="0" eaLnBrk="1" fontAlgn="auto" latinLnBrk="0" hangingPunct="1">
              <a:lnSpc>
                <a:spcPct val="115000"/>
              </a:lnSpc>
              <a:spcBef>
                <a:spcPts val="0"/>
              </a:spcBef>
              <a:spcAft>
                <a:spcPts val="600"/>
              </a:spcAft>
              <a:buClr>
                <a:prstClr val="black"/>
              </a:buClr>
              <a:buSzPts val="600"/>
              <a:buFontTx/>
              <a:buNone/>
              <a:tabLst/>
              <a:defRPr/>
            </a:pPr>
            <a:r>
              <a:rPr kumimoji="0" lang="en-US" sz="1092" b="0" i="0" u="none" strike="noStrike" kern="1200" cap="none" spc="0" normalizeH="0" baseline="0" noProof="0">
                <a:ln>
                  <a:noFill/>
                </a:ln>
                <a:solidFill>
                  <a:srgbClr val="182B49"/>
                </a:solidFill>
                <a:effectLst/>
                <a:uLnTx/>
                <a:uFillTx/>
                <a:latin typeface="Calibri" panose="020F0502020204030204"/>
                <a:ea typeface="+mn-ea"/>
                <a:cs typeface="+mn-cs"/>
              </a:rPr>
              <a:t>•</a:t>
            </a:r>
            <a:r>
              <a:rPr kumimoji="0" lang="en-US" sz="1092" b="0" i="0" u="none" strike="noStrike" kern="1200" cap="none" spc="0" normalizeH="0" baseline="0" noProof="0">
                <a:ln>
                  <a:noFill/>
                </a:ln>
                <a:solidFill>
                  <a:srgbClr val="182B49"/>
                </a:solidFill>
                <a:effectLst/>
                <a:uLnTx/>
                <a:uFillTx/>
                <a:latin typeface="Calibri"/>
                <a:ea typeface="+mn-ea"/>
                <a:cs typeface="Calibri"/>
                <a:sym typeface="Calibri"/>
              </a:rPr>
              <a:t>Why is the study being done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182B49"/>
              </a:solidFill>
              <a:effectLst/>
              <a:uLnTx/>
              <a:uFillTx/>
              <a:latin typeface="Corbel"/>
              <a:ea typeface="Corbel"/>
              <a:cs typeface="Corbel"/>
              <a:sym typeface="Corbel"/>
            </a:endParaRPr>
          </a:p>
        </p:txBody>
      </p:sp>
      <p:pic>
        <p:nvPicPr>
          <p:cNvPr id="340" name="Google Shape;340;g1e3b8d3dfbb_0_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flipH="1">
            <a:off x="1395468" y="4089930"/>
            <a:ext cx="454440" cy="559903"/>
          </a:xfrm>
          <a:prstGeom prst="rect">
            <a:avLst/>
          </a:prstGeom>
          <a:noFill/>
          <a:ln>
            <a:noFill/>
          </a:ln>
        </p:spPr>
      </p:pic>
      <p:pic>
        <p:nvPicPr>
          <p:cNvPr id="339" name="Google Shape;339;g1e3b8d3dfbb_0_20" descr="Several pages of text"/>
          <p:cNvPicPr preferRelativeResize="0"/>
          <p:nvPr/>
        </p:nvPicPr>
        <p:blipFill>
          <a:blip r:embed="rId4">
            <a:alphaModFix/>
          </a:blip>
          <a:stretch>
            <a:fillRect/>
          </a:stretch>
        </p:blipFill>
        <p:spPr>
          <a:xfrm>
            <a:off x="743801" y="1975186"/>
            <a:ext cx="6285649" cy="2114744"/>
          </a:xfrm>
          <a:prstGeom prst="rect">
            <a:avLst/>
          </a:prstGeom>
          <a:noFill/>
          <a:ln>
            <a:noFill/>
          </a:ln>
        </p:spPr>
      </p:pic>
      <p:pic>
        <p:nvPicPr>
          <p:cNvPr id="4" name="Google Shape;340;g1e3b8d3dfbb_0_20">
            <a:extLst>
              <a:ext uri="{FF2B5EF4-FFF2-40B4-BE49-F238E27FC236}">
                <a16:creationId xmlns:a16="http://schemas.microsoft.com/office/drawing/2014/main" id="{02287BBC-E835-838B-C121-A8B528D785F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5400000" flipH="1">
            <a:off x="7028276" y="2634566"/>
            <a:ext cx="454440" cy="452094"/>
          </a:xfrm>
          <a:prstGeom prst="rect">
            <a:avLst/>
          </a:prstGeom>
          <a:noFill/>
          <a:ln>
            <a:noFill/>
          </a:ln>
        </p:spPr>
      </p:pic>
      <p:pic>
        <p:nvPicPr>
          <p:cNvPr id="3" name="Content Placeholder 5" descr="Text in an application">
            <a:extLst>
              <a:ext uri="{FF2B5EF4-FFF2-40B4-BE49-F238E27FC236}">
                <a16:creationId xmlns:a16="http://schemas.microsoft.com/office/drawing/2014/main" id="{4A4C0D5F-2871-1221-5DBE-6762D39CCD7D}"/>
              </a:ext>
            </a:extLst>
          </p:cNvPr>
          <p:cNvPicPr>
            <a:picLocks noChangeAspect="1"/>
          </p:cNvPicPr>
          <p:nvPr/>
        </p:nvPicPr>
        <p:blipFill>
          <a:blip r:embed="rId5"/>
          <a:stretch>
            <a:fillRect/>
          </a:stretch>
        </p:blipFill>
        <p:spPr>
          <a:xfrm>
            <a:off x="7540794" y="1975186"/>
            <a:ext cx="4118936" cy="41431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6D68-42B1-5690-784E-736FC1145E39}"/>
              </a:ext>
            </a:extLst>
          </p:cNvPr>
          <p:cNvSpPr>
            <a:spLocks noGrp="1"/>
          </p:cNvSpPr>
          <p:nvPr>
            <p:ph type="title"/>
          </p:nvPr>
        </p:nvSpPr>
        <p:spPr>
          <a:ln>
            <a:noFill/>
          </a:ln>
        </p:spPr>
        <p:txBody>
          <a:bodyPr/>
          <a:lstStyle/>
          <a:p>
            <a:r>
              <a:rPr lang="en-US"/>
              <a:t>Study decision-making timeline (highlights) </a:t>
            </a:r>
          </a:p>
        </p:txBody>
      </p:sp>
      <p:pic>
        <p:nvPicPr>
          <p:cNvPr id="5" name="Content Placeholder 4" descr="Timeline">
            <a:extLst>
              <a:ext uri="{FF2B5EF4-FFF2-40B4-BE49-F238E27FC236}">
                <a16:creationId xmlns:a16="http://schemas.microsoft.com/office/drawing/2014/main" id="{367558D0-D462-E7CB-54BD-F73AB520B7FA}"/>
              </a:ext>
            </a:extLst>
          </p:cNvPr>
          <p:cNvPicPr>
            <a:picLocks noGrp="1" noChangeAspect="1"/>
          </p:cNvPicPr>
          <p:nvPr>
            <p:ph idx="1"/>
          </p:nvPr>
        </p:nvPicPr>
        <p:blipFill>
          <a:blip r:embed="rId2"/>
          <a:srcRect/>
          <a:stretch/>
        </p:blipFill>
        <p:spPr>
          <a:xfrm>
            <a:off x="838200" y="1779792"/>
            <a:ext cx="10515600" cy="1933165"/>
          </a:xfrm>
        </p:spPr>
      </p:pic>
      <p:sp>
        <p:nvSpPr>
          <p:cNvPr id="6" name="TextBox 5">
            <a:extLst>
              <a:ext uri="{FF2B5EF4-FFF2-40B4-BE49-F238E27FC236}">
                <a16:creationId xmlns:a16="http://schemas.microsoft.com/office/drawing/2014/main" id="{6E188E5A-3DB3-E720-CEC7-C729577A5D12}"/>
              </a:ext>
            </a:extLst>
          </p:cNvPr>
          <p:cNvSpPr txBox="1"/>
          <p:nvPr/>
        </p:nvSpPr>
        <p:spPr>
          <a:xfrm>
            <a:off x="1128713" y="3187182"/>
            <a:ext cx="5157787" cy="369332"/>
          </a:xfrm>
          <a:prstGeom prst="rect">
            <a:avLst/>
          </a:prstGeom>
          <a:noFill/>
        </p:spPr>
        <p:txBody>
          <a:bodyPr wrap="square" rtlCol="0">
            <a:spAutoFit/>
          </a:bodyPr>
          <a:lstStyle/>
          <a:p>
            <a:pPr algn="ctr"/>
            <a:r>
              <a:rPr lang="en-US" sz="1800" kern="100">
                <a:effectLst/>
                <a:latin typeface="Aptos" panose="020B0004020202020204" pitchFamily="34" charset="0"/>
                <a:ea typeface="Aptos" panose="020B0004020202020204" pitchFamily="34" charset="0"/>
                <a:cs typeface="Times New Roman" panose="02020603050405020304" pitchFamily="18" charset="0"/>
              </a:rPr>
              <a:t>Before active study participation (Enrollment)</a:t>
            </a:r>
          </a:p>
        </p:txBody>
      </p:sp>
      <p:sp>
        <p:nvSpPr>
          <p:cNvPr id="8" name="TextBox 7">
            <a:extLst>
              <a:ext uri="{FF2B5EF4-FFF2-40B4-BE49-F238E27FC236}">
                <a16:creationId xmlns:a16="http://schemas.microsoft.com/office/drawing/2014/main" id="{88A5D3A3-5B00-428C-0F11-35063CE98E91}"/>
              </a:ext>
            </a:extLst>
          </p:cNvPr>
          <p:cNvSpPr txBox="1"/>
          <p:nvPr/>
        </p:nvSpPr>
        <p:spPr>
          <a:xfrm>
            <a:off x="6286500" y="3115742"/>
            <a:ext cx="2571750" cy="646331"/>
          </a:xfrm>
          <a:prstGeom prst="rect">
            <a:avLst/>
          </a:prstGeom>
          <a:noFill/>
        </p:spPr>
        <p:txBody>
          <a:bodyPr wrap="square" rtlCol="0">
            <a:spAutoFit/>
          </a:bodyPr>
          <a:lstStyle/>
          <a:p>
            <a:pPr algn="ctr"/>
            <a:r>
              <a:rPr lang="en-US" sz="1800" kern="100">
                <a:effectLst/>
                <a:latin typeface="Aptos" panose="020B0004020202020204" pitchFamily="34" charset="0"/>
                <a:ea typeface="Aptos" panose="020B0004020202020204" pitchFamily="34" charset="0"/>
                <a:cs typeface="Times New Roman" panose="02020603050405020304" pitchFamily="18" charset="0"/>
              </a:rPr>
              <a:t>During the study </a:t>
            </a:r>
          </a:p>
          <a:p>
            <a:pPr algn="ctr"/>
            <a:r>
              <a:rPr lang="en-US" sz="1800" kern="100">
                <a:effectLst/>
                <a:latin typeface="Aptos" panose="020B0004020202020204" pitchFamily="34" charset="0"/>
                <a:ea typeface="Aptos" panose="020B0004020202020204" pitchFamily="34" charset="0"/>
                <a:cs typeface="Times New Roman" panose="02020603050405020304" pitchFamily="18" charset="0"/>
              </a:rPr>
              <a:t>(Procedures)</a:t>
            </a:r>
          </a:p>
        </p:txBody>
      </p:sp>
      <p:sp>
        <p:nvSpPr>
          <p:cNvPr id="9" name="TextBox 8">
            <a:extLst>
              <a:ext uri="{FF2B5EF4-FFF2-40B4-BE49-F238E27FC236}">
                <a16:creationId xmlns:a16="http://schemas.microsoft.com/office/drawing/2014/main" id="{6190EB7A-E3A4-C821-C806-1D678FB78F5C}"/>
              </a:ext>
            </a:extLst>
          </p:cNvPr>
          <p:cNvSpPr txBox="1"/>
          <p:nvPr/>
        </p:nvSpPr>
        <p:spPr>
          <a:xfrm>
            <a:off x="9043989" y="3161908"/>
            <a:ext cx="1853649" cy="646331"/>
          </a:xfrm>
          <a:prstGeom prst="rect">
            <a:avLst/>
          </a:prstGeom>
          <a:noFill/>
        </p:spPr>
        <p:txBody>
          <a:bodyPr wrap="square" rtlCol="0">
            <a:spAutoFit/>
          </a:bodyPr>
          <a:lstStyle/>
          <a:p>
            <a:pPr algn="ctr"/>
            <a:r>
              <a:rPr lang="en-US" sz="1800" kern="100">
                <a:effectLst/>
                <a:latin typeface="Aptos" panose="020B0004020202020204" pitchFamily="34" charset="0"/>
                <a:ea typeface="Aptos" panose="020B0004020202020204" pitchFamily="34" charset="0"/>
                <a:cs typeface="Times New Roman" panose="02020603050405020304" pitchFamily="18" charset="0"/>
              </a:rPr>
              <a:t>Continuing </a:t>
            </a:r>
          </a:p>
          <a:p>
            <a:pPr algn="ctr"/>
            <a:r>
              <a:rPr lang="en-US" sz="1800" kern="100">
                <a:effectLst/>
                <a:latin typeface="Aptos" panose="020B0004020202020204" pitchFamily="34" charset="0"/>
                <a:ea typeface="Aptos" panose="020B0004020202020204" pitchFamily="34" charset="0"/>
                <a:cs typeface="Times New Roman" panose="02020603050405020304" pitchFamily="18" charset="0"/>
              </a:rPr>
              <a:t>Participation</a:t>
            </a:r>
          </a:p>
        </p:txBody>
      </p:sp>
      <p:sp>
        <p:nvSpPr>
          <p:cNvPr id="10" name="TextBox 9">
            <a:extLst>
              <a:ext uri="{FF2B5EF4-FFF2-40B4-BE49-F238E27FC236}">
                <a16:creationId xmlns:a16="http://schemas.microsoft.com/office/drawing/2014/main" id="{4552B785-D88A-5974-0AB6-A10063CD27D6}"/>
              </a:ext>
            </a:extLst>
          </p:cNvPr>
          <p:cNvSpPr txBox="1"/>
          <p:nvPr/>
        </p:nvSpPr>
        <p:spPr>
          <a:xfrm>
            <a:off x="838200" y="3716333"/>
            <a:ext cx="5643562" cy="3108543"/>
          </a:xfrm>
          <a:prstGeom prst="rect">
            <a:avLst/>
          </a:prstGeom>
          <a:noFill/>
        </p:spPr>
        <p:txBody>
          <a:bodyPr wrap="square" rtlCol="0">
            <a:spAutoFit/>
          </a:bodyPr>
          <a:lstStyle/>
          <a:p>
            <a:pPr marL="342900" marR="0" lvl="0" indent="-342900">
              <a:spcBef>
                <a:spcPts val="0"/>
              </a:spcBef>
              <a:spcAft>
                <a:spcPts val="0"/>
              </a:spcAft>
              <a:buFont typeface="+mj-lt"/>
              <a:buAutoNum type="arabicPeriod"/>
            </a:pPr>
            <a:r>
              <a:rPr lang="en-US" sz="1400" b="1" kern="100">
                <a:effectLst/>
                <a:latin typeface="Calibri" panose="020F0502020204030204" pitchFamily="34" charset="0"/>
                <a:ea typeface="Aptos" panose="020B0004020202020204" pitchFamily="34" charset="0"/>
                <a:cs typeface="Calibri" panose="020F0502020204030204" pitchFamily="34" charset="0"/>
              </a:rPr>
              <a:t>START OF STUDY</a:t>
            </a:r>
          </a:p>
          <a:p>
            <a:pPr marL="742950" marR="0" lvl="1" indent="-285750">
              <a:spcBef>
                <a:spcPts val="0"/>
              </a:spcBef>
              <a:spcAft>
                <a:spcPts val="0"/>
              </a:spcAft>
              <a:buFont typeface="+mj-lt"/>
              <a:buAutoNum type="alphaUcPeriod"/>
            </a:pPr>
            <a:r>
              <a:rPr lang="en-US" sz="1400" kern="100">
                <a:effectLst/>
                <a:latin typeface="Calibri" panose="020F0502020204030204" pitchFamily="34" charset="0"/>
                <a:ea typeface="Aptos" panose="020B0004020202020204" pitchFamily="34" charset="0"/>
                <a:cs typeface="Calibri" panose="020F0502020204030204" pitchFamily="34" charset="0"/>
              </a:rPr>
              <a:t>Before active study participation (Enrollment)</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Purpose</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Source of Funding</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Eligibility</a:t>
            </a:r>
          </a:p>
          <a:p>
            <a:pPr marL="1143000" marR="0" lvl="2" indent="-228600">
              <a:spcBef>
                <a:spcPts val="0"/>
              </a:spcBef>
              <a:spcAft>
                <a:spcPts val="0"/>
              </a:spcAft>
              <a:buFont typeface="+mj-lt"/>
              <a:buAutoNum type="alphaLcPeriod"/>
            </a:pPr>
            <a:r>
              <a:rPr lang="en-US" sz="1400" kern="100">
                <a:solidFill>
                  <a:srgbClr val="FF0000"/>
                </a:solidFill>
                <a:effectLst/>
                <a:latin typeface="Calibri" panose="020F0502020204030204" pitchFamily="34" charset="0"/>
                <a:ea typeface="Aptos" panose="020B0004020202020204" pitchFamily="34" charset="0"/>
                <a:cs typeface="Calibri" panose="020F0502020204030204" pitchFamily="34" charset="0"/>
              </a:rPr>
              <a:t>RISKS</a:t>
            </a:r>
          </a:p>
          <a:p>
            <a:pPr marL="1143000" marR="0" lvl="2" indent="-228600">
              <a:spcBef>
                <a:spcPts val="0"/>
              </a:spcBef>
              <a:spcAft>
                <a:spcPts val="0"/>
              </a:spcAft>
              <a:buFont typeface="+mj-lt"/>
              <a:buAutoNum type="alphaLcPeriod"/>
            </a:pPr>
            <a:r>
              <a:rPr lang="en-US" sz="1400" kern="100">
                <a:solidFill>
                  <a:srgbClr val="FF0000"/>
                </a:solidFill>
                <a:effectLst/>
                <a:latin typeface="Calibri" panose="020F0502020204030204" pitchFamily="34" charset="0"/>
                <a:ea typeface="Aptos" panose="020B0004020202020204" pitchFamily="34" charset="0"/>
                <a:cs typeface="Calibri" panose="020F0502020204030204" pitchFamily="34" charset="0"/>
              </a:rPr>
              <a:t>DATA COLLECTION AND MANAGEMENT</a:t>
            </a:r>
          </a:p>
          <a:p>
            <a:pPr marL="1600200" marR="0" lvl="3" indent="-228600">
              <a:spcBef>
                <a:spcPts val="0"/>
              </a:spcBef>
              <a:spcAft>
                <a:spcPts val="0"/>
              </a:spcAft>
              <a:buFont typeface="+mj-lt"/>
              <a:buAutoNum type="romanLcPeriod"/>
            </a:pPr>
            <a:r>
              <a:rPr lang="en-US" sz="1400" kern="100">
                <a:effectLst/>
                <a:latin typeface="Calibri" panose="020F0502020204030204" pitchFamily="34" charset="0"/>
                <a:ea typeface="Aptos" panose="020B0004020202020204" pitchFamily="34" charset="0"/>
                <a:cs typeface="Calibri" panose="020F0502020204030204" pitchFamily="34" charset="0"/>
              </a:rPr>
              <a:t>Confidentiality of research information</a:t>
            </a:r>
          </a:p>
          <a:p>
            <a:pPr marL="1600200" marR="0" lvl="3" indent="-228600">
              <a:spcBef>
                <a:spcPts val="0"/>
              </a:spcBef>
              <a:spcAft>
                <a:spcPts val="0"/>
              </a:spcAft>
              <a:buFont typeface="+mj-lt"/>
              <a:buAutoNum type="romanLcPeriod"/>
            </a:pPr>
            <a:r>
              <a:rPr lang="en-US" sz="1400" kern="100">
                <a:effectLst/>
                <a:latin typeface="Calibri" panose="020F0502020204030204" pitchFamily="34" charset="0"/>
                <a:ea typeface="Aptos" panose="020B0004020202020204" pitchFamily="34" charset="0"/>
                <a:cs typeface="Calibri" panose="020F0502020204030204" pitchFamily="34" charset="0"/>
              </a:rPr>
              <a:t>Use of information and specimens</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Other information</a:t>
            </a:r>
          </a:p>
          <a:p>
            <a:pPr marL="1143000" marR="0" lvl="2" indent="-228600">
              <a:spcBef>
                <a:spcPts val="0"/>
              </a:spcBef>
              <a:spcAft>
                <a:spcPts val="0"/>
              </a:spcAft>
              <a:buFont typeface="+mj-lt"/>
              <a:buAutoNum type="alphaLcPeriod"/>
            </a:pPr>
            <a:r>
              <a:rPr lang="en-US" sz="1400" kern="100">
                <a:solidFill>
                  <a:srgbClr val="FF0000"/>
                </a:solidFill>
                <a:effectLst/>
                <a:latin typeface="Calibri" panose="020F0502020204030204" pitchFamily="34" charset="0"/>
                <a:ea typeface="Aptos" panose="020B0004020202020204" pitchFamily="34" charset="0"/>
                <a:cs typeface="Calibri" panose="020F0502020204030204" pitchFamily="34" charset="0"/>
              </a:rPr>
              <a:t>BENEFITS</a:t>
            </a:r>
          </a:p>
          <a:p>
            <a:pPr marL="742950" marR="0" lvl="1" indent="-285750">
              <a:spcBef>
                <a:spcPts val="0"/>
              </a:spcBef>
              <a:spcAft>
                <a:spcPts val="0"/>
              </a:spcAft>
              <a:buFont typeface="+mj-lt"/>
              <a:buAutoNum type="alphaUcPeriod"/>
            </a:pPr>
            <a:r>
              <a:rPr lang="en-US" sz="1400" kern="100">
                <a:solidFill>
                  <a:srgbClr val="FF0000"/>
                </a:solidFill>
                <a:effectLst/>
                <a:latin typeface="Calibri" panose="020F0502020204030204" pitchFamily="34" charset="0"/>
                <a:ea typeface="Aptos" panose="020B0004020202020204" pitchFamily="34" charset="0"/>
                <a:cs typeface="Calibri" panose="020F0502020204030204" pitchFamily="34" charset="0"/>
              </a:rPr>
              <a:t>During the study (Procedures)</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In-person study participation</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At home study participation</a:t>
            </a:r>
          </a:p>
        </p:txBody>
      </p:sp>
      <p:sp>
        <p:nvSpPr>
          <p:cNvPr id="11" name="TextBox 10">
            <a:extLst>
              <a:ext uri="{FF2B5EF4-FFF2-40B4-BE49-F238E27FC236}">
                <a16:creationId xmlns:a16="http://schemas.microsoft.com/office/drawing/2014/main" id="{D04E1155-6EB3-E3E7-7BD4-3122165D7ADB}"/>
              </a:ext>
            </a:extLst>
          </p:cNvPr>
          <p:cNvSpPr txBox="1"/>
          <p:nvPr/>
        </p:nvSpPr>
        <p:spPr>
          <a:xfrm>
            <a:off x="6481762" y="3802061"/>
            <a:ext cx="4872038" cy="1815882"/>
          </a:xfrm>
          <a:prstGeom prst="rect">
            <a:avLst/>
          </a:prstGeom>
          <a:noFill/>
        </p:spPr>
        <p:txBody>
          <a:bodyPr wrap="square" rtlCol="0">
            <a:spAutoFit/>
          </a:bodyPr>
          <a:lstStyle/>
          <a:p>
            <a:pPr marL="342900" marR="0" lvl="0" indent="-342900">
              <a:spcBef>
                <a:spcPts val="0"/>
              </a:spcBef>
              <a:spcAft>
                <a:spcPts val="0"/>
              </a:spcAft>
              <a:buFont typeface="+mj-lt"/>
              <a:buAutoNum type="arabicPeriod" startAt="2"/>
            </a:pPr>
            <a:r>
              <a:rPr lang="en-US" sz="1400" b="1" kern="100">
                <a:effectLst/>
                <a:latin typeface="Calibri" panose="020F0502020204030204" pitchFamily="34" charset="0"/>
                <a:ea typeface="Aptos" panose="020B0004020202020204" pitchFamily="34" charset="0"/>
                <a:cs typeface="Calibri" panose="020F0502020204030204" pitchFamily="34" charset="0"/>
              </a:rPr>
              <a:t>CONTINUING PARTICIPATION (Return of results)</a:t>
            </a:r>
          </a:p>
          <a:p>
            <a:pPr marL="742950" marR="0" lvl="1" indent="-285750">
              <a:spcBef>
                <a:spcPts val="0"/>
              </a:spcBef>
              <a:spcAft>
                <a:spcPts val="0"/>
              </a:spcAft>
              <a:buFont typeface="+mj-lt"/>
              <a:buAutoNum type="alphaUcPeriod"/>
            </a:pPr>
            <a:r>
              <a:rPr lang="en-US" sz="1400" kern="100">
                <a:effectLst/>
                <a:latin typeface="Calibri" panose="020F0502020204030204" pitchFamily="34" charset="0"/>
                <a:ea typeface="Aptos" panose="020B0004020202020204" pitchFamily="34" charset="0"/>
                <a:cs typeface="Calibri" panose="020F0502020204030204" pitchFamily="34" charset="0"/>
              </a:rPr>
              <a:t>Before active study participation (Enrollment)</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Continuing participation</a:t>
            </a:r>
          </a:p>
          <a:p>
            <a:pPr marL="1143000" marR="0" lvl="2" indent="-228600">
              <a:spcBef>
                <a:spcPts val="0"/>
              </a:spcBef>
              <a:spcAft>
                <a:spcPts val="0"/>
              </a:spcAft>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Eligibility</a:t>
            </a:r>
          </a:p>
          <a:p>
            <a:pPr marL="742950" lvl="1" indent="-285750">
              <a:buFont typeface="+mj-lt"/>
              <a:buAutoNum type="alphaUcPeriod"/>
            </a:pPr>
            <a:r>
              <a:rPr lang="en-US" sz="1400" kern="100">
                <a:effectLst/>
                <a:latin typeface="Calibri" panose="020F0502020204030204" pitchFamily="34" charset="0"/>
                <a:ea typeface="Aptos" panose="020B0004020202020204" pitchFamily="34" charset="0"/>
                <a:cs typeface="Calibri" panose="020F0502020204030204" pitchFamily="34" charset="0"/>
              </a:rPr>
              <a:t>During the study (Procedures)</a:t>
            </a:r>
          </a:p>
          <a:p>
            <a:pPr marL="1257300" lvl="2" indent="-342900">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In-person study participation</a:t>
            </a:r>
          </a:p>
          <a:p>
            <a:pPr marL="342900" indent="-342900">
              <a:buFont typeface="+mj-lt"/>
              <a:buAutoNum type="arabicPeriod" startAt="2"/>
            </a:pPr>
            <a:r>
              <a:rPr lang="en-US" sz="1400" b="1" kern="100">
                <a:effectLst/>
                <a:latin typeface="Calibri" panose="020F0502020204030204" pitchFamily="34" charset="0"/>
                <a:ea typeface="Aptos" panose="020B0004020202020204" pitchFamily="34" charset="0"/>
                <a:cs typeface="Calibri" panose="020F0502020204030204" pitchFamily="34" charset="0"/>
              </a:rPr>
              <a:t>END OF STUDY</a:t>
            </a:r>
          </a:p>
          <a:p>
            <a:pPr marL="1257300" lvl="2" indent="-342900">
              <a:buFont typeface="+mj-lt"/>
              <a:buAutoNum type="alphaLcPeriod"/>
            </a:pPr>
            <a:r>
              <a:rPr lang="en-US" sz="1400" kern="100">
                <a:effectLst/>
                <a:latin typeface="Calibri" panose="020F0502020204030204" pitchFamily="34" charset="0"/>
                <a:ea typeface="Aptos" panose="020B0004020202020204" pitchFamily="34" charset="0"/>
                <a:cs typeface="Calibri" panose="020F0502020204030204" pitchFamily="34" charset="0"/>
              </a:rPr>
              <a:t>NIH funding for this study ends</a:t>
            </a:r>
          </a:p>
        </p:txBody>
      </p:sp>
      <p:sp>
        <p:nvSpPr>
          <p:cNvPr id="12" name="Frame 11">
            <a:extLst>
              <a:ext uri="{FF2B5EF4-FFF2-40B4-BE49-F238E27FC236}">
                <a16:creationId xmlns:a16="http://schemas.microsoft.com/office/drawing/2014/main" id="{82D2547B-070F-C47C-948A-1F6D9015FC67}"/>
              </a:ext>
              <a:ext uri="{C183D7F6-B498-43B3-948B-1728B52AA6E4}">
                <adec:decorative xmlns:adec="http://schemas.microsoft.com/office/drawing/2017/decorative" val="1"/>
              </a:ext>
            </a:extLst>
          </p:cNvPr>
          <p:cNvSpPr/>
          <p:nvPr/>
        </p:nvSpPr>
        <p:spPr>
          <a:xfrm>
            <a:off x="1638795" y="1730677"/>
            <a:ext cx="1531917" cy="1190654"/>
          </a:xfrm>
          <a:prstGeom prst="frame">
            <a:avLst>
              <a:gd name="adj1" fmla="val 206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844E3A81-E78D-A7AE-989B-26CC7C706F38}"/>
              </a:ext>
              <a:ext uri="{C183D7F6-B498-43B3-948B-1728B52AA6E4}">
                <adec:decorative xmlns:adec="http://schemas.microsoft.com/office/drawing/2017/decorative" val="1"/>
              </a:ext>
            </a:extLst>
          </p:cNvPr>
          <p:cNvSpPr/>
          <p:nvPr/>
        </p:nvSpPr>
        <p:spPr>
          <a:xfrm>
            <a:off x="3170712" y="1730676"/>
            <a:ext cx="2470067" cy="1190655"/>
          </a:xfrm>
          <a:prstGeom prst="frame">
            <a:avLst>
              <a:gd name="adj1" fmla="val 183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B2FDBE03-E445-C1F1-3C83-2AB8A1AE0644}"/>
              </a:ext>
              <a:ext uri="{C183D7F6-B498-43B3-948B-1728B52AA6E4}">
                <adec:decorative xmlns:adec="http://schemas.microsoft.com/office/drawing/2017/decorative" val="1"/>
              </a:ext>
            </a:extLst>
          </p:cNvPr>
          <p:cNvSpPr/>
          <p:nvPr/>
        </p:nvSpPr>
        <p:spPr>
          <a:xfrm>
            <a:off x="5649875" y="2280786"/>
            <a:ext cx="645721" cy="646332"/>
          </a:xfrm>
          <a:prstGeom prst="frame">
            <a:avLst>
              <a:gd name="adj1" fmla="val 340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657264C8-7F6B-5B67-FB7C-0E239B1E769F}"/>
              </a:ext>
              <a:ext uri="{C183D7F6-B498-43B3-948B-1728B52AA6E4}">
                <adec:decorative xmlns:adec="http://schemas.microsoft.com/office/drawing/2017/decorative" val="1"/>
              </a:ext>
            </a:extLst>
          </p:cNvPr>
          <p:cNvSpPr/>
          <p:nvPr/>
        </p:nvSpPr>
        <p:spPr>
          <a:xfrm>
            <a:off x="6310250" y="1736464"/>
            <a:ext cx="2665917" cy="1190655"/>
          </a:xfrm>
          <a:prstGeom prst="frame">
            <a:avLst>
              <a:gd name="adj1" fmla="val 236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6070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B4D5-9F6C-55D7-6DBB-1626C4545BB1}"/>
              </a:ext>
            </a:extLst>
          </p:cNvPr>
          <p:cNvSpPr>
            <a:spLocks noGrp="1"/>
          </p:cNvSpPr>
          <p:nvPr>
            <p:ph type="title"/>
          </p:nvPr>
        </p:nvSpPr>
        <p:spPr>
          <a:xfrm>
            <a:off x="8128990" y="637763"/>
            <a:ext cx="3910610" cy="1627274"/>
          </a:xfrm>
        </p:spPr>
        <p:txBody>
          <a:bodyPr anchor="t">
            <a:normAutofit/>
          </a:bodyPr>
          <a:lstStyle/>
          <a:p>
            <a:r>
              <a:rPr lang="en-US" sz="4000"/>
              <a:t>How might we communicate… </a:t>
            </a:r>
          </a:p>
        </p:txBody>
      </p:sp>
      <p:sp>
        <p:nvSpPr>
          <p:cNvPr id="8" name="Content Placeholder 7">
            <a:extLst>
              <a:ext uri="{FF2B5EF4-FFF2-40B4-BE49-F238E27FC236}">
                <a16:creationId xmlns:a16="http://schemas.microsoft.com/office/drawing/2014/main" id="{00D354D1-9164-14F5-0DBC-057A96466F7F}"/>
              </a:ext>
            </a:extLst>
          </p:cNvPr>
          <p:cNvSpPr>
            <a:spLocks noGrp="1"/>
          </p:cNvSpPr>
          <p:nvPr>
            <p:ph idx="1"/>
          </p:nvPr>
        </p:nvSpPr>
        <p:spPr>
          <a:xfrm>
            <a:off x="8128936" y="2580828"/>
            <a:ext cx="3555063" cy="3633699"/>
          </a:xfrm>
        </p:spPr>
        <p:txBody>
          <a:bodyPr>
            <a:normAutofit/>
          </a:bodyPr>
          <a:lstStyle/>
          <a:p>
            <a:r>
              <a:rPr lang="en-US" sz="2000"/>
              <a:t>What is real time data?</a:t>
            </a:r>
          </a:p>
          <a:p>
            <a:r>
              <a:rPr lang="en-US" sz="2000"/>
              <a:t>How does a personalized algorithm work?</a:t>
            </a:r>
          </a:p>
          <a:p>
            <a:r>
              <a:rPr lang="en-US" sz="2000"/>
              <a:t>How is my health data transmitted and stored in a cloud?</a:t>
            </a:r>
          </a:p>
          <a:p>
            <a:r>
              <a:rPr lang="en-US" sz="2000"/>
              <a:t>Who has access to data collected by the device?</a:t>
            </a:r>
          </a:p>
          <a:p>
            <a:r>
              <a:rPr lang="en-US" sz="2000"/>
              <a:t>What information about me is shared?</a:t>
            </a:r>
          </a:p>
        </p:txBody>
      </p:sp>
      <p:pic>
        <p:nvPicPr>
          <p:cNvPr id="6" name="Picture 5" descr="Checklist">
            <a:extLst>
              <a:ext uri="{FF2B5EF4-FFF2-40B4-BE49-F238E27FC236}">
                <a16:creationId xmlns:a16="http://schemas.microsoft.com/office/drawing/2014/main" id="{55B6AB58-C809-4B04-3E33-DB4D88824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39" y="856854"/>
            <a:ext cx="6571914" cy="5357673"/>
          </a:xfrm>
          <a:prstGeom prst="rect">
            <a:avLst/>
          </a:prstGeom>
        </p:spPr>
      </p:pic>
    </p:spTree>
    <p:extLst>
      <p:ext uri="{BB962C8B-B14F-4D97-AF65-F5344CB8AC3E}">
        <p14:creationId xmlns:p14="http://schemas.microsoft.com/office/powerpoint/2010/main" val="3520613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47CC-D9FE-457F-29E7-0E247381C579}"/>
              </a:ext>
            </a:extLst>
          </p:cNvPr>
          <p:cNvSpPr>
            <a:spLocks noGrp="1"/>
          </p:cNvSpPr>
          <p:nvPr>
            <p:ph type="title"/>
          </p:nvPr>
        </p:nvSpPr>
        <p:spPr/>
        <p:txBody>
          <a:bodyPr>
            <a:normAutofit/>
          </a:bodyPr>
          <a:lstStyle/>
          <a:p>
            <a:r>
              <a:rPr lang="en-US" dirty="0">
                <a:ea typeface="Roboto"/>
                <a:cs typeface="Roboto"/>
              </a:rPr>
              <a:t>Consent Communications Created by GenAI</a:t>
            </a:r>
            <a:endParaRPr lang="en-US" dirty="0">
              <a:highlight>
                <a:srgbClr val="FFFF00"/>
              </a:highlight>
              <a:ea typeface="Roboto"/>
              <a:cs typeface="Roboto"/>
            </a:endParaRPr>
          </a:p>
        </p:txBody>
      </p:sp>
      <p:sp>
        <p:nvSpPr>
          <p:cNvPr id="3" name="Content Placeholder 2">
            <a:extLst>
              <a:ext uri="{FF2B5EF4-FFF2-40B4-BE49-F238E27FC236}">
                <a16:creationId xmlns:a16="http://schemas.microsoft.com/office/drawing/2014/main" id="{F766F082-12F5-9918-C0C9-ADB1E846D72A}"/>
              </a:ext>
            </a:extLst>
          </p:cNvPr>
          <p:cNvSpPr>
            <a:spLocks noGrp="1"/>
          </p:cNvSpPr>
          <p:nvPr>
            <p:ph idx="1"/>
          </p:nvPr>
        </p:nvSpPr>
        <p:spPr>
          <a:xfrm>
            <a:off x="838200" y="1825625"/>
            <a:ext cx="10483850" cy="4351338"/>
          </a:xfrm>
        </p:spPr>
        <p:txBody>
          <a:bodyPr vert="horz" lIns="91440" tIns="45720" rIns="91440" bIns="45720" rtlCol="0" anchor="t">
            <a:normAutofit/>
          </a:bodyPr>
          <a:lstStyle/>
          <a:p>
            <a:pPr marL="0" indent="0">
              <a:buNone/>
            </a:pPr>
            <a:r>
              <a:rPr lang="en-US" sz="2600">
                <a:ea typeface="+mn-lt"/>
                <a:cs typeface="+mn-lt"/>
              </a:rPr>
              <a:t>“We are doing a study to see how different things affect police officers' moods and stress levels. We will be asking police officers to download an app that will track their mood and activities. The research team will use this data to see how different things affect police officers' moods and stress levels. Participation in the study is voluntary and you can drop out at any time.”</a:t>
            </a:r>
            <a:endParaRPr lang="en-US" sz="2600">
              <a:ea typeface="Roboto"/>
              <a:cs typeface="Roboto"/>
            </a:endParaRPr>
          </a:p>
        </p:txBody>
      </p:sp>
      <p:sp>
        <p:nvSpPr>
          <p:cNvPr id="7" name="TextBox 6">
            <a:extLst>
              <a:ext uri="{FF2B5EF4-FFF2-40B4-BE49-F238E27FC236}">
                <a16:creationId xmlns:a16="http://schemas.microsoft.com/office/drawing/2014/main" id="{51B95A80-5EC9-8954-EF76-575E6048DF1F}"/>
              </a:ext>
            </a:extLst>
          </p:cNvPr>
          <p:cNvSpPr txBox="1"/>
          <p:nvPr/>
        </p:nvSpPr>
        <p:spPr>
          <a:xfrm>
            <a:off x="2000249" y="4762499"/>
            <a:ext cx="226695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Roboto"/>
                <a:cs typeface="Roboto"/>
              </a:rPr>
              <a:t>Would you be willing to participate?</a:t>
            </a:r>
          </a:p>
        </p:txBody>
      </p:sp>
      <p:pic>
        <p:nvPicPr>
          <p:cNvPr id="4" name="Picture 3" descr="Image of Zoom emoji options with emphasis on the checkmark and X emojis">
            <a:extLst>
              <a:ext uri="{FF2B5EF4-FFF2-40B4-BE49-F238E27FC236}">
                <a16:creationId xmlns:a16="http://schemas.microsoft.com/office/drawing/2014/main" id="{00249F31-B204-1705-2D4B-0B0275744DFC}"/>
              </a:ext>
            </a:extLst>
          </p:cNvPr>
          <p:cNvPicPr>
            <a:picLocks noChangeAspect="1"/>
          </p:cNvPicPr>
          <p:nvPr/>
        </p:nvPicPr>
        <p:blipFill rotWithShape="1">
          <a:blip r:embed="rId3"/>
          <a:srcRect l="16156" t="6135" r="-340" b="24233"/>
          <a:stretch/>
        </p:blipFill>
        <p:spPr>
          <a:xfrm>
            <a:off x="5334192" y="4228714"/>
            <a:ext cx="5236863" cy="2402154"/>
          </a:xfrm>
          <a:prstGeom prst="rect">
            <a:avLst/>
          </a:prstGeom>
        </p:spPr>
      </p:pic>
      <p:sp>
        <p:nvSpPr>
          <p:cNvPr id="5" name="Rectangle 4">
            <a:extLst>
              <a:ext uri="{FF2B5EF4-FFF2-40B4-BE49-F238E27FC236}">
                <a16:creationId xmlns:a16="http://schemas.microsoft.com/office/drawing/2014/main" id="{8669F868-59E3-CCEF-1FC6-909B91F9D8C6}"/>
              </a:ext>
              <a:ext uri="{C183D7F6-B498-43B3-948B-1728B52AA6E4}">
                <adec:decorative xmlns:adec="http://schemas.microsoft.com/office/drawing/2017/decorative" val="1"/>
              </a:ext>
            </a:extLst>
          </p:cNvPr>
          <p:cNvSpPr/>
          <p:nvPr/>
        </p:nvSpPr>
        <p:spPr>
          <a:xfrm>
            <a:off x="5206999" y="5090583"/>
            <a:ext cx="2233083" cy="730250"/>
          </a:xfrm>
          <a:prstGeom prst="rect">
            <a:avLst/>
          </a:prstGeom>
          <a:noFill/>
          <a:ln w="571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EEF74EFA-45C6-84B3-C08D-F63FCA208C6E}"/>
              </a:ext>
              <a:ext uri="{C183D7F6-B498-43B3-948B-1728B52AA6E4}">
                <adec:decorative xmlns:adec="http://schemas.microsoft.com/office/drawing/2017/decorative" val="1"/>
              </a:ext>
            </a:extLst>
          </p:cNvPr>
          <p:cNvSpPr/>
          <p:nvPr/>
        </p:nvSpPr>
        <p:spPr>
          <a:xfrm>
            <a:off x="4148666" y="5027083"/>
            <a:ext cx="963083" cy="857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506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DAB8CE-D765-956D-1E47-0DE6B0DE46E2}"/>
              </a:ext>
            </a:extLst>
          </p:cNvPr>
          <p:cNvSpPr>
            <a:spLocks noGrp="1"/>
          </p:cNvSpPr>
          <p:nvPr>
            <p:ph type="title"/>
          </p:nvPr>
        </p:nvSpPr>
        <p:spPr/>
        <p:txBody>
          <a:bodyPr/>
          <a:lstStyle/>
          <a:p>
            <a:r>
              <a:rPr lang="en-US" dirty="0"/>
              <a:t>Data Flow Diagrams to Improve Consent</a:t>
            </a:r>
          </a:p>
        </p:txBody>
      </p:sp>
      <p:pic>
        <p:nvPicPr>
          <p:cNvPr id="13" name="Picture 12" descr="Flow chart for improved consent">
            <a:extLst>
              <a:ext uri="{FF2B5EF4-FFF2-40B4-BE49-F238E27FC236}">
                <a16:creationId xmlns:a16="http://schemas.microsoft.com/office/drawing/2014/main" id="{EFD2AA26-53C0-9CF4-1BD5-610919112688}"/>
              </a:ext>
            </a:extLst>
          </p:cNvPr>
          <p:cNvPicPr>
            <a:picLocks noChangeAspect="1"/>
          </p:cNvPicPr>
          <p:nvPr/>
        </p:nvPicPr>
        <p:blipFill>
          <a:blip r:embed="rId2"/>
          <a:stretch>
            <a:fillRect/>
          </a:stretch>
        </p:blipFill>
        <p:spPr>
          <a:xfrm>
            <a:off x="2670328" y="1417638"/>
            <a:ext cx="6705600" cy="4737100"/>
          </a:xfrm>
          <a:prstGeom prst="rect">
            <a:avLst/>
          </a:prstGeom>
        </p:spPr>
      </p:pic>
      <p:sp>
        <p:nvSpPr>
          <p:cNvPr id="14" name="TextBox 13">
            <a:extLst>
              <a:ext uri="{FF2B5EF4-FFF2-40B4-BE49-F238E27FC236}">
                <a16:creationId xmlns:a16="http://schemas.microsoft.com/office/drawing/2014/main" id="{37A72F1E-54A8-FEAA-43AD-562870A9C2CF}"/>
              </a:ext>
            </a:extLst>
          </p:cNvPr>
          <p:cNvSpPr txBox="1"/>
          <p:nvPr/>
        </p:nvSpPr>
        <p:spPr>
          <a:xfrm rot="10800000" flipV="1">
            <a:off x="609600" y="6247070"/>
            <a:ext cx="11097984" cy="461665"/>
          </a:xfrm>
          <a:prstGeom prst="rect">
            <a:avLst/>
          </a:prstGeom>
          <a:noFill/>
        </p:spPr>
        <p:txBody>
          <a:bodyPr wrap="square" rtlCol="0">
            <a:spAutoFit/>
          </a:bodyPr>
          <a:lstStyle/>
          <a:p>
            <a:r>
              <a:rPr lang="en-US" sz="1200" dirty="0"/>
              <a:t>McInnis BJ, Pindus R, Kareem DH, </a:t>
            </a:r>
            <a:r>
              <a:rPr lang="en-US" sz="1200" dirty="0" err="1"/>
              <a:t>Cakici</a:t>
            </a:r>
            <a:r>
              <a:rPr lang="en-US" sz="1200" dirty="0"/>
              <a:t> J, Vital DG, Hekler E, Nebeker C. Using dataflow diagrams to support research informed consent data management communications: participant perspectives. J Am Med Inform Assoc. 2025 Apr 1;32(4):712-723. </a:t>
            </a:r>
            <a:r>
              <a:rPr lang="en-US" sz="1200" dirty="0" err="1"/>
              <a:t>doi</a:t>
            </a:r>
            <a:r>
              <a:rPr lang="en-US" sz="1200" dirty="0"/>
              <a:t>: 10.1093/</a:t>
            </a:r>
            <a:r>
              <a:rPr lang="en-US" sz="1200" dirty="0" err="1"/>
              <a:t>jamia</a:t>
            </a:r>
            <a:r>
              <a:rPr lang="en-US" sz="1200" dirty="0"/>
              <a:t>/ocaf004. PMID: 39903169; PMCID: PMC12005621.a</a:t>
            </a:r>
          </a:p>
        </p:txBody>
      </p:sp>
    </p:spTree>
    <p:extLst>
      <p:ext uri="{BB962C8B-B14F-4D97-AF65-F5344CB8AC3E}">
        <p14:creationId xmlns:p14="http://schemas.microsoft.com/office/powerpoint/2010/main" val="3578573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FB99C-FFED-03BD-EEE4-18AAF1677636}"/>
              </a:ext>
            </a:extLst>
          </p:cNvPr>
          <p:cNvSpPr>
            <a:spLocks noGrp="1"/>
          </p:cNvSpPr>
          <p:nvPr>
            <p:ph type="title"/>
          </p:nvPr>
        </p:nvSpPr>
        <p:spPr>
          <a:xfrm>
            <a:off x="965200" y="1383528"/>
            <a:ext cx="5925989" cy="3167510"/>
          </a:xfrm>
        </p:spPr>
        <p:txBody>
          <a:bodyPr vert="horz" lIns="91440" tIns="45720" rIns="91440" bIns="45720" rtlCol="0" anchor="b">
            <a:normAutofit/>
          </a:bodyPr>
          <a:lstStyle/>
          <a:p>
            <a:pPr algn="r" defTabSz="914400">
              <a:lnSpc>
                <a:spcPct val="90000"/>
              </a:lnSpc>
            </a:pPr>
            <a:r>
              <a:rPr lang="en-US" sz="7400" kern="1200">
                <a:solidFill>
                  <a:schemeClr val="tx1"/>
                </a:solidFill>
                <a:latin typeface="+mj-lt"/>
                <a:ea typeface="+mj-ea"/>
                <a:cs typeface="+mj-cs"/>
              </a:rPr>
              <a:t>TaCoS and Privacy Policies</a:t>
            </a:r>
          </a:p>
        </p:txBody>
      </p:sp>
      <p:sp>
        <p:nvSpPr>
          <p:cNvPr id="3" name="Content Placeholder 2">
            <a:extLst>
              <a:ext uri="{FF2B5EF4-FFF2-40B4-BE49-F238E27FC236}">
                <a16:creationId xmlns:a16="http://schemas.microsoft.com/office/drawing/2014/main" id="{4ACC1952-FDF2-E507-9432-71A6F01AA1EF}"/>
              </a:ext>
            </a:extLst>
          </p:cNvPr>
          <p:cNvSpPr>
            <a:spLocks noGrp="1"/>
          </p:cNvSpPr>
          <p:nvPr>
            <p:ph idx="1"/>
          </p:nvPr>
        </p:nvSpPr>
        <p:spPr>
          <a:xfrm>
            <a:off x="965201" y="4582814"/>
            <a:ext cx="6633939" cy="1312657"/>
          </a:xfrm>
        </p:spPr>
        <p:txBody>
          <a:bodyPr vert="horz" lIns="91440" tIns="45720" rIns="91440" bIns="45720" rtlCol="0" anchor="t">
            <a:normAutofit/>
          </a:bodyPr>
          <a:lstStyle/>
          <a:p>
            <a:pPr marL="0" indent="0" algn="r" defTabSz="914400">
              <a:lnSpc>
                <a:spcPct val="90000"/>
              </a:lnSpc>
              <a:spcBef>
                <a:spcPts val="1000"/>
              </a:spcBef>
              <a:buNone/>
            </a:pPr>
            <a:r>
              <a:rPr lang="en-US" sz="2400" kern="1200" dirty="0">
                <a:solidFill>
                  <a:schemeClr val="tx1"/>
                </a:solidFill>
                <a:latin typeface="+mn-lt"/>
                <a:ea typeface="+mn-ea"/>
                <a:cs typeface="+mn-cs"/>
              </a:rPr>
              <a:t>What is our responsibility when using </a:t>
            </a:r>
            <a:r>
              <a:rPr lang="en-US" sz="2400" dirty="0"/>
              <a:t>digital and AI </a:t>
            </a:r>
            <a:r>
              <a:rPr lang="en-US" sz="2400" kern="1200" dirty="0">
                <a:solidFill>
                  <a:schemeClr val="tx1"/>
                </a:solidFill>
                <a:latin typeface="+mn-lt"/>
                <a:ea typeface="+mn-ea"/>
                <a:cs typeface="+mn-cs"/>
              </a:rPr>
              <a:t>products from 3</a:t>
            </a:r>
            <a:r>
              <a:rPr lang="en-US" sz="2400" kern="1200" baseline="30000" dirty="0">
                <a:solidFill>
                  <a:schemeClr val="tx1"/>
                </a:solidFill>
                <a:latin typeface="+mn-lt"/>
                <a:ea typeface="+mn-ea"/>
                <a:cs typeface="+mn-cs"/>
              </a:rPr>
              <a:t>rd</a:t>
            </a:r>
            <a:r>
              <a:rPr lang="en-US" sz="2400" kern="1200" dirty="0">
                <a:solidFill>
                  <a:schemeClr val="tx1"/>
                </a:solidFill>
                <a:latin typeface="+mn-lt"/>
                <a:ea typeface="+mn-ea"/>
                <a:cs typeface="+mn-cs"/>
              </a:rPr>
              <a:t> party vendors in research?</a:t>
            </a:r>
          </a:p>
        </p:txBody>
      </p:sp>
      <p:pic>
        <p:nvPicPr>
          <p:cNvPr id="7" name="Graphic 6" descr="Taco">
            <a:extLst>
              <a:ext uri="{FF2B5EF4-FFF2-40B4-BE49-F238E27FC236}">
                <a16:creationId xmlns:a16="http://schemas.microsoft.com/office/drawing/2014/main" id="{00DBCC2E-2527-2C79-47A2-4C8E5DCC16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96938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8557" y="1138036"/>
            <a:ext cx="5444382" cy="1402470"/>
          </a:xfrm>
        </p:spPr>
        <p:txBody>
          <a:bodyPr anchor="t">
            <a:normAutofit/>
          </a:bodyPr>
          <a:lstStyle/>
          <a:p>
            <a:r>
              <a:rPr lang="en-US" sz="3200" dirty="0"/>
              <a:t>Path towards Ethical AI in Mental Health</a:t>
            </a:r>
          </a:p>
        </p:txBody>
      </p:sp>
      <p:pic>
        <p:nvPicPr>
          <p:cNvPr id="5" name="Picture 4" descr="Abstract picture of the brain made up of patterns">
            <a:extLst>
              <a:ext uri="{FF2B5EF4-FFF2-40B4-BE49-F238E27FC236}">
                <a16:creationId xmlns:a16="http://schemas.microsoft.com/office/drawing/2014/main" id="{5258A450-E003-52E8-A59F-D3AED8F37018}"/>
              </a:ext>
            </a:extLst>
          </p:cNvPr>
          <p:cNvPicPr>
            <a:picLocks noChangeAspect="1"/>
          </p:cNvPicPr>
          <p:nvPr/>
        </p:nvPicPr>
        <p:blipFill>
          <a:blip r:embed="rId3"/>
          <a:srcRect l="21502" r="19536" b="1"/>
          <a:stretch>
            <a:fillRect/>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868557" y="2229058"/>
            <a:ext cx="5914734" cy="3591207"/>
          </a:xfrm>
        </p:spPr>
        <p:txBody>
          <a:bodyPr>
            <a:normAutofit/>
          </a:bodyPr>
          <a:lstStyle/>
          <a:p>
            <a:pPr marL="0" indent="0">
              <a:buNone/>
            </a:pPr>
            <a:r>
              <a:rPr lang="en-US" sz="2000" dirty="0"/>
              <a:t>Artificial Intelligence (AI) is transforming mental health care through advanced diagnostics, predictive modeling, and personalized interventions.</a:t>
            </a:r>
          </a:p>
        </p:txBody>
      </p:sp>
      <p:sp>
        <p:nvSpPr>
          <p:cNvPr id="4" name="TextBox 3">
            <a:extLst>
              <a:ext uri="{FF2B5EF4-FFF2-40B4-BE49-F238E27FC236}">
                <a16:creationId xmlns:a16="http://schemas.microsoft.com/office/drawing/2014/main" id="{29B614C4-7AD9-BF52-A4EC-FB99A87F93B8}"/>
              </a:ext>
            </a:extLst>
          </p:cNvPr>
          <p:cNvSpPr txBox="1"/>
          <p:nvPr/>
        </p:nvSpPr>
        <p:spPr>
          <a:xfrm>
            <a:off x="5868557" y="3333842"/>
            <a:ext cx="5605688" cy="3416320"/>
          </a:xfrm>
          <a:prstGeom prst="rect">
            <a:avLst/>
          </a:prstGeom>
          <a:noFill/>
        </p:spPr>
        <p:txBody>
          <a:bodyPr wrap="square" rtlCol="0">
            <a:spAutoFit/>
          </a:bodyPr>
          <a:lstStyle/>
          <a:p>
            <a:r>
              <a:rPr lang="en-US" dirty="0"/>
              <a:t>In this context, how do we practice: </a:t>
            </a:r>
          </a:p>
          <a:p>
            <a:endParaRPr lang="en-US" dirty="0"/>
          </a:p>
          <a:p>
            <a:pPr marL="285750" indent="-285750">
              <a:buFont typeface="Arial" panose="020B0604020202020204" pitchFamily="34" charset="0"/>
              <a:buChar char="•"/>
            </a:pPr>
            <a:r>
              <a:rPr lang="en-US" dirty="0"/>
              <a:t>Transparency </a:t>
            </a:r>
          </a:p>
          <a:p>
            <a:pPr marL="285750" indent="-285750">
              <a:buFont typeface="Arial" panose="020B0604020202020204" pitchFamily="34" charset="0"/>
              <a:buChar char="•"/>
            </a:pPr>
            <a:r>
              <a:rPr lang="en-US" dirty="0"/>
              <a:t>Risk assessment</a:t>
            </a:r>
          </a:p>
          <a:p>
            <a:pPr marL="285750" indent="-285750">
              <a:buFont typeface="Arial" panose="020B0604020202020204" pitchFamily="34" charset="0"/>
              <a:buChar char="•"/>
            </a:pPr>
            <a:r>
              <a:rPr lang="en-US" dirty="0"/>
              <a:t>Informed consent</a:t>
            </a:r>
          </a:p>
          <a:p>
            <a:pPr marL="285750" indent="-285750">
              <a:buFont typeface="Arial" panose="020B0604020202020204" pitchFamily="34" charset="0"/>
              <a:buChar char="•"/>
            </a:pPr>
            <a:r>
              <a:rPr lang="en-US" dirty="0"/>
              <a:t>Data governance</a:t>
            </a:r>
          </a:p>
          <a:p>
            <a:pPr marL="742950" lvl="1" indent="-285750">
              <a:buFont typeface="Arial" panose="020B0604020202020204" pitchFamily="34" charset="0"/>
              <a:buChar char="•"/>
            </a:pPr>
            <a:r>
              <a:rPr lang="en-US" dirty="0"/>
              <a:t>Collection</a:t>
            </a:r>
          </a:p>
          <a:p>
            <a:pPr marL="742950" lvl="1" indent="-285750">
              <a:buFont typeface="Arial" panose="020B0604020202020204" pitchFamily="34" charset="0"/>
              <a:buChar char="•"/>
            </a:pPr>
            <a:r>
              <a:rPr lang="en-US" dirty="0"/>
              <a:t>Storage (privacy)</a:t>
            </a:r>
          </a:p>
          <a:p>
            <a:pPr marL="742950" lvl="1" indent="-285750">
              <a:buFont typeface="Arial" panose="020B0604020202020204" pitchFamily="34" charset="0"/>
              <a:buChar char="•"/>
            </a:pPr>
            <a:r>
              <a:rPr lang="en-US" dirty="0"/>
              <a:t>Access</a:t>
            </a:r>
          </a:p>
          <a:p>
            <a:pPr marL="742950" lvl="1" indent="-285750">
              <a:buFont typeface="Arial" panose="020B0604020202020204" pitchFamily="34" charset="0"/>
              <a:buChar char="•"/>
            </a:pPr>
            <a:r>
              <a:rPr lang="en-US" dirty="0"/>
              <a:t>Use and Reuse</a:t>
            </a:r>
          </a:p>
          <a:p>
            <a:pPr marL="742950" lvl="1" indent="-285750">
              <a:buFont typeface="Arial" panose="020B0604020202020204" pitchFamily="34" charset="0"/>
              <a:buChar char="•"/>
            </a:pPr>
            <a:r>
              <a:rPr lang="en-US" dirty="0"/>
              <a:t>Closure</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9"/>
          <p:cNvSpPr txBox="1">
            <a:spLocks noGrp="1"/>
          </p:cNvSpPr>
          <p:nvPr>
            <p:ph type="title"/>
          </p:nvPr>
        </p:nvSpPr>
        <p:spPr>
          <a:xfrm>
            <a:off x="415600" y="593367"/>
            <a:ext cx="11360800" cy="923289"/>
          </a:xfrm>
          <a:prstGeom prst="rect">
            <a:avLst/>
          </a:prstGeom>
        </p:spPr>
        <p:txBody>
          <a:bodyPr spcFirstLastPara="1" vert="horz" wrap="square" lIns="121900" tIns="121900" rIns="121900" bIns="121900" rtlCol="0" anchor="t" anchorCtr="0">
            <a:spAutoFit/>
          </a:bodyPr>
          <a:lstStyle/>
          <a:p>
            <a:pPr algn="l"/>
            <a:r>
              <a:rPr lang="en" dirty="0"/>
              <a:t>PRISM Study: Privacy Policy Comparison</a:t>
            </a:r>
            <a:endParaRPr dirty="0"/>
          </a:p>
        </p:txBody>
      </p:sp>
      <p:sp>
        <p:nvSpPr>
          <p:cNvPr id="394" name="Google Shape;394;p49">
            <a:extLst>
              <a:ext uri="{C183D7F6-B498-43B3-948B-1728B52AA6E4}">
                <adec:decorative xmlns:adec="http://schemas.microsoft.com/office/drawing/2017/decorative" val="1"/>
              </a:ext>
            </a:extLst>
          </p:cNvPr>
          <p:cNvSpPr txBox="1">
            <a:spLocks noGrp="1"/>
          </p:cNvSpPr>
          <p:nvPr>
            <p:ph type="body" idx="2"/>
          </p:nvPr>
        </p:nvSpPr>
        <p:spPr>
          <a:xfrm>
            <a:off x="6443200" y="1536633"/>
            <a:ext cx="5333200" cy="765426"/>
          </a:xfrm>
          <a:prstGeom prst="rect">
            <a:avLst/>
          </a:prstGeom>
        </p:spPr>
        <p:txBody>
          <a:bodyPr spcFirstLastPara="1" vert="horz" wrap="square" lIns="121900" tIns="121900" rIns="121900" bIns="121900" rtlCol="0" anchor="t" anchorCtr="0">
            <a:spAutoFit/>
          </a:bodyPr>
          <a:lstStyle/>
          <a:p>
            <a:pPr marL="0" indent="0">
              <a:lnSpc>
                <a:spcPct val="115000"/>
              </a:lnSpc>
              <a:buNone/>
            </a:pPr>
            <a:endParaRPr sz="1467">
              <a:latin typeface="Arial"/>
              <a:ea typeface="Arial"/>
              <a:cs typeface="Arial"/>
              <a:sym typeface="Arial"/>
            </a:endParaRPr>
          </a:p>
          <a:p>
            <a:pPr marL="0" indent="0">
              <a:lnSpc>
                <a:spcPct val="115000"/>
              </a:lnSpc>
              <a:buNone/>
            </a:pPr>
            <a:endParaRPr sz="1467" b="1">
              <a:latin typeface="Arial"/>
              <a:ea typeface="Arial"/>
              <a:cs typeface="Arial"/>
              <a:sym typeface="Arial"/>
            </a:endParaRPr>
          </a:p>
        </p:txBody>
      </p:sp>
      <p:sp>
        <p:nvSpPr>
          <p:cNvPr id="395" name="Google Shape;395;p49">
            <a:extLst>
              <a:ext uri="{C183D7F6-B498-43B3-948B-1728B52AA6E4}">
                <adec:decorative xmlns:adec="http://schemas.microsoft.com/office/drawing/2017/decorative" val="1"/>
              </a:ext>
            </a:extLst>
          </p:cNvPr>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t" anchorCtr="0">
            <a:normAutofit/>
          </a:bodyPr>
          <a:lstStyle/>
          <a:p>
            <a:fld id="{00000000-1234-1234-1234-123412341234}" type="slidenum">
              <a:rPr lang="en"/>
              <a:pPr/>
              <a:t>30</a:t>
            </a:fld>
            <a:endParaRPr/>
          </a:p>
        </p:txBody>
      </p:sp>
      <p:sp>
        <p:nvSpPr>
          <p:cNvPr id="396" name="Google Shape;396;p49">
            <a:extLst>
              <a:ext uri="{C183D7F6-B498-43B3-948B-1728B52AA6E4}">
                <adec:decorative xmlns:adec="http://schemas.microsoft.com/office/drawing/2017/decorative" val="1"/>
              </a:ext>
            </a:extLst>
          </p:cNvPr>
          <p:cNvSpPr/>
          <p:nvPr/>
        </p:nvSpPr>
        <p:spPr>
          <a:xfrm rot="5400000" flipH="1">
            <a:off x="10603333" y="5554188"/>
            <a:ext cx="1044000" cy="1044000"/>
          </a:xfrm>
          <a:prstGeom prst="rtTriangle">
            <a:avLst/>
          </a:prstGeom>
          <a:solidFill>
            <a:schemeClr val="lt2"/>
          </a:solidFill>
          <a:ln>
            <a:noFill/>
          </a:ln>
        </p:spPr>
        <p:txBody>
          <a:bodyPr spcFirstLastPara="1" wrap="square" lIns="121900" tIns="121900" rIns="121900" bIns="121900" anchor="ctr" anchorCtr="0">
            <a:noAutofit/>
          </a:bodyPr>
          <a:lstStyle/>
          <a:p>
            <a:pPr algn="ctr"/>
            <a:endParaRPr sz="2400">
              <a:solidFill>
                <a:schemeClr val="lt2"/>
              </a:solidFill>
              <a:latin typeface="Inter Tight"/>
              <a:ea typeface="Inter Tight"/>
              <a:cs typeface="Inter Tight"/>
              <a:sym typeface="Inter Tight"/>
            </a:endParaRPr>
          </a:p>
        </p:txBody>
      </p:sp>
      <p:sp>
        <p:nvSpPr>
          <p:cNvPr id="397" name="Google Shape;397;p49"/>
          <p:cNvSpPr txBox="1">
            <a:spLocks noGrp="1"/>
          </p:cNvSpPr>
          <p:nvPr>
            <p:ph type="body" idx="1"/>
          </p:nvPr>
        </p:nvSpPr>
        <p:spPr>
          <a:xfrm>
            <a:off x="873201" y="1796831"/>
            <a:ext cx="3046057" cy="4307357"/>
          </a:xfrm>
          <a:prstGeom prst="rect">
            <a:avLst/>
          </a:prstGeom>
        </p:spPr>
        <p:txBody>
          <a:bodyPr spcFirstLastPara="1" vert="horz" wrap="square" lIns="121900" tIns="121900" rIns="121900" bIns="121900" rtlCol="0" anchor="t" anchorCtr="0">
            <a:spAutoFit/>
          </a:bodyPr>
          <a:lstStyle/>
          <a:p>
            <a:pPr marL="0" indent="0">
              <a:lnSpc>
                <a:spcPct val="140000"/>
              </a:lnSpc>
              <a:buClr>
                <a:schemeClr val="accent1"/>
              </a:buClr>
              <a:buSzPts val="1100"/>
              <a:buNone/>
            </a:pPr>
            <a:r>
              <a:rPr lang="en" sz="1333" b="1" i="1" dirty="0">
                <a:solidFill>
                  <a:schemeClr val="accent1"/>
                </a:solidFill>
                <a:latin typeface="Arial"/>
                <a:ea typeface="Arial"/>
                <a:cs typeface="Arial"/>
                <a:sym typeface="Arial"/>
              </a:rPr>
              <a:t>From your expertise and experience reviewing privacy policies, conduct a comprehensive comparison of the two privacy policies. Differences between the two versions of the documents have been highlighted.  Review side-by-side highlighted versions of the privacy policy documents.</a:t>
            </a:r>
            <a:endParaRPr sz="1333" b="1" i="1" dirty="0">
              <a:solidFill>
                <a:schemeClr val="accent1"/>
              </a:solidFill>
              <a:latin typeface="Arial"/>
              <a:ea typeface="Arial"/>
              <a:cs typeface="Arial"/>
              <a:sym typeface="Arial"/>
            </a:endParaRPr>
          </a:p>
          <a:p>
            <a:pPr marL="0" indent="0">
              <a:lnSpc>
                <a:spcPct val="115000"/>
              </a:lnSpc>
              <a:spcBef>
                <a:spcPts val="1600"/>
              </a:spcBef>
              <a:spcAft>
                <a:spcPts val="1600"/>
              </a:spcAft>
              <a:buNone/>
            </a:pPr>
            <a:r>
              <a:rPr lang="en-US" sz="1467" dirty="0">
                <a:latin typeface="Arial"/>
                <a:ea typeface="Arial"/>
                <a:cs typeface="Arial"/>
                <a:sym typeface="Arial"/>
              </a:rPr>
              <a:t>NOTE: </a:t>
            </a:r>
            <a:r>
              <a:rPr lang="en-US" sz="1467" dirty="0" err="1">
                <a:latin typeface="Arial"/>
                <a:ea typeface="Arial"/>
                <a:cs typeface="Arial"/>
                <a:sym typeface="Arial"/>
              </a:rPr>
              <a:t>Diffchecker</a:t>
            </a:r>
            <a:r>
              <a:rPr lang="en-US" sz="1467" dirty="0">
                <a:latin typeface="Arial"/>
                <a:ea typeface="Arial"/>
                <a:cs typeface="Arial"/>
                <a:sym typeface="Arial"/>
              </a:rPr>
              <a:t> was the tool used to make the comparison between versions. </a:t>
            </a:r>
            <a:endParaRPr sz="1467" dirty="0">
              <a:latin typeface="Arial"/>
              <a:ea typeface="Arial"/>
              <a:cs typeface="Arial"/>
              <a:sym typeface="Arial"/>
            </a:endParaRPr>
          </a:p>
        </p:txBody>
      </p:sp>
      <p:pic>
        <p:nvPicPr>
          <p:cNvPr id="398" name="Google Shape;398;p49" descr="Two different privacy policies being compared"/>
          <p:cNvPicPr preferRelativeResize="0"/>
          <p:nvPr/>
        </p:nvPicPr>
        <p:blipFill>
          <a:blip r:embed="rId3">
            <a:alphaModFix/>
          </a:blip>
          <a:stretch>
            <a:fillRect/>
          </a:stretch>
        </p:blipFill>
        <p:spPr>
          <a:xfrm>
            <a:off x="4441372" y="1536634"/>
            <a:ext cx="7129022" cy="453675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2"/>
        <p:cNvGrpSpPr/>
        <p:nvPr/>
      </p:nvGrpSpPr>
      <p:grpSpPr>
        <a:xfrm>
          <a:off x="0" y="0"/>
          <a:ext cx="0" cy="0"/>
          <a:chOff x="0" y="0"/>
          <a:chExt cx="0" cy="0"/>
        </a:xfrm>
      </p:grpSpPr>
      <p:sp useBgFill="1">
        <p:nvSpPr>
          <p:cNvPr id="421" name="Rectangle 42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Google Shape;413;p51"/>
          <p:cNvSpPr txBox="1">
            <a:spLocks noGrp="1"/>
          </p:cNvSpPr>
          <p:nvPr>
            <p:ph type="title"/>
          </p:nvPr>
        </p:nvSpPr>
        <p:spPr>
          <a:xfrm>
            <a:off x="638881" y="670218"/>
            <a:ext cx="10909640" cy="1065836"/>
          </a:xfrm>
          <a:prstGeom prst="rect">
            <a:avLst/>
          </a:prstGeom>
        </p:spPr>
        <p:txBody>
          <a:bodyPr spcFirstLastPara="1" vert="horz" lIns="91440" tIns="45720" rIns="91440" bIns="45720" rtlCol="0" anchor="ctr" anchorCtr="0">
            <a:normAutofit/>
          </a:bodyPr>
          <a:lstStyle/>
          <a:p>
            <a:pPr defTabSz="914400">
              <a:lnSpc>
                <a:spcPct val="90000"/>
              </a:lnSpc>
              <a:spcBef>
                <a:spcPct val="0"/>
              </a:spcBef>
            </a:pPr>
            <a:r>
              <a:rPr lang="en-US" sz="4600"/>
              <a:t>PRISM – Privacy Policy Review Comparisons</a:t>
            </a:r>
          </a:p>
        </p:txBody>
      </p:sp>
      <p:sp>
        <p:nvSpPr>
          <p:cNvPr id="42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Privacy policy review comparisons">
            <a:extLst>
              <a:ext uri="{FF2B5EF4-FFF2-40B4-BE49-F238E27FC236}">
                <a16:creationId xmlns:a16="http://schemas.microsoft.com/office/drawing/2014/main" id="{9845F367-18E1-EC85-0FA1-D53C73E1CF84}"/>
              </a:ext>
            </a:extLst>
          </p:cNvPr>
          <p:cNvGrpSpPr/>
          <p:nvPr/>
        </p:nvGrpSpPr>
        <p:grpSpPr>
          <a:xfrm>
            <a:off x="766562" y="2619784"/>
            <a:ext cx="11132830" cy="3600041"/>
            <a:chOff x="766562" y="2619784"/>
            <a:chExt cx="11132830" cy="3600041"/>
          </a:xfrm>
        </p:grpSpPr>
        <p:pic>
          <p:nvPicPr>
            <p:cNvPr id="414" name="Google Shape;414;p51"/>
            <p:cNvPicPr preferRelativeResize="0"/>
            <p:nvPr/>
          </p:nvPicPr>
          <p:blipFill>
            <a:blip r:embed="rId3"/>
            <a:stretch>
              <a:fillRect/>
            </a:stretch>
          </p:blipFill>
          <p:spPr>
            <a:xfrm>
              <a:off x="766562" y="2619784"/>
              <a:ext cx="2810276" cy="3600041"/>
            </a:xfrm>
            <a:prstGeom prst="rect">
              <a:avLst/>
            </a:prstGeom>
            <a:noFill/>
          </p:spPr>
        </p:pic>
        <p:pic>
          <p:nvPicPr>
            <p:cNvPr id="415" name="Google Shape;415;p51"/>
            <p:cNvPicPr preferRelativeResize="0"/>
            <p:nvPr/>
          </p:nvPicPr>
          <p:blipFill>
            <a:blip r:embed="rId4"/>
            <a:stretch>
              <a:fillRect/>
            </a:stretch>
          </p:blipFill>
          <p:spPr>
            <a:xfrm>
              <a:off x="4456887" y="2619784"/>
              <a:ext cx="3278225" cy="3600041"/>
            </a:xfrm>
            <a:prstGeom prst="rect">
              <a:avLst/>
            </a:prstGeom>
            <a:noFill/>
          </p:spPr>
        </p:pic>
        <p:pic>
          <p:nvPicPr>
            <p:cNvPr id="416" name="Google Shape;416;p51"/>
            <p:cNvPicPr preferRelativeResize="0"/>
            <p:nvPr/>
          </p:nvPicPr>
          <p:blipFill>
            <a:blip r:embed="rId5"/>
            <a:stretch>
              <a:fillRect/>
            </a:stretch>
          </p:blipFill>
          <p:spPr>
            <a:xfrm>
              <a:off x="8141208" y="3634002"/>
              <a:ext cx="3758184" cy="1571604"/>
            </a:xfrm>
            <a:prstGeom prst="rect">
              <a:avLst/>
            </a:prstGeom>
            <a:noFill/>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08A8-BC38-F8E5-8A60-F334D2360D7B}"/>
              </a:ext>
            </a:extLst>
          </p:cNvPr>
          <p:cNvSpPr>
            <a:spLocks noGrp="1"/>
          </p:cNvSpPr>
          <p:nvPr>
            <p:ph type="ctrTitle"/>
          </p:nvPr>
        </p:nvSpPr>
        <p:spPr>
          <a:xfrm>
            <a:off x="876693" y="741391"/>
            <a:ext cx="4355265" cy="3260983"/>
          </a:xfrm>
        </p:spPr>
        <p:txBody>
          <a:bodyPr vert="horz" lIns="91440" tIns="45720" rIns="91440" bIns="45720" rtlCol="0" anchor="b">
            <a:noAutofit/>
          </a:bodyPr>
          <a:lstStyle/>
          <a:p>
            <a:pPr algn="l"/>
            <a:r>
              <a:rPr lang="en-US" sz="4800" dirty="0"/>
              <a:t>PRISM Aim 2:    Co-Designing Improved Privacy Policy Communications</a:t>
            </a:r>
          </a:p>
        </p:txBody>
      </p:sp>
      <p:sp>
        <p:nvSpPr>
          <p:cNvPr id="6" name="TextBox 5">
            <a:extLst>
              <a:ext uri="{FF2B5EF4-FFF2-40B4-BE49-F238E27FC236}">
                <a16:creationId xmlns:a16="http://schemas.microsoft.com/office/drawing/2014/main" id="{37ADBB82-C604-7913-D2C4-7DDE6A83A4FD}"/>
              </a:ext>
            </a:extLst>
          </p:cNvPr>
          <p:cNvSpPr txBox="1"/>
          <p:nvPr/>
        </p:nvSpPr>
        <p:spPr>
          <a:xfrm>
            <a:off x="876692" y="4365104"/>
            <a:ext cx="4355265" cy="1616203"/>
          </a:xfrm>
          <a:prstGeom prst="rect">
            <a:avLst/>
          </a:prstGeom>
        </p:spPr>
        <p:txBody>
          <a:bodyPr vert="horz" lIns="91440" tIns="45720" rIns="91440" bIns="45720" rtlCol="0" anchor="t">
            <a:normAutofit/>
          </a:bodyPr>
          <a:lstStyle/>
          <a:p>
            <a:pPr defTabSz="914400">
              <a:lnSpc>
                <a:spcPct val="90000"/>
              </a:lnSpc>
              <a:spcBef>
                <a:spcPts val="1000"/>
              </a:spcBef>
            </a:pPr>
            <a:r>
              <a:rPr lang="en-US" sz="2000" b="1" dirty="0">
                <a:effectLst/>
              </a:rPr>
              <a:t>Event on March 10, 2025</a:t>
            </a:r>
            <a:endParaRPr lang="en-US" sz="2000" dirty="0">
              <a:effectLst/>
            </a:endParaRPr>
          </a:p>
          <a:p>
            <a:pPr defTabSz="914400">
              <a:lnSpc>
                <a:spcPct val="90000"/>
              </a:lnSpc>
              <a:spcBef>
                <a:spcPts val="1000"/>
              </a:spcBef>
            </a:pPr>
            <a:br>
              <a:rPr lang="en-US" sz="2000" dirty="0"/>
            </a:br>
            <a:endParaRPr lang="en-US" sz="2000" dirty="0"/>
          </a:p>
        </p:txBody>
      </p:sp>
      <p:pic>
        <p:nvPicPr>
          <p:cNvPr id="4" name="Picture 3" descr="Privacy Policy Designathon flyer">
            <a:extLst>
              <a:ext uri="{FF2B5EF4-FFF2-40B4-BE49-F238E27FC236}">
                <a16:creationId xmlns:a16="http://schemas.microsoft.com/office/drawing/2014/main" id="{A9FDB508-721B-84ED-6B74-DC03D3EB944F}"/>
              </a:ext>
            </a:extLst>
          </p:cNvPr>
          <p:cNvPicPr>
            <a:picLocks noChangeAspect="1"/>
          </p:cNvPicPr>
          <p:nvPr/>
        </p:nvPicPr>
        <p:blipFill>
          <a:blip r:embed="rId3"/>
          <a:srcRect r="-1" b="13093"/>
          <a:stretch>
            <a:fillRect/>
          </a:stretch>
        </p:blipFill>
        <p:spPr>
          <a:xfrm>
            <a:off x="6096000" y="10"/>
            <a:ext cx="6095999" cy="6857990"/>
          </a:xfrm>
          <a:prstGeom prst="rect">
            <a:avLst/>
          </a:prstGeom>
        </p:spPr>
      </p:pic>
    </p:spTree>
    <p:extLst>
      <p:ext uri="{BB962C8B-B14F-4D97-AF65-F5344CB8AC3E}">
        <p14:creationId xmlns:p14="http://schemas.microsoft.com/office/powerpoint/2010/main" val="175026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a privacy policy">
            <a:extLst>
              <a:ext uri="{FF2B5EF4-FFF2-40B4-BE49-F238E27FC236}">
                <a16:creationId xmlns:a16="http://schemas.microsoft.com/office/drawing/2014/main" id="{B82E8D3C-7D28-848B-3CD5-71F0276B1F00}"/>
              </a:ext>
            </a:extLst>
          </p:cNvPr>
          <p:cNvPicPr>
            <a:picLocks noChangeAspect="1"/>
          </p:cNvPicPr>
          <p:nvPr/>
        </p:nvPicPr>
        <p:blipFill>
          <a:blip r:embed="rId3">
            <a:alphaModFix amt="80000"/>
          </a:blip>
          <a:srcRect r="1891"/>
          <a:stretch>
            <a:fillRect/>
          </a:stretch>
        </p:blipFill>
        <p:spPr>
          <a:xfrm>
            <a:off x="20" y="-14687"/>
            <a:ext cx="5197615" cy="6857998"/>
          </a:xfrm>
          <a:prstGeom prst="rect">
            <a:avLst/>
          </a:prstGeom>
        </p:spPr>
      </p:pic>
      <p:sp>
        <p:nvSpPr>
          <p:cNvPr id="2" name="Title 1">
            <a:extLst>
              <a:ext uri="{FF2B5EF4-FFF2-40B4-BE49-F238E27FC236}">
                <a16:creationId xmlns:a16="http://schemas.microsoft.com/office/drawing/2014/main" id="{4EAB2F88-F112-FB8B-A596-EE83235D4C7A}"/>
              </a:ext>
            </a:extLst>
          </p:cNvPr>
          <p:cNvSpPr>
            <a:spLocks noGrp="1"/>
          </p:cNvSpPr>
          <p:nvPr>
            <p:ph type="title"/>
          </p:nvPr>
        </p:nvSpPr>
        <p:spPr>
          <a:xfrm>
            <a:off x="515815" y="4021743"/>
            <a:ext cx="3999542" cy="2235074"/>
          </a:xfrm>
        </p:spPr>
        <p:txBody>
          <a:bodyPr anchor="b">
            <a:normAutofit/>
          </a:bodyPr>
          <a:lstStyle/>
          <a:p>
            <a:r>
              <a:rPr lang="en-US" sz="4000"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Aim 2 Overview</a:t>
            </a:r>
            <a:endParaRPr lang="en-US" sz="4000" dirty="0">
              <a:solidFill>
                <a:srgbClr val="FFFFFF"/>
              </a:solidFill>
            </a:endParaRPr>
          </a:p>
        </p:txBody>
      </p:sp>
      <p:sp>
        <p:nvSpPr>
          <p:cNvPr id="3" name="Content Placeholder 2">
            <a:extLst>
              <a:ext uri="{FF2B5EF4-FFF2-40B4-BE49-F238E27FC236}">
                <a16:creationId xmlns:a16="http://schemas.microsoft.com/office/drawing/2014/main" id="{49F86092-26CB-E860-8271-FBE3CFDA49DB}"/>
              </a:ext>
            </a:extLst>
          </p:cNvPr>
          <p:cNvSpPr>
            <a:spLocks noGrp="1"/>
          </p:cNvSpPr>
          <p:nvPr>
            <p:ph idx="1"/>
          </p:nvPr>
        </p:nvSpPr>
        <p:spPr>
          <a:xfrm>
            <a:off x="6104092" y="923680"/>
            <a:ext cx="5197637" cy="5169623"/>
          </a:xfrm>
        </p:spPr>
        <p:txBody>
          <a:bodyPr anchor="t">
            <a:normAutofit/>
          </a:bodyPr>
          <a:lstStyle/>
          <a:p>
            <a:pPr marL="0" marR="0" indent="0">
              <a:buNone/>
            </a:pPr>
            <a:r>
              <a:rPr lang="en-US" sz="1900" b="1" kern="0" dirty="0">
                <a:effectLst/>
                <a:latin typeface="Times New Roman" panose="02020603050405020304" pitchFamily="18" charset="0"/>
                <a:ea typeface="Times New Roman" panose="02020603050405020304" pitchFamily="18" charset="0"/>
                <a:cs typeface="Times New Roman" panose="02020603050405020304" pitchFamily="18" charset="0"/>
              </a:rPr>
              <a:t>Objective:</a:t>
            </a: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 Facilitate stakeholder co-design activities to improve communication of third-party privacy policies in digital health research</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buNone/>
            </a:pPr>
            <a:r>
              <a:rPr lang="en-US" sz="1900" b="1" kern="0" dirty="0">
                <a:effectLst/>
                <a:latin typeface="Times New Roman" panose="02020603050405020304" pitchFamily="18" charset="0"/>
                <a:ea typeface="Times New Roman" panose="02020603050405020304" pitchFamily="18" charset="0"/>
                <a:cs typeface="Times New Roman" panose="02020603050405020304" pitchFamily="18" charset="0"/>
              </a:rPr>
              <a:t>Core Challenge:</a:t>
            </a: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buNone/>
            </a:pP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Privacy policies are:</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Complex legal documents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Difficult to interpret for researchers, IRB members, and participants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Critical for informed consent and risk assessment</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Inconsistent across platforms and technologies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buNone/>
            </a:pPr>
            <a:r>
              <a:rPr lang="en-US" sz="1900" b="1" kern="0" dirty="0">
                <a:effectLst/>
                <a:latin typeface="Times New Roman" panose="02020603050405020304" pitchFamily="18" charset="0"/>
                <a:ea typeface="Times New Roman" panose="02020603050405020304" pitchFamily="18" charset="0"/>
                <a:cs typeface="Times New Roman" panose="02020603050405020304" pitchFamily="18" charset="0"/>
              </a:rPr>
              <a:t>Project Status:</a:t>
            </a: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Complete data collection and preliminary analysis </a:t>
            </a:r>
            <a:r>
              <a:rPr lang="en-US" sz="1900" kern="0" dirty="0">
                <a:latin typeface="Times New Roman" panose="02020603050405020304" pitchFamily="18" charset="0"/>
                <a:ea typeface="Times New Roman" panose="02020603050405020304" pitchFamily="18" charset="0"/>
                <a:cs typeface="Times New Roman" panose="02020603050405020304" pitchFamily="18" charset="0"/>
              </a:rPr>
              <a:t>for </a:t>
            </a: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Phase 1 (Workshop) </a:t>
            </a:r>
          </a:p>
          <a:p>
            <a:r>
              <a:rPr lang="en-US" sz="1900" kern="0" dirty="0">
                <a:latin typeface="Times New Roman" panose="02020603050405020304" pitchFamily="18" charset="0"/>
                <a:ea typeface="Times New Roman" panose="02020603050405020304" pitchFamily="18" charset="0"/>
                <a:cs typeface="Times New Roman" panose="02020603050405020304" pitchFamily="18" charset="0"/>
              </a:rPr>
              <a:t>B</a:t>
            </a:r>
            <a:r>
              <a:rPr lang="en-US" sz="1900" kern="0" dirty="0">
                <a:effectLst/>
                <a:latin typeface="Times New Roman" panose="02020603050405020304" pitchFamily="18" charset="0"/>
                <a:ea typeface="Times New Roman" panose="02020603050405020304" pitchFamily="18" charset="0"/>
                <a:cs typeface="Times New Roman" panose="02020603050405020304" pitchFamily="18" charset="0"/>
              </a:rPr>
              <a:t>eginning Phase 2 (Survey)</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900" dirty="0"/>
          </a:p>
        </p:txBody>
      </p:sp>
    </p:spTree>
    <p:extLst>
      <p:ext uri="{BB962C8B-B14F-4D97-AF65-F5344CB8AC3E}">
        <p14:creationId xmlns:p14="http://schemas.microsoft.com/office/powerpoint/2010/main" val="989855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6661-1CAF-9AC5-9195-EB44B1E459AB}"/>
              </a:ext>
            </a:extLst>
          </p:cNvPr>
          <p:cNvSpPr>
            <a:spLocks noGrp="1"/>
          </p:cNvSpPr>
          <p:nvPr>
            <p:ph type="title"/>
          </p:nvPr>
        </p:nvSpPr>
        <p:spPr>
          <a:xfrm>
            <a:off x="913872" y="1271531"/>
            <a:ext cx="4426755" cy="761271"/>
          </a:xfrm>
        </p:spPr>
        <p:txBody>
          <a:bodyPr>
            <a:normAutofit/>
          </a:bodyPr>
          <a:lstStyle/>
          <a:p>
            <a:r>
              <a:rPr lang="en-US" sz="3200" dirty="0"/>
              <a:t>Prototype Ideas</a:t>
            </a:r>
          </a:p>
        </p:txBody>
      </p:sp>
      <p:sp>
        <p:nvSpPr>
          <p:cNvPr id="3" name="Content Placeholder 2">
            <a:extLst>
              <a:ext uri="{FF2B5EF4-FFF2-40B4-BE49-F238E27FC236}">
                <a16:creationId xmlns:a16="http://schemas.microsoft.com/office/drawing/2014/main" id="{4262BC70-9BE5-3A0E-A422-581B8B0E9ADF}"/>
              </a:ext>
            </a:extLst>
          </p:cNvPr>
          <p:cNvSpPr>
            <a:spLocks noGrp="1"/>
          </p:cNvSpPr>
          <p:nvPr>
            <p:ph idx="1"/>
          </p:nvPr>
        </p:nvSpPr>
        <p:spPr>
          <a:xfrm>
            <a:off x="913872" y="2110721"/>
            <a:ext cx="4426757" cy="2020825"/>
          </a:xfrm>
        </p:spPr>
        <p:txBody>
          <a:bodyPr anchor="t">
            <a:normAutofit/>
          </a:bodyPr>
          <a:lstStyle/>
          <a:p>
            <a:pPr marL="514350" indent="-514350">
              <a:buFont typeface="+mj-lt"/>
              <a:buAutoNum type="arabicPeriod"/>
            </a:pPr>
            <a:r>
              <a:rPr lang="en-US" sz="900" b="1"/>
              <a:t>A policy scoring app </a:t>
            </a:r>
            <a:r>
              <a:rPr lang="en-US" sz="900"/>
              <a:t>- transforming users from “Policy Learners” into “Policy Makers” </a:t>
            </a:r>
          </a:p>
          <a:p>
            <a:pPr marL="514350" indent="-514350">
              <a:buFont typeface="+mj-lt"/>
              <a:buAutoNum type="arabicPeriod"/>
            </a:pPr>
            <a:r>
              <a:rPr lang="en-US" sz="900" b="1"/>
              <a:t>The Rocket Data app </a:t>
            </a:r>
            <a:r>
              <a:rPr lang="en-US" sz="900"/>
              <a:t>– facilitates creating a personalized “data risk profile” </a:t>
            </a:r>
          </a:p>
          <a:p>
            <a:pPr marL="514350" indent="-514350">
              <a:buFont typeface="+mj-lt"/>
              <a:buAutoNum type="arabicPeriod"/>
            </a:pPr>
            <a:r>
              <a:rPr lang="en-US" sz="900" b="1"/>
              <a:t>A gamified experience inspired by platform games </a:t>
            </a:r>
            <a:r>
              <a:rPr lang="en-US" sz="900"/>
              <a:t>- navigating a game-based journey through core privacy topics</a:t>
            </a:r>
          </a:p>
          <a:p>
            <a:pPr marL="514350" indent="-514350">
              <a:buFont typeface="+mj-lt"/>
              <a:buAutoNum type="arabicPeriod"/>
            </a:pPr>
            <a:r>
              <a:rPr lang="en-US" sz="900" b="1"/>
              <a:t>An interactive, closed-loop consent tool </a:t>
            </a:r>
            <a:r>
              <a:rPr lang="en-US" sz="900"/>
              <a:t>- outlines user rights, including real-time alerts and control over third-party data access (opt-in)</a:t>
            </a:r>
          </a:p>
          <a:p>
            <a:pPr marL="514350" indent="-514350">
              <a:buFont typeface="+mj-lt"/>
              <a:buAutoNum type="arabicPeriod"/>
            </a:pPr>
            <a:r>
              <a:rPr lang="en-US" sz="900" b="1"/>
              <a:t>A tool presents risks and benefits through multiple formats </a:t>
            </a:r>
            <a:r>
              <a:rPr lang="en-US" sz="900"/>
              <a:t>– sensitive to risks and benefits variation across cultural and regional contexts</a:t>
            </a:r>
          </a:p>
          <a:p>
            <a:pPr marL="514350" indent="-514350">
              <a:buFont typeface="+mj-lt"/>
              <a:buAutoNum type="arabicPeriod"/>
            </a:pPr>
            <a:r>
              <a:rPr lang="en-US" sz="900" b="1"/>
              <a:t>IRB workflow tool </a:t>
            </a:r>
            <a:r>
              <a:rPr lang="en-US" sz="900"/>
              <a:t>- helps researchers align data needs with device capabilities</a:t>
            </a:r>
          </a:p>
        </p:txBody>
      </p:sp>
      <p:pic>
        <p:nvPicPr>
          <p:cNvPr id="5" name="Picture 4">
            <a:extLst>
              <a:ext uri="{FF2B5EF4-FFF2-40B4-BE49-F238E27FC236}">
                <a16:creationId xmlns:a16="http://schemas.microsoft.com/office/drawing/2014/main" id="{EE296351-7E8D-5038-B06C-A7E1388C5331}"/>
              </a:ext>
              <a:ext uri="{C183D7F6-B498-43B3-948B-1728B52AA6E4}">
                <adec:decorative xmlns:adec="http://schemas.microsoft.com/office/drawing/2017/decorative" val="1"/>
              </a:ext>
            </a:extLst>
          </p:cNvPr>
          <p:cNvPicPr>
            <a:picLocks noChangeAspect="1"/>
          </p:cNvPicPr>
          <p:nvPr/>
        </p:nvPicPr>
        <p:blipFill>
          <a:blip r:embed="rId3"/>
          <a:srcRect l="16110" r="16644" b="6"/>
          <a:stretch>
            <a:fillRect/>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6">
            <a:extLst>
              <a:ext uri="{FF2B5EF4-FFF2-40B4-BE49-F238E27FC236}">
                <a16:creationId xmlns:a16="http://schemas.microsoft.com/office/drawing/2014/main" id="{C2AB2C12-AB61-104F-7AB0-21456C531B5B}"/>
              </a:ext>
              <a:ext uri="{C183D7F6-B498-43B3-948B-1728B52AA6E4}">
                <adec:decorative xmlns:adec="http://schemas.microsoft.com/office/drawing/2017/decorative" val="1"/>
              </a:ext>
            </a:extLst>
          </p:cNvPr>
          <p:cNvPicPr>
            <a:picLocks noChangeAspect="1"/>
          </p:cNvPicPr>
          <p:nvPr/>
        </p:nvPicPr>
        <p:blipFill>
          <a:blip r:embed="rId4"/>
          <a:srcRect l="12751" r="21250" b="1"/>
          <a:stretch>
            <a:fillRect/>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5" name="Picture 14">
            <a:extLst>
              <a:ext uri="{FF2B5EF4-FFF2-40B4-BE49-F238E27FC236}">
                <a16:creationId xmlns:a16="http://schemas.microsoft.com/office/drawing/2014/main" id="{133C56D1-9A2D-048D-FEDC-5161542D068C}"/>
              </a:ext>
              <a:ext uri="{C183D7F6-B498-43B3-948B-1728B52AA6E4}">
                <adec:decorative xmlns:adec="http://schemas.microsoft.com/office/drawing/2017/decorative" val="1"/>
              </a:ext>
            </a:extLst>
          </p:cNvPr>
          <p:cNvPicPr>
            <a:picLocks noChangeAspect="1"/>
          </p:cNvPicPr>
          <p:nvPr/>
        </p:nvPicPr>
        <p:blipFill>
          <a:blip r:embed="rId5"/>
          <a:srcRect l="20398" r="4" b="4"/>
          <a:stretch>
            <a:fill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1" name="Picture 10">
            <a:extLst>
              <a:ext uri="{FF2B5EF4-FFF2-40B4-BE49-F238E27FC236}">
                <a16:creationId xmlns:a16="http://schemas.microsoft.com/office/drawing/2014/main" id="{0C101A24-146C-1106-2AE1-A4DBFBAA8226}"/>
              </a:ext>
              <a:ext uri="{C183D7F6-B498-43B3-948B-1728B52AA6E4}">
                <adec:decorative xmlns:adec="http://schemas.microsoft.com/office/drawing/2017/decorative" val="1"/>
              </a:ext>
            </a:extLst>
          </p:cNvPr>
          <p:cNvPicPr>
            <a:picLocks noChangeAspect="1"/>
          </p:cNvPicPr>
          <p:nvPr/>
        </p:nvPicPr>
        <p:blipFill>
          <a:blip r:embed="rId6"/>
          <a:srcRect l="35307" r="7813" b="-2"/>
          <a:stretch>
            <a:fillRect/>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8">
            <a:extLst>
              <a:ext uri="{FF2B5EF4-FFF2-40B4-BE49-F238E27FC236}">
                <a16:creationId xmlns:a16="http://schemas.microsoft.com/office/drawing/2014/main" id="{9FA84B1F-4F11-B7C5-61DE-4E497D6DFA76}"/>
              </a:ext>
              <a:ext uri="{C183D7F6-B498-43B3-948B-1728B52AA6E4}">
                <adec:decorative xmlns:adec="http://schemas.microsoft.com/office/drawing/2017/decorative" val="1"/>
              </a:ext>
            </a:extLst>
          </p:cNvPr>
          <p:cNvPicPr>
            <a:picLocks noChangeAspect="1"/>
          </p:cNvPicPr>
          <p:nvPr/>
        </p:nvPicPr>
        <p:blipFill>
          <a:blip r:embed="rId7"/>
          <a:srcRect t="2894" r="5" b="17004"/>
          <a:stretch>
            <a:fillRect/>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3" name="Picture 12">
            <a:extLst>
              <a:ext uri="{FF2B5EF4-FFF2-40B4-BE49-F238E27FC236}">
                <a16:creationId xmlns:a16="http://schemas.microsoft.com/office/drawing/2014/main" id="{26611994-867B-2853-D855-4C26DA4FE436}"/>
              </a:ext>
              <a:ext uri="{C183D7F6-B498-43B3-948B-1728B52AA6E4}">
                <adec:decorative xmlns:adec="http://schemas.microsoft.com/office/drawing/2017/decorative" val="1"/>
              </a:ext>
            </a:extLst>
          </p:cNvPr>
          <p:cNvPicPr>
            <a:picLocks noChangeAspect="1"/>
          </p:cNvPicPr>
          <p:nvPr/>
        </p:nvPicPr>
        <p:blipFill>
          <a:blip r:embed="rId8"/>
          <a:srcRect r="22169" b="-4"/>
          <a:stretch>
            <a:fill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562682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BA7F79-D3C2-CE0C-97CD-BE95DF1C2E13}"/>
              </a:ext>
            </a:extLst>
          </p:cNvPr>
          <p:cNvSpPr>
            <a:spLocks noGrp="1"/>
          </p:cNvSpPr>
          <p:nvPr>
            <p:ph type="title"/>
          </p:nvPr>
        </p:nvSpPr>
        <p:spPr>
          <a:xfrm>
            <a:off x="841248" y="548640"/>
            <a:ext cx="3600860" cy="5431536"/>
          </a:xfrm>
        </p:spPr>
        <p:txBody>
          <a:bodyPr>
            <a:normAutofit/>
          </a:bodyPr>
          <a:lstStyle/>
          <a:p>
            <a:pPr>
              <a:lnSpc>
                <a:spcPct val="90000"/>
              </a:lnSpc>
            </a:pPr>
            <a:r>
              <a:rPr lang="en-US" sz="4200" i="1" dirty="0"/>
              <a:t>Beta-Testing Reaching Calm: Exploring Digital Approaches to Address Suicide Risk in Obstetric Settings</a:t>
            </a:r>
            <a:endParaRPr lang="en-US" sz="42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295AB5-CDBA-C409-5AA7-0B5F915525B8}"/>
              </a:ext>
            </a:extLst>
          </p:cNvPr>
          <p:cNvSpPr>
            <a:spLocks noGrp="1"/>
          </p:cNvSpPr>
          <p:nvPr>
            <p:ph idx="1"/>
          </p:nvPr>
        </p:nvSpPr>
        <p:spPr>
          <a:xfrm>
            <a:off x="5126418" y="552091"/>
            <a:ext cx="6224335" cy="5431536"/>
          </a:xfrm>
        </p:spPr>
        <p:txBody>
          <a:bodyPr anchor="ctr">
            <a:normAutofit/>
          </a:bodyPr>
          <a:lstStyle/>
          <a:p>
            <a:pPr marL="0" indent="0">
              <a:buNone/>
            </a:pPr>
            <a:r>
              <a:rPr lang="en-US" sz="2200" dirty="0"/>
              <a:t>“The platform we use to host the intervention is called the Computerized Intervention Authoring System (CIAS), the terms and conditions are here: </a:t>
            </a:r>
            <a:r>
              <a:rPr lang="en-US" sz="2200" u="sng" dirty="0">
                <a:hlinkClick r:id="rId2" tooltip="https://urldefense.com/v3/__https://www.cias.app/termsandcondition__;!!LLK065n_VXAQ!izxivDrJmdsOCYKgseA-iJelDlFjS7Uc3sYlBNy5sQtrDYadO3YRUOEtb-lrfYkpFuWSyM2nBhb0wvgGwI8MDSJZcq6wNBb-$"/>
              </a:rPr>
              <a:t>https://www.cias.app/termsandcondition</a:t>
            </a:r>
            <a:endParaRPr lang="en-US" sz="2200" dirty="0"/>
          </a:p>
          <a:p>
            <a:pPr marL="0" indent="0">
              <a:buNone/>
            </a:pPr>
            <a:endParaRPr lang="en-US" sz="2200" dirty="0"/>
          </a:p>
          <a:p>
            <a:pPr marL="0" indent="0">
              <a:buNone/>
            </a:pPr>
            <a:r>
              <a:rPr lang="en-US" sz="2200" dirty="0"/>
              <a:t>Adaptive Testing Technologies (ATT) owns the CAT and scoring algorithms.  The CAT is integrated into CIAS, so I’m reaching out to ATT to get a better understanding of whether this privacy policy applies. The ATT privacy policy is here: </a:t>
            </a:r>
            <a:r>
              <a:rPr lang="en-US" sz="2200" u="sng" dirty="0">
                <a:hlinkClick r:id="rId3" tooltip="https://urldefense.com/v3/__https://adaptivetestingtechnologies.com/privacy-policy/__;!!LLK065n_VXAQ!izxivDrJmdsOCYKgseA-iJelDlFjS7Uc3sYlBNy5sQtrDYadO3YRUOEtb-lrfYkpFuWSyM2nBhb0wvgGwI8MDSJZcgkD_UT_$"/>
              </a:rPr>
              <a:t>https://adaptivetestingtechnologies.com/privacy-policy/</a:t>
            </a:r>
            <a:r>
              <a:rPr lang="en-US" sz="2200" u="sng" dirty="0"/>
              <a:t>”</a:t>
            </a:r>
            <a:endParaRPr lang="en-US" sz="2200" dirty="0"/>
          </a:p>
          <a:p>
            <a:pPr marL="0" indent="0">
              <a:buNone/>
            </a:pPr>
            <a:endParaRPr lang="en-US" sz="2200" dirty="0"/>
          </a:p>
          <a:p>
            <a:pPr marL="0" indent="0">
              <a:buNone/>
            </a:pPr>
            <a:r>
              <a:rPr lang="en-US" sz="2200" i="1" dirty="0"/>
              <a:t>Laura Zimmerman</a:t>
            </a:r>
          </a:p>
        </p:txBody>
      </p:sp>
    </p:spTree>
    <p:extLst>
      <p:ext uri="{BB962C8B-B14F-4D97-AF65-F5344CB8AC3E}">
        <p14:creationId xmlns:p14="http://schemas.microsoft.com/office/powerpoint/2010/main" val="1302906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DDE114-EA87-E4C5-701A-2E9D821AF6AF}"/>
              </a:ext>
            </a:extLst>
          </p:cNvPr>
          <p:cNvSpPr>
            <a:spLocks noGrp="1"/>
          </p:cNvSpPr>
          <p:nvPr>
            <p:ph type="title"/>
          </p:nvPr>
        </p:nvSpPr>
        <p:spPr>
          <a:xfrm>
            <a:off x="477981" y="1122363"/>
            <a:ext cx="4470906" cy="3204134"/>
          </a:xfrm>
        </p:spPr>
        <p:txBody>
          <a:bodyPr vert="horz" lIns="91440" tIns="45720" rIns="91440" bIns="45720" rtlCol="0" anchor="b">
            <a:normAutofit/>
          </a:bodyPr>
          <a:lstStyle/>
          <a:p>
            <a:pPr algn="l" defTabSz="914400">
              <a:lnSpc>
                <a:spcPct val="90000"/>
              </a:lnSpc>
            </a:pPr>
            <a:r>
              <a:rPr lang="en-US" sz="4800" dirty="0"/>
              <a:t>Applied to CAPES Research</a:t>
            </a:r>
            <a:r>
              <a:rPr lang="en-US" sz="4800" kern="1200" dirty="0">
                <a:solidFill>
                  <a:schemeClr val="tx1"/>
                </a:solidFill>
                <a:latin typeface="+mj-lt"/>
                <a:ea typeface="+mj-ea"/>
                <a:cs typeface="+mj-cs"/>
              </a:rPr>
              <a:t>?</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Screenshot of CIAS webpage Privacy Policy for Researchers">
            <a:extLst>
              <a:ext uri="{FF2B5EF4-FFF2-40B4-BE49-F238E27FC236}">
                <a16:creationId xmlns:a16="http://schemas.microsoft.com/office/drawing/2014/main" id="{A0C730FD-7A6D-DEF7-44FC-ADD16AF102FD}"/>
              </a:ext>
            </a:extLst>
          </p:cNvPr>
          <p:cNvPicPr>
            <a:picLocks noGrp="1" noChangeAspect="1"/>
          </p:cNvPicPr>
          <p:nvPr>
            <p:ph idx="1"/>
          </p:nvPr>
        </p:nvPicPr>
        <p:blipFill>
          <a:blip r:embed="rId3"/>
          <a:stretch>
            <a:fillRect/>
          </a:stretch>
        </p:blipFill>
        <p:spPr>
          <a:xfrm>
            <a:off x="5414356" y="677685"/>
            <a:ext cx="6408836" cy="5351377"/>
          </a:xfrm>
          <a:prstGeom prst="rect">
            <a:avLst/>
          </a:prstGeom>
        </p:spPr>
      </p:pic>
    </p:spTree>
    <p:extLst>
      <p:ext uri="{BB962C8B-B14F-4D97-AF65-F5344CB8AC3E}">
        <p14:creationId xmlns:p14="http://schemas.microsoft.com/office/powerpoint/2010/main" val="2853543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4733C7-C6B6-B82C-FA6B-D27A783ED24D}"/>
            </a:ext>
          </a:extLst>
        </p:cNvPr>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D3196-D41A-F144-8258-AD6B47DC619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defTabSz="914400">
              <a:lnSpc>
                <a:spcPct val="90000"/>
              </a:lnSpc>
            </a:pPr>
            <a:r>
              <a:rPr lang="en-US" sz="3600" kern="1200">
                <a:solidFill>
                  <a:srgbClr val="FFFFFF"/>
                </a:solidFill>
                <a:latin typeface="+mj-lt"/>
                <a:ea typeface="+mj-ea"/>
                <a:cs typeface="+mj-cs"/>
              </a:rPr>
              <a:t>Ask GPT for a Summary</a:t>
            </a:r>
          </a:p>
        </p:txBody>
      </p:sp>
      <p:pic>
        <p:nvPicPr>
          <p:cNvPr id="7" name="Content Placeholder 6" descr="Consildated summary of privacy policy from Chat GPT">
            <a:extLst>
              <a:ext uri="{FF2B5EF4-FFF2-40B4-BE49-F238E27FC236}">
                <a16:creationId xmlns:a16="http://schemas.microsoft.com/office/drawing/2014/main" id="{00F07AF4-D63F-5F04-F86B-40E5A9C71329}"/>
              </a:ext>
            </a:extLst>
          </p:cNvPr>
          <p:cNvPicPr>
            <a:picLocks noGrp="1" noChangeAspect="1"/>
          </p:cNvPicPr>
          <p:nvPr>
            <p:ph idx="1"/>
          </p:nvPr>
        </p:nvPicPr>
        <p:blipFill>
          <a:blip r:embed="rId2"/>
          <a:stretch>
            <a:fillRect/>
          </a:stretch>
        </p:blipFill>
        <p:spPr>
          <a:xfrm>
            <a:off x="4777316" y="1063067"/>
            <a:ext cx="6780700" cy="4729537"/>
          </a:xfrm>
          <a:prstGeom prst="rect">
            <a:avLst/>
          </a:prstGeom>
        </p:spPr>
      </p:pic>
    </p:spTree>
    <p:extLst>
      <p:ext uri="{BB962C8B-B14F-4D97-AF65-F5344CB8AC3E}">
        <p14:creationId xmlns:p14="http://schemas.microsoft.com/office/powerpoint/2010/main" val="3419420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098A1B-281A-9320-DC99-994C6197D62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A242C-12F0-C51B-2B95-DF5F3BACCAC2}"/>
              </a:ext>
            </a:extLst>
          </p:cNvPr>
          <p:cNvSpPr>
            <a:spLocks noGrp="1"/>
          </p:cNvSpPr>
          <p:nvPr>
            <p:ph type="title"/>
          </p:nvPr>
        </p:nvSpPr>
        <p:spPr>
          <a:xfrm>
            <a:off x="699714" y="353160"/>
            <a:ext cx="7091300" cy="898581"/>
          </a:xfrm>
        </p:spPr>
        <p:txBody>
          <a:bodyPr vert="horz" lIns="91440" tIns="45720" rIns="91440" bIns="45720" rtlCol="0" anchor="ctr">
            <a:normAutofit/>
          </a:bodyPr>
          <a:lstStyle/>
          <a:p>
            <a:pPr algn="l" defTabSz="914400">
              <a:lnSpc>
                <a:spcPct val="90000"/>
              </a:lnSpc>
            </a:pPr>
            <a:r>
              <a:rPr lang="en-US" sz="3700">
                <a:solidFill>
                  <a:srgbClr val="FFFFFF"/>
                </a:solidFill>
              </a:rPr>
              <a:t>Ask for a Plain Language Summary</a:t>
            </a:r>
          </a:p>
        </p:txBody>
      </p:sp>
      <p:pic>
        <p:nvPicPr>
          <p:cNvPr id="9" name="Picture 8" descr="Text box that reads &quot;You are a researcher responsible for conveying information about CIAS data management practices to potential research participations. In a 6th-8th grade reading level, provide a description of the factors that will assist a prospective research participant to make an informed and educated decision about their involvement in the research.">
            <a:extLst>
              <a:ext uri="{FF2B5EF4-FFF2-40B4-BE49-F238E27FC236}">
                <a16:creationId xmlns:a16="http://schemas.microsoft.com/office/drawing/2014/main" id="{F222B711-198E-3533-6E62-BB49DEEAFCBF}"/>
              </a:ext>
            </a:extLst>
          </p:cNvPr>
          <p:cNvPicPr>
            <a:picLocks noChangeAspect="1"/>
          </p:cNvPicPr>
          <p:nvPr/>
        </p:nvPicPr>
        <p:blipFill>
          <a:blip r:embed="rId3"/>
          <a:stretch>
            <a:fillRect/>
          </a:stretch>
        </p:blipFill>
        <p:spPr>
          <a:xfrm>
            <a:off x="715748" y="3295132"/>
            <a:ext cx="5131088" cy="1770224"/>
          </a:xfrm>
          <a:prstGeom prst="rect">
            <a:avLst/>
          </a:prstGeom>
        </p:spPr>
      </p:pic>
      <p:pic>
        <p:nvPicPr>
          <p:cNvPr id="13" name="Picture 12" descr="Chat GPT response: &quot;Here's a plain-language explanation of how the CIAS system handles your information, written to help you (or someone at a 6th-8th grade reading level) make an informed decision about joining a research study. How Your Information is Collected and Used in CIAS: We're using a computer-based system called CIAS to help with our research. Here's what you should know before deciding to take part: 1. What Information is Collected? You may be asked to share personal information, like your name, email address, phone number, or how you're feeling. The system also collects general information like what kind of phone or computer you use, and what parts of the website you visit. This doesn't include your name or anything that identify you. 2. Do You Have to Share Personal Information? No. You only share personal details if you choose to. That's called giving your consent. 3. How Is Your Information Kept Safe? CIAS uses tools to protect your information, like passwords and special codes. But, just like sending a regular email, there's no 100% guarantee that your data can't be seen by someone else. We do our best to keep it safe. 4. Who Can See Your Information? End of screenshot. ">
            <a:extLst>
              <a:ext uri="{FF2B5EF4-FFF2-40B4-BE49-F238E27FC236}">
                <a16:creationId xmlns:a16="http://schemas.microsoft.com/office/drawing/2014/main" id="{A7D91D2D-3AE6-5F7F-F9D7-AC814D6C4613}"/>
              </a:ext>
            </a:extLst>
          </p:cNvPr>
          <p:cNvPicPr>
            <a:picLocks noChangeAspect="1"/>
          </p:cNvPicPr>
          <p:nvPr/>
        </p:nvPicPr>
        <p:blipFill>
          <a:blip r:embed="rId4"/>
          <a:stretch>
            <a:fillRect/>
          </a:stretch>
        </p:blipFill>
        <p:spPr>
          <a:xfrm>
            <a:off x="6345165" y="2217815"/>
            <a:ext cx="4703331" cy="3997831"/>
          </a:xfrm>
          <a:prstGeom prst="rect">
            <a:avLst/>
          </a:prstGeom>
        </p:spPr>
      </p:pic>
    </p:spTree>
    <p:extLst>
      <p:ext uri="{BB962C8B-B14F-4D97-AF65-F5344CB8AC3E}">
        <p14:creationId xmlns:p14="http://schemas.microsoft.com/office/powerpoint/2010/main" val="570509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A442E6-1523-00BA-A763-C3E9FDF423B2}"/>
            </a:ext>
          </a:extLst>
        </p:cNvPr>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D05FE-457F-D8B2-B3CA-278C61193CC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defTabSz="914400">
              <a:lnSpc>
                <a:spcPct val="90000"/>
              </a:lnSpc>
            </a:pPr>
            <a:r>
              <a:rPr lang="en-US" sz="3600" kern="1200">
                <a:solidFill>
                  <a:srgbClr val="FFFFFF"/>
                </a:solidFill>
                <a:latin typeface="+mj-lt"/>
                <a:ea typeface="+mj-ea"/>
                <a:cs typeface="+mj-cs"/>
              </a:rPr>
              <a:t>Ask for an Infographic</a:t>
            </a:r>
          </a:p>
        </p:txBody>
      </p:sp>
      <p:pic>
        <p:nvPicPr>
          <p:cNvPr id="6" name="Picture 5" descr="Screenshot of ChatGPT-generated infographic about privacy policies.">
            <a:extLst>
              <a:ext uri="{FF2B5EF4-FFF2-40B4-BE49-F238E27FC236}">
                <a16:creationId xmlns:a16="http://schemas.microsoft.com/office/drawing/2014/main" id="{B7496F37-5222-B030-4289-869B5B547549}"/>
              </a:ext>
            </a:extLst>
          </p:cNvPr>
          <p:cNvPicPr>
            <a:picLocks noChangeAspect="1"/>
          </p:cNvPicPr>
          <p:nvPr/>
        </p:nvPicPr>
        <p:blipFill>
          <a:blip r:embed="rId2"/>
          <a:stretch>
            <a:fillRect/>
          </a:stretch>
        </p:blipFill>
        <p:spPr>
          <a:xfrm>
            <a:off x="4777316" y="944404"/>
            <a:ext cx="6780700" cy="4966862"/>
          </a:xfrm>
          <a:prstGeom prst="rect">
            <a:avLst/>
          </a:prstGeom>
        </p:spPr>
      </p:pic>
    </p:spTree>
    <p:extLst>
      <p:ext uri="{BB962C8B-B14F-4D97-AF65-F5344CB8AC3E}">
        <p14:creationId xmlns:p14="http://schemas.microsoft.com/office/powerpoint/2010/main" val="320005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pPr>
              <a:lnSpc>
                <a:spcPct val="90000"/>
              </a:lnSpc>
            </a:pPr>
            <a:r>
              <a:rPr lang="en-US" sz="4200"/>
              <a:t>Overview of AI in Mental Health Research</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7BC2EE5-3282-7EE5-C749-3B99FC96DF63}"/>
              </a:ext>
              <a:ext uri="{C183D7F6-B498-43B3-948B-1728B52AA6E4}">
                <adec:decorative xmlns:adec="http://schemas.microsoft.com/office/drawing/2017/decorative" val="1"/>
              </a:ext>
            </a:extLst>
          </p:cNvPr>
          <p:cNvSpPr/>
          <p:nvPr/>
        </p:nvSpPr>
        <p:spPr>
          <a:xfrm>
            <a:off x="956880" y="2731285"/>
            <a:ext cx="1294253" cy="1294253"/>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Smart Phone">
            <a:extLst>
              <a:ext uri="{FF2B5EF4-FFF2-40B4-BE49-F238E27FC236}">
                <a16:creationId xmlns:a16="http://schemas.microsoft.com/office/drawing/2014/main" id="{2E8E4289-A205-75A5-E595-8A00002281E7}"/>
              </a:ext>
            </a:extLst>
          </p:cNvPr>
          <p:cNvSpPr/>
          <p:nvPr/>
        </p:nvSpPr>
        <p:spPr>
          <a:xfrm>
            <a:off x="1228674" y="3003079"/>
            <a:ext cx="750667" cy="75066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02F5A010-86EF-82FA-D54F-2281216E07F0}"/>
              </a:ext>
            </a:extLst>
          </p:cNvPr>
          <p:cNvSpPr/>
          <p:nvPr/>
        </p:nvSpPr>
        <p:spPr>
          <a:xfrm>
            <a:off x="2528474" y="2731285"/>
            <a:ext cx="3050741" cy="1294253"/>
          </a:xfrm>
          <a:custGeom>
            <a:avLst/>
            <a:gdLst>
              <a:gd name="connsiteX0" fmla="*/ 0 w 3050741"/>
              <a:gd name="connsiteY0" fmla="*/ 0 h 1294253"/>
              <a:gd name="connsiteX1" fmla="*/ 3050741 w 3050741"/>
              <a:gd name="connsiteY1" fmla="*/ 0 h 1294253"/>
              <a:gd name="connsiteX2" fmla="*/ 3050741 w 3050741"/>
              <a:gd name="connsiteY2" fmla="*/ 1294253 h 1294253"/>
              <a:gd name="connsiteX3" fmla="*/ 0 w 3050741"/>
              <a:gd name="connsiteY3" fmla="*/ 1294253 h 1294253"/>
              <a:gd name="connsiteX4" fmla="*/ 0 w 3050741"/>
              <a:gd name="connsiteY4" fmla="*/ 0 h 129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41" h="1294253">
                <a:moveTo>
                  <a:pt x="0" y="0"/>
                </a:moveTo>
                <a:lnTo>
                  <a:pt x="3050741" y="0"/>
                </a:lnTo>
                <a:lnTo>
                  <a:pt x="3050741" y="1294253"/>
                </a:lnTo>
                <a:lnTo>
                  <a:pt x="0" y="1294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Analyzing social media and smartphone data to detect mood changes</a:t>
            </a:r>
          </a:p>
        </p:txBody>
      </p:sp>
      <p:sp>
        <p:nvSpPr>
          <p:cNvPr id="10" name="Oval 9">
            <a:extLst>
              <a:ext uri="{FF2B5EF4-FFF2-40B4-BE49-F238E27FC236}">
                <a16:creationId xmlns:a16="http://schemas.microsoft.com/office/drawing/2014/main" id="{F86A3459-39C5-277C-0700-026CFF03BF50}"/>
              </a:ext>
              <a:ext uri="{C183D7F6-B498-43B3-948B-1728B52AA6E4}">
                <adec:decorative xmlns:adec="http://schemas.microsoft.com/office/drawing/2017/decorative" val="1"/>
              </a:ext>
            </a:extLst>
          </p:cNvPr>
          <p:cNvSpPr/>
          <p:nvPr/>
        </p:nvSpPr>
        <p:spPr>
          <a:xfrm>
            <a:off x="6110784" y="2731285"/>
            <a:ext cx="1294253" cy="1294253"/>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descr="Brain in head">
            <a:extLst>
              <a:ext uri="{FF2B5EF4-FFF2-40B4-BE49-F238E27FC236}">
                <a16:creationId xmlns:a16="http://schemas.microsoft.com/office/drawing/2014/main" id="{88256DA3-37BD-B5FB-EE53-248C031C60A9}"/>
              </a:ext>
            </a:extLst>
          </p:cNvPr>
          <p:cNvSpPr/>
          <p:nvPr/>
        </p:nvSpPr>
        <p:spPr>
          <a:xfrm>
            <a:off x="6382577" y="3003079"/>
            <a:ext cx="750667" cy="75066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BA85B68F-6DD4-DA3A-BEE5-A7EB5C8C012C}"/>
              </a:ext>
            </a:extLst>
          </p:cNvPr>
          <p:cNvSpPr/>
          <p:nvPr/>
        </p:nvSpPr>
        <p:spPr>
          <a:xfrm>
            <a:off x="7682378" y="2731285"/>
            <a:ext cx="3050741" cy="1294253"/>
          </a:xfrm>
          <a:custGeom>
            <a:avLst/>
            <a:gdLst>
              <a:gd name="connsiteX0" fmla="*/ 0 w 3050741"/>
              <a:gd name="connsiteY0" fmla="*/ 0 h 1294253"/>
              <a:gd name="connsiteX1" fmla="*/ 3050741 w 3050741"/>
              <a:gd name="connsiteY1" fmla="*/ 0 h 1294253"/>
              <a:gd name="connsiteX2" fmla="*/ 3050741 w 3050741"/>
              <a:gd name="connsiteY2" fmla="*/ 1294253 h 1294253"/>
              <a:gd name="connsiteX3" fmla="*/ 0 w 3050741"/>
              <a:gd name="connsiteY3" fmla="*/ 1294253 h 1294253"/>
              <a:gd name="connsiteX4" fmla="*/ 0 w 3050741"/>
              <a:gd name="connsiteY4" fmla="*/ 0 h 129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41" h="1294253">
                <a:moveTo>
                  <a:pt x="0" y="0"/>
                </a:moveTo>
                <a:lnTo>
                  <a:pt x="3050741" y="0"/>
                </a:lnTo>
                <a:lnTo>
                  <a:pt x="3050741" y="1294253"/>
                </a:lnTo>
                <a:lnTo>
                  <a:pt x="0" y="1294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Predicting psychiatric diagnoses using EHRs and neuroimaging</a:t>
            </a:r>
          </a:p>
        </p:txBody>
      </p:sp>
      <p:sp>
        <p:nvSpPr>
          <p:cNvPr id="17" name="Oval 16">
            <a:extLst>
              <a:ext uri="{FF2B5EF4-FFF2-40B4-BE49-F238E27FC236}">
                <a16:creationId xmlns:a16="http://schemas.microsoft.com/office/drawing/2014/main" id="{3AD94744-AAA0-1214-712D-135090C54435}"/>
              </a:ext>
              <a:ext uri="{C183D7F6-B498-43B3-948B-1728B52AA6E4}">
                <adec:decorative xmlns:adec="http://schemas.microsoft.com/office/drawing/2017/decorative" val="1"/>
              </a:ext>
            </a:extLst>
          </p:cNvPr>
          <p:cNvSpPr/>
          <p:nvPr/>
        </p:nvSpPr>
        <p:spPr>
          <a:xfrm>
            <a:off x="956880" y="4610024"/>
            <a:ext cx="1294253" cy="1294253"/>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Chat">
            <a:extLst>
              <a:ext uri="{FF2B5EF4-FFF2-40B4-BE49-F238E27FC236}">
                <a16:creationId xmlns:a16="http://schemas.microsoft.com/office/drawing/2014/main" id="{B8B29BBB-7425-6802-EC11-50B8D30EEB80}"/>
              </a:ext>
            </a:extLst>
          </p:cNvPr>
          <p:cNvSpPr/>
          <p:nvPr/>
        </p:nvSpPr>
        <p:spPr>
          <a:xfrm>
            <a:off x="1228674" y="4881817"/>
            <a:ext cx="750667" cy="75066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DE68DEB9-FEDC-4EF3-F4B3-DA751E1CD672}"/>
              </a:ext>
            </a:extLst>
          </p:cNvPr>
          <p:cNvSpPr/>
          <p:nvPr/>
        </p:nvSpPr>
        <p:spPr>
          <a:xfrm>
            <a:off x="2528474" y="4610024"/>
            <a:ext cx="3050741" cy="1294253"/>
          </a:xfrm>
          <a:custGeom>
            <a:avLst/>
            <a:gdLst>
              <a:gd name="connsiteX0" fmla="*/ 0 w 3050741"/>
              <a:gd name="connsiteY0" fmla="*/ 0 h 1294253"/>
              <a:gd name="connsiteX1" fmla="*/ 3050741 w 3050741"/>
              <a:gd name="connsiteY1" fmla="*/ 0 h 1294253"/>
              <a:gd name="connsiteX2" fmla="*/ 3050741 w 3050741"/>
              <a:gd name="connsiteY2" fmla="*/ 1294253 h 1294253"/>
              <a:gd name="connsiteX3" fmla="*/ 0 w 3050741"/>
              <a:gd name="connsiteY3" fmla="*/ 1294253 h 1294253"/>
              <a:gd name="connsiteX4" fmla="*/ 0 w 3050741"/>
              <a:gd name="connsiteY4" fmla="*/ 0 h 129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41" h="1294253">
                <a:moveTo>
                  <a:pt x="0" y="0"/>
                </a:moveTo>
                <a:lnTo>
                  <a:pt x="3050741" y="0"/>
                </a:lnTo>
                <a:lnTo>
                  <a:pt x="3050741" y="1294253"/>
                </a:lnTo>
                <a:lnTo>
                  <a:pt x="0" y="1294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Monitoring speech and language for signs of isolation</a:t>
            </a:r>
          </a:p>
        </p:txBody>
      </p:sp>
      <p:sp>
        <p:nvSpPr>
          <p:cNvPr id="20" name="Oval 19">
            <a:extLst>
              <a:ext uri="{FF2B5EF4-FFF2-40B4-BE49-F238E27FC236}">
                <a16:creationId xmlns:a16="http://schemas.microsoft.com/office/drawing/2014/main" id="{9B1170A1-06E1-DB75-6BEC-852C17F78634}"/>
              </a:ext>
              <a:ext uri="{C183D7F6-B498-43B3-948B-1728B52AA6E4}">
                <adec:decorative xmlns:adec="http://schemas.microsoft.com/office/drawing/2017/decorative" val="1"/>
              </a:ext>
            </a:extLst>
          </p:cNvPr>
          <p:cNvSpPr/>
          <p:nvPr/>
        </p:nvSpPr>
        <p:spPr>
          <a:xfrm>
            <a:off x="6110784" y="4610024"/>
            <a:ext cx="1294253" cy="1294253"/>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20" descr="Medicine">
            <a:extLst>
              <a:ext uri="{FF2B5EF4-FFF2-40B4-BE49-F238E27FC236}">
                <a16:creationId xmlns:a16="http://schemas.microsoft.com/office/drawing/2014/main" id="{90493AB7-0E03-6CAB-83F4-7DC956B29393}"/>
              </a:ext>
            </a:extLst>
          </p:cNvPr>
          <p:cNvSpPr/>
          <p:nvPr/>
        </p:nvSpPr>
        <p:spPr>
          <a:xfrm>
            <a:off x="6382577" y="4881817"/>
            <a:ext cx="750667" cy="75066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DD77D7B3-640C-92C5-3534-4D17AB1263BD}"/>
              </a:ext>
            </a:extLst>
          </p:cNvPr>
          <p:cNvSpPr/>
          <p:nvPr/>
        </p:nvSpPr>
        <p:spPr>
          <a:xfrm>
            <a:off x="7682378" y="4610024"/>
            <a:ext cx="3050741" cy="1294253"/>
          </a:xfrm>
          <a:custGeom>
            <a:avLst/>
            <a:gdLst>
              <a:gd name="connsiteX0" fmla="*/ 0 w 3050741"/>
              <a:gd name="connsiteY0" fmla="*/ 0 h 1294253"/>
              <a:gd name="connsiteX1" fmla="*/ 3050741 w 3050741"/>
              <a:gd name="connsiteY1" fmla="*/ 0 h 1294253"/>
              <a:gd name="connsiteX2" fmla="*/ 3050741 w 3050741"/>
              <a:gd name="connsiteY2" fmla="*/ 1294253 h 1294253"/>
              <a:gd name="connsiteX3" fmla="*/ 0 w 3050741"/>
              <a:gd name="connsiteY3" fmla="*/ 1294253 h 1294253"/>
              <a:gd name="connsiteX4" fmla="*/ 0 w 3050741"/>
              <a:gd name="connsiteY4" fmla="*/ 0 h 129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741" h="1294253">
                <a:moveTo>
                  <a:pt x="0" y="0"/>
                </a:moveTo>
                <a:lnTo>
                  <a:pt x="3050741" y="0"/>
                </a:lnTo>
                <a:lnTo>
                  <a:pt x="3050741" y="1294253"/>
                </a:lnTo>
                <a:lnTo>
                  <a:pt x="0" y="1294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Identifying treatment adherence patterns</a:t>
            </a:r>
          </a:p>
        </p:txBody>
      </p:sp>
      <p:sp>
        <p:nvSpPr>
          <p:cNvPr id="4" name="TextBox 3">
            <a:extLst>
              <a:ext uri="{FF2B5EF4-FFF2-40B4-BE49-F238E27FC236}">
                <a16:creationId xmlns:a16="http://schemas.microsoft.com/office/drawing/2014/main" id="{0ED2A897-AC78-42F6-AD0F-05DBDD48AE83}"/>
              </a:ext>
            </a:extLst>
          </p:cNvPr>
          <p:cNvSpPr txBox="1"/>
          <p:nvPr/>
        </p:nvSpPr>
        <p:spPr>
          <a:xfrm>
            <a:off x="118834" y="6415268"/>
            <a:ext cx="11866337" cy="646331"/>
          </a:xfrm>
          <a:prstGeom prst="rect">
            <a:avLst/>
          </a:prstGeom>
          <a:noFill/>
        </p:spPr>
        <p:txBody>
          <a:bodyPr wrap="square" rtlCol="0">
            <a:spAutoFit/>
          </a:bodyPr>
          <a:lstStyle/>
          <a:p>
            <a:r>
              <a:rPr lang="en-US" sz="1200" dirty="0"/>
              <a:t>Graham, S., Depp, C., Lee, E. E., Nebeker, C., Tu, X., Kim, H.-C., &amp; </a:t>
            </a:r>
            <a:r>
              <a:rPr lang="en-US" sz="1200" dirty="0" err="1"/>
              <a:t>Jeste</a:t>
            </a:r>
            <a:r>
              <a:rPr lang="en-US" sz="1200" dirty="0"/>
              <a:t>, D. V. (2019). Artificial intelligence for mental health and mental illnesses: An overview. </a:t>
            </a:r>
            <a:r>
              <a:rPr lang="en-US" sz="1200" i="1" dirty="0"/>
              <a:t>Current Psychiatry Reports, 21</a:t>
            </a:r>
            <a:r>
              <a:rPr lang="en-US" sz="1200" dirty="0"/>
              <a:t>(11), 116. https://</a:t>
            </a:r>
            <a:r>
              <a:rPr lang="en-US" sz="1200" dirty="0" err="1"/>
              <a:t>doi.org</a:t>
            </a:r>
            <a:r>
              <a:rPr lang="en-US" sz="1200" dirty="0"/>
              <a:t>/10.1007/s11920-019-1094-0.</a:t>
            </a:r>
          </a:p>
          <a:p>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D61E-3A16-C9FF-2877-E9E34C4FDF4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3DC63A02-14BE-8110-9834-7B07E40C4FB3}"/>
              </a:ext>
            </a:extLst>
          </p:cNvPr>
          <p:cNvSpPr>
            <a:spLocks noGrp="1"/>
          </p:cNvSpPr>
          <p:nvPr>
            <p:ph idx="1"/>
          </p:nvPr>
        </p:nvSpPr>
        <p:spPr/>
        <p:txBody>
          <a:bodyPr/>
          <a:lstStyle/>
          <a:p>
            <a:pPr algn="ctr"/>
            <a:endParaRPr lang="en-US" dirty="0"/>
          </a:p>
          <a:p>
            <a:pPr algn="ctr"/>
            <a:endParaRPr lang="en-US" dirty="0"/>
          </a:p>
          <a:p>
            <a:pPr marL="0" indent="0" algn="ctr">
              <a:buNone/>
            </a:pPr>
            <a:r>
              <a:rPr lang="en-US" sz="4400" dirty="0"/>
              <a:t>Thank you</a:t>
            </a:r>
          </a:p>
        </p:txBody>
      </p:sp>
    </p:spTree>
    <p:extLst>
      <p:ext uri="{BB962C8B-B14F-4D97-AF65-F5344CB8AC3E}">
        <p14:creationId xmlns:p14="http://schemas.microsoft.com/office/powerpoint/2010/main" val="248060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90E8D-0930-DFA8-7803-2C43ADDFD071}"/>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07DD3-1026-5F16-F431-54498FA98ABF}"/>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Overview of AI in Mental Health Research (cont.)</a:t>
            </a:r>
          </a:p>
        </p:txBody>
      </p:sp>
      <p:sp>
        <p:nvSpPr>
          <p:cNvPr id="4" name="Content Placeholder 3">
            <a:extLst>
              <a:ext uri="{FF2B5EF4-FFF2-40B4-BE49-F238E27FC236}">
                <a16:creationId xmlns:a16="http://schemas.microsoft.com/office/drawing/2014/main" id="{31C66704-9D30-641E-0DB2-14C5185EDF98}"/>
              </a:ext>
            </a:extLst>
          </p:cNvPr>
          <p:cNvSpPr>
            <a:spLocks noGrp="1"/>
          </p:cNvSpPr>
          <p:nvPr>
            <p:ph idx="1"/>
          </p:nvPr>
        </p:nvSpPr>
        <p:spPr>
          <a:xfrm>
            <a:off x="6503158" y="649480"/>
            <a:ext cx="4862447" cy="5546047"/>
          </a:xfrm>
        </p:spPr>
        <p:txBody>
          <a:bodyPr anchor="ctr">
            <a:normAutofit/>
          </a:bodyPr>
          <a:lstStyle/>
          <a:p>
            <a:pPr marL="0" indent="0">
              <a:lnSpc>
                <a:spcPct val="90000"/>
              </a:lnSpc>
              <a:buNone/>
            </a:pPr>
            <a:r>
              <a:rPr lang="en-US" sz="1700" b="1" dirty="0"/>
              <a:t>Key Findings:</a:t>
            </a:r>
            <a:endParaRPr lang="en-US" sz="1700" dirty="0"/>
          </a:p>
          <a:p>
            <a:pPr>
              <a:lnSpc>
                <a:spcPct val="90000"/>
              </a:lnSpc>
            </a:pPr>
            <a:r>
              <a:rPr lang="en-US" sz="1700" dirty="0"/>
              <a:t>AI models show high accuracy in predicting conditions like schizophrenia and depression, but findings are often based on small, non-representative samples.</a:t>
            </a:r>
          </a:p>
          <a:p>
            <a:pPr>
              <a:lnSpc>
                <a:spcPct val="90000"/>
              </a:lnSpc>
            </a:pPr>
            <a:r>
              <a:rPr lang="en-US" sz="1700" dirty="0"/>
              <a:t>Highlights ethical issues including privacy, bias, transparency, and the risk of over-reliance on automated systems.</a:t>
            </a:r>
          </a:p>
          <a:p>
            <a:pPr marL="0" indent="0">
              <a:lnSpc>
                <a:spcPct val="90000"/>
              </a:lnSpc>
              <a:buNone/>
            </a:pPr>
            <a:endParaRPr lang="en-US" sz="1700" dirty="0"/>
          </a:p>
          <a:p>
            <a:pPr marL="0" indent="0">
              <a:lnSpc>
                <a:spcPct val="90000"/>
              </a:lnSpc>
              <a:buNone/>
            </a:pPr>
            <a:r>
              <a:rPr lang="en-US" sz="1700" b="1" dirty="0"/>
              <a:t>Recommendations:</a:t>
            </a:r>
            <a:endParaRPr lang="en-US" sz="1700" dirty="0"/>
          </a:p>
          <a:p>
            <a:pPr>
              <a:lnSpc>
                <a:spcPct val="90000"/>
              </a:lnSpc>
            </a:pPr>
            <a:r>
              <a:rPr lang="en-US" sz="1700" dirty="0"/>
              <a:t>Promote interdisciplinary collaboration between data scientists, clinicians, and ethicists.</a:t>
            </a:r>
          </a:p>
          <a:p>
            <a:pPr>
              <a:lnSpc>
                <a:spcPct val="90000"/>
              </a:lnSpc>
            </a:pPr>
            <a:r>
              <a:rPr lang="en-US" sz="1700" dirty="0"/>
              <a:t>Establish regulatory frameworks to oversee AI integration into mental health care.</a:t>
            </a:r>
          </a:p>
          <a:p>
            <a:pPr>
              <a:lnSpc>
                <a:spcPct val="90000"/>
              </a:lnSpc>
            </a:pPr>
            <a:r>
              <a:rPr lang="en-US" sz="1700" dirty="0"/>
              <a:t>Prioritize research into fairness and explainability to ensure equitable deployment.</a:t>
            </a:r>
          </a:p>
          <a:p>
            <a:pPr marL="0" indent="0">
              <a:lnSpc>
                <a:spcPct val="90000"/>
              </a:lnSpc>
              <a:buNone/>
            </a:pPr>
            <a:br>
              <a:rPr lang="en-US" sz="1700" dirty="0"/>
            </a:br>
            <a:endParaRPr lang="en-US" sz="1700" dirty="0"/>
          </a:p>
          <a:p>
            <a:pPr marL="0" indent="0">
              <a:lnSpc>
                <a:spcPct val="90000"/>
              </a:lnSpc>
              <a:buNone/>
            </a:pPr>
            <a:endParaRPr lang="en-US" sz="1700" dirty="0"/>
          </a:p>
          <a:p>
            <a:pPr>
              <a:lnSpc>
                <a:spcPct val="90000"/>
              </a:lnSpc>
            </a:pPr>
            <a:endParaRPr lang="en-US" sz="1700" dirty="0"/>
          </a:p>
        </p:txBody>
      </p:sp>
      <p:sp>
        <p:nvSpPr>
          <p:cNvPr id="7" name="TextBox 6">
            <a:extLst>
              <a:ext uri="{FF2B5EF4-FFF2-40B4-BE49-F238E27FC236}">
                <a16:creationId xmlns:a16="http://schemas.microsoft.com/office/drawing/2014/main" id="{407E1F8C-B873-479F-6FC3-BEB41A13E230}"/>
              </a:ext>
            </a:extLst>
          </p:cNvPr>
          <p:cNvSpPr txBox="1"/>
          <p:nvPr/>
        </p:nvSpPr>
        <p:spPr>
          <a:xfrm>
            <a:off x="180020" y="5763313"/>
            <a:ext cx="5220929" cy="1015663"/>
          </a:xfrm>
          <a:prstGeom prst="rect">
            <a:avLst/>
          </a:prstGeom>
          <a:noFill/>
        </p:spPr>
        <p:txBody>
          <a:bodyPr wrap="square" rtlCol="0">
            <a:spAutoFit/>
          </a:bodyPr>
          <a:lstStyle/>
          <a:p>
            <a:r>
              <a:rPr lang="en-US" sz="1200" dirty="0">
                <a:solidFill>
                  <a:schemeClr val="bg1"/>
                </a:solidFill>
              </a:rPr>
              <a:t>Graham, S., Depp, C., Lee, E. E., Nebeker, C., Tu, X., Kim, H.-C., &amp; </a:t>
            </a:r>
            <a:r>
              <a:rPr lang="en-US" sz="1200" dirty="0" err="1">
                <a:solidFill>
                  <a:schemeClr val="bg1"/>
                </a:solidFill>
              </a:rPr>
              <a:t>Jeste</a:t>
            </a:r>
            <a:r>
              <a:rPr lang="en-US" sz="1200" dirty="0">
                <a:solidFill>
                  <a:schemeClr val="bg1"/>
                </a:solidFill>
              </a:rPr>
              <a:t>, D. V. (2019). Artificial intelligence for mental health and mental illnesses: An overview. </a:t>
            </a:r>
            <a:r>
              <a:rPr lang="en-US" sz="1200" i="1" dirty="0">
                <a:solidFill>
                  <a:schemeClr val="bg1"/>
                </a:solidFill>
              </a:rPr>
              <a:t>Current Psychiatry Reports, 21</a:t>
            </a:r>
            <a:r>
              <a:rPr lang="en-US" sz="1200" dirty="0">
                <a:solidFill>
                  <a:schemeClr val="bg1"/>
                </a:solidFill>
              </a:rPr>
              <a:t>(11), 116. https://</a:t>
            </a:r>
            <a:r>
              <a:rPr lang="en-US" sz="1200" dirty="0" err="1">
                <a:solidFill>
                  <a:schemeClr val="bg1"/>
                </a:solidFill>
              </a:rPr>
              <a:t>doi.org</a:t>
            </a:r>
            <a:r>
              <a:rPr lang="en-US" sz="1200" dirty="0">
                <a:solidFill>
                  <a:schemeClr val="bg1"/>
                </a:solidFill>
              </a:rPr>
              <a:t>/10.1007/s11920-019-1094-0.</a:t>
            </a:r>
          </a:p>
          <a:p>
            <a:endParaRPr lang="en-US" sz="1200" dirty="0"/>
          </a:p>
        </p:txBody>
      </p:sp>
    </p:spTree>
    <p:extLst>
      <p:ext uri="{BB962C8B-B14F-4D97-AF65-F5344CB8AC3E}">
        <p14:creationId xmlns:p14="http://schemas.microsoft.com/office/powerpoint/2010/main" val="4197077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AAF3C-BEDC-1529-E484-39A57CB13494}"/>
              </a:ext>
            </a:extLst>
          </p:cNvPr>
          <p:cNvSpPr>
            <a:spLocks noGrp="1"/>
          </p:cNvSpPr>
          <p:nvPr>
            <p:ph type="title"/>
          </p:nvPr>
        </p:nvSpPr>
        <p:spPr>
          <a:xfrm>
            <a:off x="1075767" y="1188637"/>
            <a:ext cx="2988234" cy="4480726"/>
          </a:xfrm>
        </p:spPr>
        <p:txBody>
          <a:bodyPr>
            <a:normAutofit/>
          </a:bodyPr>
          <a:lstStyle/>
          <a:p>
            <a:pPr algn="r">
              <a:lnSpc>
                <a:spcPct val="90000"/>
              </a:lnSpc>
            </a:pPr>
            <a:r>
              <a:rPr lang="en-US" sz="3100" b="1"/>
              <a:t>Do Words Matter? Detecting Social Isolation and Loneliness in Older Adults Using Natural Language Processing</a:t>
            </a:r>
            <a:br>
              <a:rPr lang="en-US" sz="3100" b="1"/>
            </a:br>
            <a:endParaRPr lang="en-US" sz="310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E9FA1A3-97A0-2AB0-9A31-974D904B4EB5}"/>
              </a:ext>
            </a:extLst>
          </p:cNvPr>
          <p:cNvSpPr>
            <a:spLocks noGrp="1"/>
          </p:cNvSpPr>
          <p:nvPr>
            <p:ph idx="1"/>
          </p:nvPr>
        </p:nvSpPr>
        <p:spPr>
          <a:xfrm>
            <a:off x="5255259" y="1648870"/>
            <a:ext cx="5599549" cy="3560260"/>
          </a:xfrm>
        </p:spPr>
        <p:txBody>
          <a:bodyPr anchor="ctr">
            <a:normAutofit fontScale="85000" lnSpcReduction="20000"/>
          </a:bodyPr>
          <a:lstStyle/>
          <a:p>
            <a:pPr>
              <a:lnSpc>
                <a:spcPct val="90000"/>
              </a:lnSpc>
            </a:pPr>
            <a:r>
              <a:rPr lang="en-US" sz="2400" dirty="0"/>
              <a:t>We looked at the potential of natural language processing (NLP) to detect social isolation and loneliness in older adults through transcribed interviews.</a:t>
            </a:r>
          </a:p>
          <a:p>
            <a:pPr marL="0" indent="0">
              <a:lnSpc>
                <a:spcPct val="90000"/>
              </a:lnSpc>
              <a:buNone/>
            </a:pPr>
            <a:endParaRPr lang="en-US" sz="2400" dirty="0"/>
          </a:p>
          <a:p>
            <a:pPr>
              <a:lnSpc>
                <a:spcPct val="90000"/>
              </a:lnSpc>
            </a:pPr>
            <a:r>
              <a:rPr lang="en-US" sz="2400" dirty="0"/>
              <a:t>Identified specific linguistic markers (e.g., emotional tone, sentence complexity) that correlate with validated loneliness scales.</a:t>
            </a:r>
          </a:p>
          <a:p>
            <a:pPr marL="0" indent="0">
              <a:lnSpc>
                <a:spcPct val="90000"/>
              </a:lnSpc>
              <a:buNone/>
            </a:pPr>
            <a:endParaRPr lang="en-US" sz="2400" dirty="0"/>
          </a:p>
          <a:p>
            <a:pPr>
              <a:lnSpc>
                <a:spcPct val="90000"/>
              </a:lnSpc>
            </a:pPr>
            <a:r>
              <a:rPr lang="en-US" sz="2400" dirty="0"/>
              <a:t>NLP tools could offer low-cost, scalable mental health screening in clinical and home settings.</a:t>
            </a:r>
          </a:p>
          <a:p>
            <a:pPr marL="0" indent="0">
              <a:lnSpc>
                <a:spcPct val="90000"/>
              </a:lnSpc>
              <a:buNone/>
            </a:pPr>
            <a:endParaRPr lang="en-US" sz="1100" dirty="0"/>
          </a:p>
          <a:p>
            <a:pPr marL="0" indent="0">
              <a:lnSpc>
                <a:spcPct val="90000"/>
              </a:lnSpc>
              <a:buNone/>
            </a:pPr>
            <a:endParaRPr lang="en-US" sz="1100" dirty="0"/>
          </a:p>
          <a:p>
            <a:pPr marL="0" indent="0">
              <a:lnSpc>
                <a:spcPct val="90000"/>
              </a:lnSpc>
              <a:buNone/>
            </a:pPr>
            <a:endParaRPr lang="en-US" sz="1100" dirty="0"/>
          </a:p>
          <a:p>
            <a:pPr marL="0" indent="0">
              <a:lnSpc>
                <a:spcPct val="90000"/>
              </a:lnSpc>
              <a:buNone/>
            </a:pPr>
            <a:endParaRPr lang="en-US" sz="1100" dirty="0"/>
          </a:p>
          <a:p>
            <a:pPr marL="0" indent="0">
              <a:lnSpc>
                <a:spcPct val="90000"/>
              </a:lnSpc>
              <a:buNone/>
            </a:pPr>
            <a:endParaRPr lang="en-US" sz="1100" dirty="0"/>
          </a:p>
          <a:p>
            <a:pPr marL="0" indent="0">
              <a:lnSpc>
                <a:spcPct val="90000"/>
              </a:lnSpc>
              <a:buNone/>
            </a:pPr>
            <a:br>
              <a:rPr lang="en-US" sz="1100" dirty="0"/>
            </a:br>
            <a:endParaRPr lang="en-US" sz="1100" dirty="0"/>
          </a:p>
        </p:txBody>
      </p:sp>
      <p:sp>
        <p:nvSpPr>
          <p:cNvPr id="4" name="TextBox 3">
            <a:extLst>
              <a:ext uri="{FF2B5EF4-FFF2-40B4-BE49-F238E27FC236}">
                <a16:creationId xmlns:a16="http://schemas.microsoft.com/office/drawing/2014/main" id="{66362E6A-723E-939D-465F-4866948A754D}"/>
              </a:ext>
            </a:extLst>
          </p:cNvPr>
          <p:cNvSpPr txBox="1"/>
          <p:nvPr/>
        </p:nvSpPr>
        <p:spPr>
          <a:xfrm>
            <a:off x="641775" y="6221413"/>
            <a:ext cx="10905052" cy="646331"/>
          </a:xfrm>
          <a:prstGeom prst="rect">
            <a:avLst/>
          </a:prstGeom>
          <a:noFill/>
        </p:spPr>
        <p:txBody>
          <a:bodyPr wrap="square" rtlCol="0">
            <a:spAutoFit/>
          </a:bodyPr>
          <a:lstStyle/>
          <a:p>
            <a:r>
              <a:rPr lang="en-US" sz="1200" dirty="0"/>
              <a:t>Badal, V. D., Nebeker, C., Shinkawa, K., Yamada, Y., </a:t>
            </a:r>
            <a:r>
              <a:rPr lang="en-US" sz="1200" dirty="0" err="1"/>
              <a:t>Rentscher</a:t>
            </a:r>
            <a:r>
              <a:rPr lang="en-US" sz="1200" dirty="0"/>
              <a:t>, K. E., Kim, H.-C., &amp; Lee, E. E. (2021). Do words matter? Detecting social isolation and loneliness in older adults using natural language processing. </a:t>
            </a:r>
            <a:r>
              <a:rPr lang="en-US" sz="1200" i="1" dirty="0"/>
              <a:t>Frontiers in Psychiatry, 12</a:t>
            </a:r>
            <a:r>
              <a:rPr lang="en-US" sz="1200" dirty="0"/>
              <a:t>, 728732. https://</a:t>
            </a:r>
            <a:r>
              <a:rPr lang="en-US" sz="1200" dirty="0" err="1"/>
              <a:t>doi.org</a:t>
            </a:r>
            <a:r>
              <a:rPr lang="en-US" sz="1200" dirty="0"/>
              <a:t>/10.3389/fpsyt.2021.728732</a:t>
            </a:r>
          </a:p>
          <a:p>
            <a:endParaRPr lang="en-US" sz="1200" dirty="0"/>
          </a:p>
        </p:txBody>
      </p:sp>
    </p:spTree>
    <p:extLst>
      <p:ext uri="{BB962C8B-B14F-4D97-AF65-F5344CB8AC3E}">
        <p14:creationId xmlns:p14="http://schemas.microsoft.com/office/powerpoint/2010/main" val="404409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32AC7-2D32-5F96-8332-EBD04E49D6A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E9A5E-78BD-0B33-9056-2E962D3DE104}"/>
              </a:ext>
            </a:extLst>
          </p:cNvPr>
          <p:cNvSpPr>
            <a:spLocks noGrp="1"/>
          </p:cNvSpPr>
          <p:nvPr>
            <p:ph type="title"/>
          </p:nvPr>
        </p:nvSpPr>
        <p:spPr>
          <a:xfrm>
            <a:off x="1285240" y="1050595"/>
            <a:ext cx="8074815" cy="1618489"/>
          </a:xfrm>
        </p:spPr>
        <p:txBody>
          <a:bodyPr anchor="ctr">
            <a:normAutofit/>
          </a:bodyPr>
          <a:lstStyle/>
          <a:p>
            <a:pPr>
              <a:lnSpc>
                <a:spcPct val="90000"/>
              </a:lnSpc>
            </a:pPr>
            <a:r>
              <a:rPr lang="en-US" sz="2300" b="1" dirty="0"/>
              <a:t>Do Words Matter? Detecting Social Isolation and Loneliness in Older Adults Using Natural Language Processing (cont.)</a:t>
            </a:r>
            <a:br>
              <a:rPr lang="en-US" sz="2300" b="1" dirty="0"/>
            </a:br>
            <a:endParaRPr lang="en-US" sz="2300" dirty="0"/>
          </a:p>
        </p:txBody>
      </p:sp>
      <p:sp>
        <p:nvSpPr>
          <p:cNvPr id="28" name="Content Placeholder 2">
            <a:extLst>
              <a:ext uri="{FF2B5EF4-FFF2-40B4-BE49-F238E27FC236}">
                <a16:creationId xmlns:a16="http://schemas.microsoft.com/office/drawing/2014/main" id="{5D7915FB-C9C9-2BF9-F758-DF622D6CBE7F}"/>
              </a:ext>
            </a:extLst>
          </p:cNvPr>
          <p:cNvSpPr>
            <a:spLocks noGrp="1"/>
          </p:cNvSpPr>
          <p:nvPr>
            <p:ph idx="1"/>
          </p:nvPr>
        </p:nvSpPr>
        <p:spPr>
          <a:xfrm>
            <a:off x="1285240" y="2367643"/>
            <a:ext cx="8074815" cy="3402221"/>
          </a:xfrm>
        </p:spPr>
        <p:txBody>
          <a:bodyPr anchor="t">
            <a:normAutofit/>
          </a:bodyPr>
          <a:lstStyle/>
          <a:p>
            <a:pPr marL="0" indent="0">
              <a:lnSpc>
                <a:spcPct val="90000"/>
              </a:lnSpc>
              <a:buNone/>
            </a:pPr>
            <a:endParaRPr lang="en-US" sz="2000" dirty="0"/>
          </a:p>
          <a:p>
            <a:pPr>
              <a:lnSpc>
                <a:spcPct val="90000"/>
              </a:lnSpc>
            </a:pPr>
            <a:r>
              <a:rPr lang="en-US" sz="2400" dirty="0"/>
              <a:t>Apply NLP models in clinical practice as a supplement to traditional screening.</a:t>
            </a:r>
          </a:p>
          <a:p>
            <a:pPr>
              <a:lnSpc>
                <a:spcPct val="90000"/>
              </a:lnSpc>
            </a:pPr>
            <a:r>
              <a:rPr lang="en-US" sz="2400" dirty="0"/>
              <a:t>Continue refining models using diverse linguistic and cultural datasets.</a:t>
            </a:r>
          </a:p>
          <a:p>
            <a:pPr>
              <a:lnSpc>
                <a:spcPct val="90000"/>
              </a:lnSpc>
            </a:pPr>
            <a:r>
              <a:rPr lang="en-US" sz="2400" dirty="0"/>
              <a:t>Integrate linguistic analysis into remote monitoring systems for aging populations.</a:t>
            </a:r>
          </a:p>
          <a:p>
            <a:pPr marL="0" indent="0">
              <a:lnSpc>
                <a:spcPct val="90000"/>
              </a:lnSpc>
              <a:buNone/>
            </a:pPr>
            <a:br>
              <a:rPr lang="en-US" sz="2400" dirty="0"/>
            </a:br>
            <a:endParaRPr lang="en-US" sz="2400" dirty="0"/>
          </a:p>
        </p:txBody>
      </p:sp>
    </p:spTree>
    <p:extLst>
      <p:ext uri="{BB962C8B-B14F-4D97-AF65-F5344CB8AC3E}">
        <p14:creationId xmlns:p14="http://schemas.microsoft.com/office/powerpoint/2010/main" val="888072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631" y="809898"/>
            <a:ext cx="10173010" cy="1554480"/>
          </a:xfrm>
        </p:spPr>
        <p:txBody>
          <a:bodyPr anchor="ctr">
            <a:normAutofit/>
          </a:bodyPr>
          <a:lstStyle/>
          <a:p>
            <a:r>
              <a:rPr lang="en-US" sz="4800"/>
              <a:t>AI for Suicide Risk Detection and Prevention</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DB1D1B9B-877F-0AF7-A28F-4D1384F3B27D}"/>
              </a:ext>
              <a:ext uri="{C183D7F6-B498-43B3-948B-1728B52AA6E4}">
                <adec:decorative xmlns:adec="http://schemas.microsoft.com/office/drawing/2017/decorative" val="1"/>
              </a:ext>
            </a:extLst>
          </p:cNvPr>
          <p:cNvSpPr/>
          <p:nvPr/>
        </p:nvSpPr>
        <p:spPr>
          <a:xfrm>
            <a:off x="904602" y="3541652"/>
            <a:ext cx="2918936" cy="1853524"/>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 name="Freeform: Shape 6">
            <a:extLst>
              <a:ext uri="{FF2B5EF4-FFF2-40B4-BE49-F238E27FC236}">
                <a16:creationId xmlns:a16="http://schemas.microsoft.com/office/drawing/2014/main" id="{CC1A0240-26C7-9DA7-0192-7F52F687BA49}"/>
              </a:ext>
            </a:extLst>
          </p:cNvPr>
          <p:cNvSpPr/>
          <p:nvPr/>
        </p:nvSpPr>
        <p:spPr>
          <a:xfrm>
            <a:off x="1228928" y="3849762"/>
            <a:ext cx="2918936" cy="1853524"/>
          </a:xfrm>
          <a:custGeom>
            <a:avLst/>
            <a:gdLst>
              <a:gd name="connsiteX0" fmla="*/ 0 w 2918936"/>
              <a:gd name="connsiteY0" fmla="*/ 185352 h 1853524"/>
              <a:gd name="connsiteX1" fmla="*/ 185352 w 2918936"/>
              <a:gd name="connsiteY1" fmla="*/ 0 h 1853524"/>
              <a:gd name="connsiteX2" fmla="*/ 2733584 w 2918936"/>
              <a:gd name="connsiteY2" fmla="*/ 0 h 1853524"/>
              <a:gd name="connsiteX3" fmla="*/ 2918936 w 2918936"/>
              <a:gd name="connsiteY3" fmla="*/ 185352 h 1853524"/>
              <a:gd name="connsiteX4" fmla="*/ 2918936 w 2918936"/>
              <a:gd name="connsiteY4" fmla="*/ 1668172 h 1853524"/>
              <a:gd name="connsiteX5" fmla="*/ 2733584 w 2918936"/>
              <a:gd name="connsiteY5" fmla="*/ 1853524 h 1853524"/>
              <a:gd name="connsiteX6" fmla="*/ 185352 w 2918936"/>
              <a:gd name="connsiteY6" fmla="*/ 1853524 h 1853524"/>
              <a:gd name="connsiteX7" fmla="*/ 0 w 2918936"/>
              <a:gd name="connsiteY7" fmla="*/ 1668172 h 1853524"/>
              <a:gd name="connsiteX8" fmla="*/ 0 w 2918936"/>
              <a:gd name="connsiteY8" fmla="*/ 185352 h 185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36" h="1853524">
                <a:moveTo>
                  <a:pt x="0" y="185352"/>
                </a:moveTo>
                <a:cubicBezTo>
                  <a:pt x="0" y="82985"/>
                  <a:pt x="82985" y="0"/>
                  <a:pt x="185352" y="0"/>
                </a:cubicBezTo>
                <a:lnTo>
                  <a:pt x="2733584" y="0"/>
                </a:lnTo>
                <a:cubicBezTo>
                  <a:pt x="2835951" y="0"/>
                  <a:pt x="2918936" y="82985"/>
                  <a:pt x="2918936" y="185352"/>
                </a:cubicBezTo>
                <a:lnTo>
                  <a:pt x="2918936" y="1668172"/>
                </a:lnTo>
                <a:cubicBezTo>
                  <a:pt x="2918936" y="1770539"/>
                  <a:pt x="2835951" y="1853524"/>
                  <a:pt x="2733584" y="1853524"/>
                </a:cubicBezTo>
                <a:lnTo>
                  <a:pt x="185352" y="1853524"/>
                </a:lnTo>
                <a:cubicBezTo>
                  <a:pt x="82985" y="1853524"/>
                  <a:pt x="0" y="1770539"/>
                  <a:pt x="0" y="1668172"/>
                </a:cubicBezTo>
                <a:lnTo>
                  <a:pt x="0" y="185352"/>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49538" tIns="149538" rIns="149538" bIns="149538" numCol="1" spcCol="1270" anchor="ctr" anchorCtr="0">
            <a:noAutofit/>
          </a:bodyPr>
          <a:lstStyle/>
          <a:p>
            <a:pPr marL="0" lvl="0" indent="0" algn="ctr" defTabSz="1111250">
              <a:lnSpc>
                <a:spcPct val="90000"/>
              </a:lnSpc>
              <a:spcBef>
                <a:spcPct val="0"/>
              </a:spcBef>
              <a:spcAft>
                <a:spcPct val="35000"/>
              </a:spcAft>
              <a:buNone/>
            </a:pPr>
            <a:r>
              <a:rPr lang="en-US" sz="2500" kern="1200"/>
              <a:t>Algorithms monitor search terms, social media posts, and wearable data</a:t>
            </a:r>
          </a:p>
        </p:txBody>
      </p:sp>
      <p:sp>
        <p:nvSpPr>
          <p:cNvPr id="8" name="Rectangle: Rounded Corners 7">
            <a:extLst>
              <a:ext uri="{FF2B5EF4-FFF2-40B4-BE49-F238E27FC236}">
                <a16:creationId xmlns:a16="http://schemas.microsoft.com/office/drawing/2014/main" id="{2B26E364-8302-8486-1C3C-DC2E5C70E081}"/>
              </a:ext>
              <a:ext uri="{C183D7F6-B498-43B3-948B-1728B52AA6E4}">
                <adec:decorative xmlns:adec="http://schemas.microsoft.com/office/drawing/2017/decorative" val="1"/>
              </a:ext>
            </a:extLst>
          </p:cNvPr>
          <p:cNvSpPr/>
          <p:nvPr/>
        </p:nvSpPr>
        <p:spPr>
          <a:xfrm>
            <a:off x="4472190" y="3541652"/>
            <a:ext cx="2918936" cy="1853524"/>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48A0A99B-0D28-94E9-0792-71C913C63444}"/>
              </a:ext>
            </a:extLst>
          </p:cNvPr>
          <p:cNvSpPr/>
          <p:nvPr/>
        </p:nvSpPr>
        <p:spPr>
          <a:xfrm>
            <a:off x="4796517" y="3849762"/>
            <a:ext cx="2918936" cy="1853524"/>
          </a:xfrm>
          <a:custGeom>
            <a:avLst/>
            <a:gdLst>
              <a:gd name="connsiteX0" fmla="*/ 0 w 2918936"/>
              <a:gd name="connsiteY0" fmla="*/ 185352 h 1853524"/>
              <a:gd name="connsiteX1" fmla="*/ 185352 w 2918936"/>
              <a:gd name="connsiteY1" fmla="*/ 0 h 1853524"/>
              <a:gd name="connsiteX2" fmla="*/ 2733584 w 2918936"/>
              <a:gd name="connsiteY2" fmla="*/ 0 h 1853524"/>
              <a:gd name="connsiteX3" fmla="*/ 2918936 w 2918936"/>
              <a:gd name="connsiteY3" fmla="*/ 185352 h 1853524"/>
              <a:gd name="connsiteX4" fmla="*/ 2918936 w 2918936"/>
              <a:gd name="connsiteY4" fmla="*/ 1668172 h 1853524"/>
              <a:gd name="connsiteX5" fmla="*/ 2733584 w 2918936"/>
              <a:gd name="connsiteY5" fmla="*/ 1853524 h 1853524"/>
              <a:gd name="connsiteX6" fmla="*/ 185352 w 2918936"/>
              <a:gd name="connsiteY6" fmla="*/ 1853524 h 1853524"/>
              <a:gd name="connsiteX7" fmla="*/ 0 w 2918936"/>
              <a:gd name="connsiteY7" fmla="*/ 1668172 h 1853524"/>
              <a:gd name="connsiteX8" fmla="*/ 0 w 2918936"/>
              <a:gd name="connsiteY8" fmla="*/ 185352 h 185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36" h="1853524">
                <a:moveTo>
                  <a:pt x="0" y="185352"/>
                </a:moveTo>
                <a:cubicBezTo>
                  <a:pt x="0" y="82985"/>
                  <a:pt x="82985" y="0"/>
                  <a:pt x="185352" y="0"/>
                </a:cubicBezTo>
                <a:lnTo>
                  <a:pt x="2733584" y="0"/>
                </a:lnTo>
                <a:cubicBezTo>
                  <a:pt x="2835951" y="0"/>
                  <a:pt x="2918936" y="82985"/>
                  <a:pt x="2918936" y="185352"/>
                </a:cubicBezTo>
                <a:lnTo>
                  <a:pt x="2918936" y="1668172"/>
                </a:lnTo>
                <a:cubicBezTo>
                  <a:pt x="2918936" y="1770539"/>
                  <a:pt x="2835951" y="1853524"/>
                  <a:pt x="2733584" y="1853524"/>
                </a:cubicBezTo>
                <a:lnTo>
                  <a:pt x="185352" y="1853524"/>
                </a:lnTo>
                <a:cubicBezTo>
                  <a:pt x="82985" y="1853524"/>
                  <a:pt x="0" y="1770539"/>
                  <a:pt x="0" y="1668172"/>
                </a:cubicBezTo>
                <a:lnTo>
                  <a:pt x="0" y="185352"/>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49538" tIns="149538" rIns="149538" bIns="149538" numCol="1" spcCol="1270" anchor="ctr" anchorCtr="0">
            <a:noAutofit/>
          </a:bodyPr>
          <a:lstStyle/>
          <a:p>
            <a:pPr marL="0" lvl="0" indent="0" algn="ctr" defTabSz="1111250">
              <a:lnSpc>
                <a:spcPct val="90000"/>
              </a:lnSpc>
              <a:spcBef>
                <a:spcPct val="0"/>
              </a:spcBef>
              <a:spcAft>
                <a:spcPct val="35000"/>
              </a:spcAft>
              <a:buNone/>
            </a:pPr>
            <a:r>
              <a:rPr lang="en-US" sz="2500" kern="1200"/>
              <a:t>Risk detection score</a:t>
            </a:r>
          </a:p>
        </p:txBody>
      </p:sp>
      <p:sp>
        <p:nvSpPr>
          <p:cNvPr id="15" name="Rectangle: Rounded Corners 14">
            <a:extLst>
              <a:ext uri="{FF2B5EF4-FFF2-40B4-BE49-F238E27FC236}">
                <a16:creationId xmlns:a16="http://schemas.microsoft.com/office/drawing/2014/main" id="{DDCB9D9C-D842-82B6-66FA-669DA5C852EF}"/>
              </a:ext>
              <a:ext uri="{C183D7F6-B498-43B3-948B-1728B52AA6E4}">
                <adec:decorative xmlns:adec="http://schemas.microsoft.com/office/drawing/2017/decorative" val="1"/>
              </a:ext>
            </a:extLst>
          </p:cNvPr>
          <p:cNvSpPr/>
          <p:nvPr/>
        </p:nvSpPr>
        <p:spPr>
          <a:xfrm>
            <a:off x="8039779" y="3541652"/>
            <a:ext cx="2918936" cy="1853524"/>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E08A1255-4F50-C66C-C4DD-715C445B2F59}"/>
              </a:ext>
            </a:extLst>
          </p:cNvPr>
          <p:cNvSpPr/>
          <p:nvPr/>
        </p:nvSpPr>
        <p:spPr>
          <a:xfrm>
            <a:off x="8364105" y="3849762"/>
            <a:ext cx="2918936" cy="1853524"/>
          </a:xfrm>
          <a:custGeom>
            <a:avLst/>
            <a:gdLst>
              <a:gd name="connsiteX0" fmla="*/ 0 w 2918936"/>
              <a:gd name="connsiteY0" fmla="*/ 185352 h 1853524"/>
              <a:gd name="connsiteX1" fmla="*/ 185352 w 2918936"/>
              <a:gd name="connsiteY1" fmla="*/ 0 h 1853524"/>
              <a:gd name="connsiteX2" fmla="*/ 2733584 w 2918936"/>
              <a:gd name="connsiteY2" fmla="*/ 0 h 1853524"/>
              <a:gd name="connsiteX3" fmla="*/ 2918936 w 2918936"/>
              <a:gd name="connsiteY3" fmla="*/ 185352 h 1853524"/>
              <a:gd name="connsiteX4" fmla="*/ 2918936 w 2918936"/>
              <a:gd name="connsiteY4" fmla="*/ 1668172 h 1853524"/>
              <a:gd name="connsiteX5" fmla="*/ 2733584 w 2918936"/>
              <a:gd name="connsiteY5" fmla="*/ 1853524 h 1853524"/>
              <a:gd name="connsiteX6" fmla="*/ 185352 w 2918936"/>
              <a:gd name="connsiteY6" fmla="*/ 1853524 h 1853524"/>
              <a:gd name="connsiteX7" fmla="*/ 0 w 2918936"/>
              <a:gd name="connsiteY7" fmla="*/ 1668172 h 1853524"/>
              <a:gd name="connsiteX8" fmla="*/ 0 w 2918936"/>
              <a:gd name="connsiteY8" fmla="*/ 185352 h 185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36" h="1853524">
                <a:moveTo>
                  <a:pt x="0" y="185352"/>
                </a:moveTo>
                <a:cubicBezTo>
                  <a:pt x="0" y="82985"/>
                  <a:pt x="82985" y="0"/>
                  <a:pt x="185352" y="0"/>
                </a:cubicBezTo>
                <a:lnTo>
                  <a:pt x="2733584" y="0"/>
                </a:lnTo>
                <a:cubicBezTo>
                  <a:pt x="2835951" y="0"/>
                  <a:pt x="2918936" y="82985"/>
                  <a:pt x="2918936" y="185352"/>
                </a:cubicBezTo>
                <a:lnTo>
                  <a:pt x="2918936" y="1668172"/>
                </a:lnTo>
                <a:cubicBezTo>
                  <a:pt x="2918936" y="1770539"/>
                  <a:pt x="2835951" y="1853524"/>
                  <a:pt x="2733584" y="1853524"/>
                </a:cubicBezTo>
                <a:lnTo>
                  <a:pt x="185352" y="1853524"/>
                </a:lnTo>
                <a:cubicBezTo>
                  <a:pt x="82985" y="1853524"/>
                  <a:pt x="0" y="1770539"/>
                  <a:pt x="0" y="1668172"/>
                </a:cubicBezTo>
                <a:lnTo>
                  <a:pt x="0" y="185352"/>
                </a:ln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49538" tIns="149538" rIns="149538" bIns="149538" numCol="1" spcCol="1270" anchor="ctr" anchorCtr="0">
            <a:noAutofit/>
          </a:bodyPr>
          <a:lstStyle/>
          <a:p>
            <a:pPr marL="0" lvl="0" indent="0" algn="ctr" defTabSz="1111250">
              <a:lnSpc>
                <a:spcPct val="90000"/>
              </a:lnSpc>
              <a:spcBef>
                <a:spcPct val="0"/>
              </a:spcBef>
              <a:spcAft>
                <a:spcPct val="35000"/>
              </a:spcAft>
              <a:buNone/>
            </a:pPr>
            <a:r>
              <a:rPr lang="en-US" sz="2500" kern="1200"/>
              <a:t>What action should be taken?</a:t>
            </a:r>
          </a:p>
        </p:txBody>
      </p:sp>
      <p:sp>
        <p:nvSpPr>
          <p:cNvPr id="4" name="TextBox 3">
            <a:extLst>
              <a:ext uri="{FF2B5EF4-FFF2-40B4-BE49-F238E27FC236}">
                <a16:creationId xmlns:a16="http://schemas.microsoft.com/office/drawing/2014/main" id="{EC0EC8C0-764A-E993-809A-DC4EED6F799C}"/>
              </a:ext>
            </a:extLst>
          </p:cNvPr>
          <p:cNvSpPr txBox="1"/>
          <p:nvPr/>
        </p:nvSpPr>
        <p:spPr>
          <a:xfrm>
            <a:off x="535670" y="5926241"/>
            <a:ext cx="11115556" cy="553998"/>
          </a:xfrm>
          <a:prstGeom prst="rect">
            <a:avLst/>
          </a:prstGeom>
          <a:noFill/>
        </p:spPr>
        <p:txBody>
          <a:bodyPr wrap="square" rtlCol="0">
            <a:spAutoFit/>
          </a:bodyPr>
          <a:lstStyle/>
          <a:p>
            <a:r>
              <a:rPr lang="en-US" sz="1500" dirty="0"/>
              <a:t>Digital health tools can offer real-time, passive surveillance. Ethical use requires careful oversight to avoid false positives or privacy breaches.</a:t>
            </a:r>
          </a:p>
          <a:p>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1074" y="1396686"/>
            <a:ext cx="3240506" cy="4064628"/>
          </a:xfrm>
        </p:spPr>
        <p:txBody>
          <a:bodyPr vert="horz" lIns="91440" tIns="45720" rIns="91440" bIns="45720" rtlCol="0">
            <a:normAutofit/>
          </a:bodyPr>
          <a:lstStyle/>
          <a:p>
            <a:pPr defTabSz="914400"/>
            <a:r>
              <a:rPr lang="en-US" kern="1200">
                <a:solidFill>
                  <a:srgbClr val="FFFFFF"/>
                </a:solidFill>
                <a:latin typeface="+mj-lt"/>
                <a:ea typeface="+mj-ea"/>
                <a:cs typeface="+mj-cs"/>
              </a:rPr>
              <a:t>Ethical Oversight in Big Data Health Research</a:t>
            </a:r>
          </a:p>
        </p:txBody>
      </p:sp>
      <p:sp>
        <p:nvSpPr>
          <p:cNvPr id="42" name="Arc 4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370153" y="1526033"/>
            <a:ext cx="5536397" cy="3935281"/>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200"/>
              <a:t>Critiques traditional ethics review processes for being ill-equipped to handle the complexities of big data research.</a:t>
            </a:r>
          </a:p>
          <a:p>
            <a:pPr indent="-228600" defTabSz="914400">
              <a:lnSpc>
                <a:spcPct val="90000"/>
              </a:lnSpc>
              <a:buFont typeface="Arial" panose="020B0604020202020204" pitchFamily="34" charset="0"/>
              <a:buChar char="•"/>
            </a:pPr>
            <a:r>
              <a:rPr lang="en-US" sz="2200"/>
              <a:t>Identifies persistent challenges such as informed consent, data anonymization, and third-party data use.</a:t>
            </a:r>
          </a:p>
          <a:p>
            <a:pPr indent="-228600" defTabSz="914400">
              <a:lnSpc>
                <a:spcPct val="90000"/>
              </a:lnSpc>
              <a:buFont typeface="Arial" panose="020B0604020202020204" pitchFamily="34" charset="0"/>
              <a:buChar char="•"/>
            </a:pPr>
            <a:r>
              <a:rPr lang="en-US" sz="2200"/>
              <a:t>Highlights the importance of trust, transparency, and participant engagement in data-intensive research contexts.</a:t>
            </a:r>
          </a:p>
          <a:p>
            <a:pPr indent="-228600" defTabSz="914400">
              <a:lnSpc>
                <a:spcPct val="90000"/>
              </a:lnSpc>
              <a:buFont typeface="Arial" panose="020B0604020202020204" pitchFamily="34" charset="0"/>
              <a:buChar char="•"/>
            </a:pPr>
            <a:endParaRPr lang="en-US" sz="2200"/>
          </a:p>
        </p:txBody>
      </p:sp>
      <p:sp>
        <p:nvSpPr>
          <p:cNvPr id="5" name="TextBox 4">
            <a:extLst>
              <a:ext uri="{FF2B5EF4-FFF2-40B4-BE49-F238E27FC236}">
                <a16:creationId xmlns:a16="http://schemas.microsoft.com/office/drawing/2014/main" id="{3F31A222-74D2-61DE-69AE-BA19BD71E185}"/>
              </a:ext>
            </a:extLst>
          </p:cNvPr>
          <p:cNvSpPr txBox="1"/>
          <p:nvPr/>
        </p:nvSpPr>
        <p:spPr>
          <a:xfrm>
            <a:off x="607934" y="6211669"/>
            <a:ext cx="11213952" cy="800219"/>
          </a:xfrm>
          <a:prstGeom prst="rect">
            <a:avLst/>
          </a:prstGeom>
          <a:noFill/>
        </p:spPr>
        <p:txBody>
          <a:bodyPr wrap="square" rtlCol="0">
            <a:spAutoFit/>
          </a:bodyPr>
          <a:lstStyle/>
          <a:p>
            <a:r>
              <a:rPr lang="en-US" sz="1400" dirty="0"/>
              <a:t>Ferretti, A., Ienca, M., Sheehan, M. </a:t>
            </a:r>
            <a:r>
              <a:rPr lang="en-US" sz="1400" i="1" dirty="0"/>
              <a:t>et al.</a:t>
            </a:r>
            <a:r>
              <a:rPr lang="en-US" sz="1400" dirty="0"/>
              <a:t> Ethics review of big data research: What should stay and what should be reformed?. </a:t>
            </a:r>
            <a:r>
              <a:rPr lang="en-US" sz="1400" i="1" dirty="0"/>
              <a:t>BMC Med Ethics</a:t>
            </a:r>
            <a:r>
              <a:rPr lang="en-US" sz="1400" dirty="0"/>
              <a:t> </a:t>
            </a:r>
            <a:r>
              <a:rPr lang="en-US" sz="1400" b="1" dirty="0"/>
              <a:t>22</a:t>
            </a:r>
            <a:r>
              <a:rPr lang="en-US" sz="1400" dirty="0"/>
              <a:t>, 51 (2021). https://</a:t>
            </a:r>
            <a:r>
              <a:rPr lang="en-US" sz="1400" dirty="0" err="1"/>
              <a:t>doi.org</a:t>
            </a:r>
            <a:r>
              <a:rPr lang="en-US" sz="1400" dirty="0"/>
              <a:t>/10.1186/s12910-021-00616-4</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1C956E928F37448131F4CF8CEFB600" ma:contentTypeVersion="19" ma:contentTypeDescription="Create a new document." ma:contentTypeScope="" ma:versionID="bbef9053a5d87912150d69917b2b50d1">
  <xsd:schema xmlns:xsd="http://www.w3.org/2001/XMLSchema" xmlns:xs="http://www.w3.org/2001/XMLSchema" xmlns:p="http://schemas.microsoft.com/office/2006/metadata/properties" xmlns:ns1="http://schemas.microsoft.com/sharepoint/v3" xmlns:ns2="0dfa6beb-b537-4c92-9e77-a0a9e5690d0f" xmlns:ns3="02168668-a5dd-4f9f-9b68-1e6906bce43e" targetNamespace="http://schemas.microsoft.com/office/2006/metadata/properties" ma:root="true" ma:fieldsID="bc50111816f839a595329407a5311fbc" ns1:_="" ns2:_="" ns3:_="">
    <xsd:import namespace="http://schemas.microsoft.com/sharepoint/v3"/>
    <xsd:import namespace="0dfa6beb-b537-4c92-9e77-a0a9e5690d0f"/>
    <xsd:import namespace="02168668-a5dd-4f9f-9b68-1e6906bce4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1:_ip_UnifiedCompliancePolicyProperties" minOccurs="0"/>
                <xsd:element ref="ns1:_ip_UnifiedCompliancePolicyUIAction"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Details" minOccurs="0"/>
                <xsd:element ref="ns3:Keyword"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fa6beb-b537-4c92-9e77-a0a9e5690d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ff0b21a-06a2-4bea-90a8-9b1c0548c03e}" ma:internalName="TaxCatchAll" ma:showField="CatchAllData" ma:web="0dfa6beb-b537-4c92-9e77-a0a9e5690d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2168668-a5dd-4f9f-9b68-1e6906bce4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Details" ma:index="24" nillable="true" ma:displayName="Details" ma:format="Dropdown" ma:internalName="Details">
      <xsd:simpleType>
        <xsd:restriction base="dms:Text">
          <xsd:maxLength value="255"/>
        </xsd:restriction>
      </xsd:simpleType>
    </xsd:element>
    <xsd:element name="Keyword" ma:index="25" nillable="true" ma:displayName="Keyword" ma:format="Dropdown" ma:internalName="Keyword">
      <xsd:simpleType>
        <xsd:restriction base="dms:Note">
          <xsd:maxLength value="255"/>
        </xsd:restriction>
      </xsd:simpleType>
    </xsd:element>
    <xsd:element name="MediaServiceLocation" ma:index="2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etails xmlns="02168668-a5dd-4f9f-9b68-1e6906bce43e" xsi:nil="true"/>
    <lcf76f155ced4ddcb4097134ff3c332f xmlns="02168668-a5dd-4f9f-9b68-1e6906bce43e">
      <Terms xmlns="http://schemas.microsoft.com/office/infopath/2007/PartnerControls"/>
    </lcf76f155ced4ddcb4097134ff3c332f>
    <_ip_UnifiedCompliancePolicyProperties xmlns="http://schemas.microsoft.com/sharepoint/v3" xsi:nil="true"/>
    <Keyword xmlns="02168668-a5dd-4f9f-9b68-1e6906bce43e" xsi:nil="true"/>
    <TaxCatchAll xmlns="0dfa6beb-b537-4c92-9e77-a0a9e5690d0f" xsi:nil="true"/>
  </documentManagement>
</p:properties>
</file>

<file path=customXml/itemProps1.xml><?xml version="1.0" encoding="utf-8"?>
<ds:datastoreItem xmlns:ds="http://schemas.openxmlformats.org/officeDocument/2006/customXml" ds:itemID="{4D3F30FE-A488-47AD-BE8C-EFA8145E6967}">
  <ds:schemaRefs>
    <ds:schemaRef ds:uri="http://schemas.microsoft.com/sharepoint/v3/contenttype/forms"/>
  </ds:schemaRefs>
</ds:datastoreItem>
</file>

<file path=customXml/itemProps2.xml><?xml version="1.0" encoding="utf-8"?>
<ds:datastoreItem xmlns:ds="http://schemas.openxmlformats.org/officeDocument/2006/customXml" ds:itemID="{D2CA52D5-85E1-4FAE-ADBD-566319B7B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fa6beb-b537-4c92-9e77-a0a9e5690d0f"/>
    <ds:schemaRef ds:uri="02168668-a5dd-4f9f-9b68-1e6906bce4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B28D95-9330-47AC-A7F9-07FF4E05E80F}">
  <ds:schemaRefs>
    <ds:schemaRef ds:uri="http://schemas.microsoft.com/office/2006/metadata/properties"/>
    <ds:schemaRef ds:uri="http://schemas.microsoft.com/office/infopath/2007/PartnerControls"/>
    <ds:schemaRef ds:uri="http://schemas.microsoft.com/sharepoint/v3"/>
    <ds:schemaRef ds:uri="02168668-a5dd-4f9f-9b68-1e6906bce43e"/>
    <ds:schemaRef ds:uri="0dfa6beb-b537-4c92-9e77-a0a9e5690d0f"/>
  </ds:schemaRefs>
</ds:datastoreItem>
</file>

<file path=docMetadata/LabelInfo.xml><?xml version="1.0" encoding="utf-8"?>
<clbl:labelList xmlns:clbl="http://schemas.microsoft.com/office/2020/mipLabelMetadata">
  <clbl:label id="{e470d736-e7f7-41a8-8eab-dad544b2b579}" enabled="0" method="" siteId="{e470d736-e7f7-41a8-8eab-dad544b2b579}" removed="1"/>
</clbl:labelList>
</file>

<file path=docProps/app.xml><?xml version="1.0" encoding="utf-8"?>
<Properties xmlns="http://schemas.openxmlformats.org/officeDocument/2006/extended-properties" xmlns:vt="http://schemas.openxmlformats.org/officeDocument/2006/docPropsVTypes">
  <TotalTime>1320</TotalTime>
  <Words>2892</Words>
  <Application>Microsoft Office PowerPoint</Application>
  <PresentationFormat>Widescreen</PresentationFormat>
  <Paragraphs>274</Paragraphs>
  <Slides>40</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Aptos</vt:lpstr>
      <vt:lpstr>Arial</vt:lpstr>
      <vt:lpstr>Calibri</vt:lpstr>
      <vt:lpstr>Corbel</vt:lpstr>
      <vt:lpstr>Courier New</vt:lpstr>
      <vt:lpstr>Gill Sans</vt:lpstr>
      <vt:lpstr>Helvetica Neue</vt:lpstr>
      <vt:lpstr>Inter Tight</vt:lpstr>
      <vt:lpstr>MuseoSans</vt:lpstr>
      <vt:lpstr>Roboto</vt:lpstr>
      <vt:lpstr>Symbol</vt:lpstr>
      <vt:lpstr>Times New Roman</vt:lpstr>
      <vt:lpstr>Office Theme</vt:lpstr>
      <vt:lpstr>AI in Mental Health Research: Promise, Practice, and  Future Directions</vt:lpstr>
      <vt:lpstr>Learning Objectives</vt:lpstr>
      <vt:lpstr>Path towards Ethical AI in Mental Health</vt:lpstr>
      <vt:lpstr>Overview of AI in Mental Health Research</vt:lpstr>
      <vt:lpstr>Overview of AI in Mental Health Research (cont.)</vt:lpstr>
      <vt:lpstr>Do Words Matter? Detecting Social Isolation and Loneliness in Older Adults Using Natural Language Processing </vt:lpstr>
      <vt:lpstr>Do Words Matter? Detecting Social Isolation and Loneliness in Older Adults Using Natural Language Processing (cont.) </vt:lpstr>
      <vt:lpstr>AI for Suicide Risk Detection and Prevention</vt:lpstr>
      <vt:lpstr>Ethical Oversight in Big Data Health Research</vt:lpstr>
      <vt:lpstr>Where are the Guardrails</vt:lpstr>
      <vt:lpstr>How to Transition within the AI Era?</vt:lpstr>
      <vt:lpstr>Tools Don’t Need to Be Technical</vt:lpstr>
      <vt:lpstr>Digital Health Checklist Tool for Researchers</vt:lpstr>
      <vt:lpstr>Article screenshot</vt:lpstr>
      <vt:lpstr> Digital Health Checklist | Decision Support Tools</vt:lpstr>
      <vt:lpstr>Access and Usability</vt:lpstr>
      <vt:lpstr>Privacy</vt:lpstr>
      <vt:lpstr>Data Management</vt:lpstr>
      <vt:lpstr>Risks and Benefits</vt:lpstr>
      <vt:lpstr>Identifying hazards is crucial...  but severity matters, too</vt:lpstr>
      <vt:lpstr>Digital Health Checklist Risk Management Tool Alan Card, PhD San Diego State University</vt:lpstr>
      <vt:lpstr>Using the DHC to Improve Consent Communications</vt:lpstr>
      <vt:lpstr>Exploring the Future of Informed Consent</vt:lpstr>
      <vt:lpstr>Human Centered Design of Informed Consent</vt:lpstr>
      <vt:lpstr>Study decision-making timeline (highlights) </vt:lpstr>
      <vt:lpstr>How might we communicate… </vt:lpstr>
      <vt:lpstr>Consent Communications Created by GenAI</vt:lpstr>
      <vt:lpstr>Data Flow Diagrams to Improve Consent</vt:lpstr>
      <vt:lpstr>TaCoS and Privacy Policies</vt:lpstr>
      <vt:lpstr>PRISM Study: Privacy Policy Comparison</vt:lpstr>
      <vt:lpstr>PRISM – Privacy Policy Review Comparisons</vt:lpstr>
      <vt:lpstr>PRISM Aim 2:    Co-Designing Improved Privacy Policy Communications</vt:lpstr>
      <vt:lpstr>Aim 2 Overview</vt:lpstr>
      <vt:lpstr>Prototype Ideas</vt:lpstr>
      <vt:lpstr>Beta-Testing Reaching Calm: Exploring Digital Approaches to Address Suicide Risk in Obstetric Settings</vt:lpstr>
      <vt:lpstr>Applied to CAPES Research?</vt:lpstr>
      <vt:lpstr>Ask GPT for a Summary</vt:lpstr>
      <vt:lpstr>Ask for a Plain Language Summary</vt:lpstr>
      <vt:lpstr>Ask for an Infographic</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Lerew, Jonathan T</cp:lastModifiedBy>
  <cp:revision>3</cp:revision>
  <dcterms:created xsi:type="dcterms:W3CDTF">2013-01-27T09:14:16Z</dcterms:created>
  <dcterms:modified xsi:type="dcterms:W3CDTF">2025-07-02T19:18:10Z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0x0101000B1C956E928F37448131F4CF8CEFB600</vt:lpwstr>
  </property>
</Properties>
</file>