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8" r:id="rId6"/>
    <p:sldId id="259" r:id="rId7"/>
    <p:sldId id="260" r:id="rId8"/>
    <p:sldId id="261" r:id="rId9"/>
    <p:sldId id="263" r:id="rId10"/>
    <p:sldId id="265" r:id="rId11"/>
    <p:sldId id="266" r:id="rId12"/>
    <p:sldId id="262" r:id="rId13"/>
    <p:sldId id="264" r:id="rId14"/>
  </p:sldIdLst>
  <p:sldSz cx="18288000" cy="10287000"/>
  <p:notesSz cx="6858000" cy="9144000"/>
  <p:embeddedFontLst>
    <p:embeddedFont>
      <p:font typeface="Muli" panose="020B0604020202020204" charset="0"/>
      <p:regular r:id="rId15"/>
    </p:embeddedFont>
    <p:embeddedFont>
      <p:font typeface="Muli Bold" panose="020B0604020202020204" charset="0"/>
      <p:regular r:id="rId16"/>
    </p:embeddedFont>
    <p:embeddedFont>
      <p:font typeface="Muli Extra-Light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A4A1"/>
    <a:srgbClr val="8CA5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1CAB0B-3CB8-4788-8689-F25F01485DDA}" v="65" dt="2025-07-02T19:42:13.5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-1884" y="11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rew, Jonathan T" userId="7207726f-10b2-458b-85e5-1fadda2d1fe9" providerId="ADAL" clId="{0A1CAB0B-3CB8-4788-8689-F25F01485DDA}"/>
    <pc:docChg chg="undo redo custSel modSld">
      <pc:chgData name="Lerew, Jonathan T" userId="7207726f-10b2-458b-85e5-1fadda2d1fe9" providerId="ADAL" clId="{0A1CAB0B-3CB8-4788-8689-F25F01485DDA}" dt="2025-07-02T19:46:46.118" v="529" actId="13244"/>
      <pc:docMkLst>
        <pc:docMk/>
      </pc:docMkLst>
      <pc:sldChg chg="delSp modSp mod">
        <pc:chgData name="Lerew, Jonathan T" userId="7207726f-10b2-458b-85e5-1fadda2d1fe9" providerId="ADAL" clId="{0A1CAB0B-3CB8-4788-8689-F25F01485DDA}" dt="2025-07-02T19:46:46.118" v="529" actId="13244"/>
        <pc:sldMkLst>
          <pc:docMk/>
          <pc:sldMk cId="0" sldId="256"/>
        </pc:sldMkLst>
        <pc:spChg chg="mod">
          <ac:chgData name="Lerew, Jonathan T" userId="7207726f-10b2-458b-85e5-1fadda2d1fe9" providerId="ADAL" clId="{0A1CAB0B-3CB8-4788-8689-F25F01485DDA}" dt="2025-07-02T19:20:42.229" v="0" actId="962"/>
          <ac:spMkLst>
            <pc:docMk/>
            <pc:sldMk cId="0" sldId="256"/>
            <ac:spMk id="2" creationId="{00000000-0000-0000-0000-000000000000}"/>
          </ac:spMkLst>
        </pc:spChg>
        <pc:spChg chg="mod">
          <ac:chgData name="Lerew, Jonathan T" userId="7207726f-10b2-458b-85e5-1fadda2d1fe9" providerId="ADAL" clId="{0A1CAB0B-3CB8-4788-8689-F25F01485DDA}" dt="2025-07-02T19:20:42.856" v="1" actId="962"/>
          <ac:spMkLst>
            <pc:docMk/>
            <pc:sldMk cId="0" sldId="256"/>
            <ac:spMk id="3" creationId="{00000000-0000-0000-0000-000000000000}"/>
          </ac:spMkLst>
        </pc:spChg>
        <pc:spChg chg="mod">
          <ac:chgData name="Lerew, Jonathan T" userId="7207726f-10b2-458b-85e5-1fadda2d1fe9" providerId="ADAL" clId="{0A1CAB0B-3CB8-4788-8689-F25F01485DDA}" dt="2025-07-02T19:20:44.011" v="2" actId="962"/>
          <ac:spMkLst>
            <pc:docMk/>
            <pc:sldMk cId="0" sldId="256"/>
            <ac:spMk id="4" creationId="{00000000-0000-0000-0000-000000000000}"/>
          </ac:spMkLst>
        </pc:spChg>
        <pc:spChg chg="mod ord topLvl">
          <ac:chgData name="Lerew, Jonathan T" userId="7207726f-10b2-458b-85e5-1fadda2d1fe9" providerId="ADAL" clId="{0A1CAB0B-3CB8-4788-8689-F25F01485DDA}" dt="2025-07-02T19:43:07.202" v="498" actId="13244"/>
          <ac:spMkLst>
            <pc:docMk/>
            <pc:sldMk cId="0" sldId="256"/>
            <ac:spMk id="10" creationId="{00000000-0000-0000-0000-000000000000}"/>
          </ac:spMkLst>
        </pc:spChg>
        <pc:spChg chg="mod ord topLvl">
          <ac:chgData name="Lerew, Jonathan T" userId="7207726f-10b2-458b-85e5-1fadda2d1fe9" providerId="ADAL" clId="{0A1CAB0B-3CB8-4788-8689-F25F01485DDA}" dt="2025-07-02T19:43:08.470" v="499" actId="13244"/>
          <ac:spMkLst>
            <pc:docMk/>
            <pc:sldMk cId="0" sldId="256"/>
            <ac:spMk id="11" creationId="{00000000-0000-0000-0000-000000000000}"/>
          </ac:spMkLst>
        </pc:spChg>
        <pc:spChg chg="mod ord">
          <ac:chgData name="Lerew, Jonathan T" userId="7207726f-10b2-458b-85e5-1fadda2d1fe9" providerId="ADAL" clId="{0A1CAB0B-3CB8-4788-8689-F25F01485DDA}" dt="2025-07-02T19:43:18.266" v="501" actId="13244"/>
          <ac:spMkLst>
            <pc:docMk/>
            <pc:sldMk cId="0" sldId="256"/>
            <ac:spMk id="15" creationId="{00000000-0000-0000-0000-000000000000}"/>
          </ac:spMkLst>
        </pc:spChg>
        <pc:grpChg chg="del">
          <ac:chgData name="Lerew, Jonathan T" userId="7207726f-10b2-458b-85e5-1fadda2d1fe9" providerId="ADAL" clId="{0A1CAB0B-3CB8-4788-8689-F25F01485DDA}" dt="2025-07-02T19:20:49.807" v="3" actId="165"/>
          <ac:grpSpMkLst>
            <pc:docMk/>
            <pc:sldMk cId="0" sldId="256"/>
            <ac:grpSpMk id="9" creationId="{00000000-0000-0000-0000-000000000000}"/>
          </ac:grpSpMkLst>
        </pc:grpChg>
        <pc:picChg chg="mod ord">
          <ac:chgData name="Lerew, Jonathan T" userId="7207726f-10b2-458b-85e5-1fadda2d1fe9" providerId="ADAL" clId="{0A1CAB0B-3CB8-4788-8689-F25F01485DDA}" dt="2025-07-02T19:46:46.118" v="529" actId="13244"/>
          <ac:picMkLst>
            <pc:docMk/>
            <pc:sldMk cId="0" sldId="256"/>
            <ac:picMk id="13" creationId="{00000000-0000-0000-0000-000000000000}"/>
          </ac:picMkLst>
        </pc:picChg>
      </pc:sldChg>
      <pc:sldChg chg="delSp modSp mod">
        <pc:chgData name="Lerew, Jonathan T" userId="7207726f-10b2-458b-85e5-1fadda2d1fe9" providerId="ADAL" clId="{0A1CAB0B-3CB8-4788-8689-F25F01485DDA}" dt="2025-07-02T19:44:58.681" v="517" actId="13244"/>
        <pc:sldMkLst>
          <pc:docMk/>
          <pc:sldMk cId="0" sldId="258"/>
        </pc:sldMkLst>
        <pc:spChg chg="mod">
          <ac:chgData name="Lerew, Jonathan T" userId="7207726f-10b2-458b-85e5-1fadda2d1fe9" providerId="ADAL" clId="{0A1CAB0B-3CB8-4788-8689-F25F01485DDA}" dt="2025-07-02T19:21:05.381" v="7" actId="962"/>
          <ac:spMkLst>
            <pc:docMk/>
            <pc:sldMk cId="0" sldId="258"/>
            <ac:spMk id="2" creationId="{00000000-0000-0000-0000-000000000000}"/>
          </ac:spMkLst>
        </pc:spChg>
        <pc:spChg chg="mod">
          <ac:chgData name="Lerew, Jonathan T" userId="7207726f-10b2-458b-85e5-1fadda2d1fe9" providerId="ADAL" clId="{0A1CAB0B-3CB8-4788-8689-F25F01485DDA}" dt="2025-07-02T19:21:06.213" v="8" actId="962"/>
          <ac:spMkLst>
            <pc:docMk/>
            <pc:sldMk cId="0" sldId="258"/>
            <ac:spMk id="3" creationId="{00000000-0000-0000-0000-000000000000}"/>
          </ac:spMkLst>
        </pc:spChg>
        <pc:spChg chg="mod topLvl">
          <ac:chgData name="Lerew, Jonathan T" userId="7207726f-10b2-458b-85e5-1fadda2d1fe9" providerId="ADAL" clId="{0A1CAB0B-3CB8-4788-8689-F25F01485DDA}" dt="2025-07-02T19:21:18.737" v="10" actId="962"/>
          <ac:spMkLst>
            <pc:docMk/>
            <pc:sldMk cId="0" sldId="258"/>
            <ac:spMk id="5" creationId="{00000000-0000-0000-0000-000000000000}"/>
          </ac:spMkLst>
        </pc:spChg>
        <pc:spChg chg="mod topLvl">
          <ac:chgData name="Lerew, Jonathan T" userId="7207726f-10b2-458b-85e5-1fadda2d1fe9" providerId="ADAL" clId="{0A1CAB0B-3CB8-4788-8689-F25F01485DDA}" dt="2025-07-02T19:21:43.944" v="12" actId="962"/>
          <ac:spMkLst>
            <pc:docMk/>
            <pc:sldMk cId="0" sldId="258"/>
            <ac:spMk id="6" creationId="{00000000-0000-0000-0000-000000000000}"/>
          </ac:spMkLst>
        </pc:spChg>
        <pc:spChg chg="mod topLvl">
          <ac:chgData name="Lerew, Jonathan T" userId="7207726f-10b2-458b-85e5-1fadda2d1fe9" providerId="ADAL" clId="{0A1CAB0B-3CB8-4788-8689-F25F01485DDA}" dt="2025-07-02T19:22:21.957" v="14" actId="962"/>
          <ac:spMkLst>
            <pc:docMk/>
            <pc:sldMk cId="0" sldId="258"/>
            <ac:spMk id="7" creationId="{00000000-0000-0000-0000-000000000000}"/>
          </ac:spMkLst>
        </pc:spChg>
        <pc:spChg chg="mod topLvl">
          <ac:chgData name="Lerew, Jonathan T" userId="7207726f-10b2-458b-85e5-1fadda2d1fe9" providerId="ADAL" clId="{0A1CAB0B-3CB8-4788-8689-F25F01485DDA}" dt="2025-07-02T19:22:42.702" v="16" actId="962"/>
          <ac:spMkLst>
            <pc:docMk/>
            <pc:sldMk cId="0" sldId="258"/>
            <ac:spMk id="8" creationId="{00000000-0000-0000-0000-000000000000}"/>
          </ac:spMkLst>
        </pc:spChg>
        <pc:spChg chg="mod topLvl">
          <ac:chgData name="Lerew, Jonathan T" userId="7207726f-10b2-458b-85e5-1fadda2d1fe9" providerId="ADAL" clId="{0A1CAB0B-3CB8-4788-8689-F25F01485DDA}" dt="2025-07-02T19:22:58.219" v="18" actId="962"/>
          <ac:spMkLst>
            <pc:docMk/>
            <pc:sldMk cId="0" sldId="258"/>
            <ac:spMk id="9" creationId="{00000000-0000-0000-0000-000000000000}"/>
          </ac:spMkLst>
        </pc:spChg>
        <pc:spChg chg="mod ord topLvl">
          <ac:chgData name="Lerew, Jonathan T" userId="7207726f-10b2-458b-85e5-1fadda2d1fe9" providerId="ADAL" clId="{0A1CAB0B-3CB8-4788-8689-F25F01485DDA}" dt="2025-07-02T19:44:53.196" v="516" actId="13244"/>
          <ac:spMkLst>
            <pc:docMk/>
            <pc:sldMk cId="0" sldId="258"/>
            <ac:spMk id="10" creationId="{00000000-0000-0000-0000-000000000000}"/>
          </ac:spMkLst>
        </pc:spChg>
        <pc:spChg chg="mod ord topLvl">
          <ac:chgData name="Lerew, Jonathan T" userId="7207726f-10b2-458b-85e5-1fadda2d1fe9" providerId="ADAL" clId="{0A1CAB0B-3CB8-4788-8689-F25F01485DDA}" dt="2025-07-02T19:44:58.681" v="517" actId="13244"/>
          <ac:spMkLst>
            <pc:docMk/>
            <pc:sldMk cId="0" sldId="258"/>
            <ac:spMk id="11" creationId="{00000000-0000-0000-0000-000000000000}"/>
          </ac:spMkLst>
        </pc:spChg>
        <pc:spChg chg="mod ord topLvl">
          <ac:chgData name="Lerew, Jonathan T" userId="7207726f-10b2-458b-85e5-1fadda2d1fe9" providerId="ADAL" clId="{0A1CAB0B-3CB8-4788-8689-F25F01485DDA}" dt="2025-07-02T19:44:48.764" v="515" actId="13244"/>
          <ac:spMkLst>
            <pc:docMk/>
            <pc:sldMk cId="0" sldId="258"/>
            <ac:spMk id="12" creationId="{00000000-0000-0000-0000-000000000000}"/>
          </ac:spMkLst>
        </pc:spChg>
        <pc:spChg chg="mod ord">
          <ac:chgData name="Lerew, Jonathan T" userId="7207726f-10b2-458b-85e5-1fadda2d1fe9" providerId="ADAL" clId="{0A1CAB0B-3CB8-4788-8689-F25F01485DDA}" dt="2025-07-02T19:44:08.548" v="509" actId="13244"/>
          <ac:spMkLst>
            <pc:docMk/>
            <pc:sldMk cId="0" sldId="258"/>
            <ac:spMk id="13" creationId="{00000000-0000-0000-0000-000000000000}"/>
          </ac:spMkLst>
        </pc:spChg>
        <pc:spChg chg="mod ord topLvl">
          <ac:chgData name="Lerew, Jonathan T" userId="7207726f-10b2-458b-85e5-1fadda2d1fe9" providerId="ADAL" clId="{0A1CAB0B-3CB8-4788-8689-F25F01485DDA}" dt="2025-07-02T19:43:27.276" v="502" actId="13244"/>
          <ac:spMkLst>
            <pc:docMk/>
            <pc:sldMk cId="0" sldId="258"/>
            <ac:spMk id="15" creationId="{00000000-0000-0000-0000-000000000000}"/>
          </ac:spMkLst>
        </pc:spChg>
        <pc:spChg chg="mod topLvl">
          <ac:chgData name="Lerew, Jonathan T" userId="7207726f-10b2-458b-85e5-1fadda2d1fe9" providerId="ADAL" clId="{0A1CAB0B-3CB8-4788-8689-F25F01485DDA}" dt="2025-07-02T19:23:25.622" v="26" actId="962"/>
          <ac:spMkLst>
            <pc:docMk/>
            <pc:sldMk cId="0" sldId="258"/>
            <ac:spMk id="16" creationId="{00000000-0000-0000-0000-000000000000}"/>
          </ac:spMkLst>
        </pc:spChg>
        <pc:spChg chg="mod ord">
          <ac:chgData name="Lerew, Jonathan T" userId="7207726f-10b2-458b-85e5-1fadda2d1fe9" providerId="ADAL" clId="{0A1CAB0B-3CB8-4788-8689-F25F01485DDA}" dt="2025-07-02T19:44:12.453" v="510" actId="13244"/>
          <ac:spMkLst>
            <pc:docMk/>
            <pc:sldMk cId="0" sldId="258"/>
            <ac:spMk id="17" creationId="{00000000-0000-0000-0000-000000000000}"/>
          </ac:spMkLst>
        </pc:spChg>
        <pc:spChg chg="mod ord">
          <ac:chgData name="Lerew, Jonathan T" userId="7207726f-10b2-458b-85e5-1fadda2d1fe9" providerId="ADAL" clId="{0A1CAB0B-3CB8-4788-8689-F25F01485DDA}" dt="2025-07-02T19:44:36.236" v="513" actId="13244"/>
          <ac:spMkLst>
            <pc:docMk/>
            <pc:sldMk cId="0" sldId="258"/>
            <ac:spMk id="18" creationId="{00000000-0000-0000-0000-000000000000}"/>
          </ac:spMkLst>
        </pc:spChg>
        <pc:spChg chg="mod ord">
          <ac:chgData name="Lerew, Jonathan T" userId="7207726f-10b2-458b-85e5-1fadda2d1fe9" providerId="ADAL" clId="{0A1CAB0B-3CB8-4788-8689-F25F01485DDA}" dt="2025-07-02T19:44:38.566" v="514" actId="13244"/>
          <ac:spMkLst>
            <pc:docMk/>
            <pc:sldMk cId="0" sldId="258"/>
            <ac:spMk id="19" creationId="{00000000-0000-0000-0000-000000000000}"/>
          </ac:spMkLst>
        </pc:spChg>
        <pc:spChg chg="ord">
          <ac:chgData name="Lerew, Jonathan T" userId="7207726f-10b2-458b-85e5-1fadda2d1fe9" providerId="ADAL" clId="{0A1CAB0B-3CB8-4788-8689-F25F01485DDA}" dt="2025-07-02T19:43:35.114" v="504" actId="13244"/>
          <ac:spMkLst>
            <pc:docMk/>
            <pc:sldMk cId="0" sldId="258"/>
            <ac:spMk id="20" creationId="{00000000-0000-0000-0000-000000000000}"/>
          </ac:spMkLst>
        </pc:spChg>
        <pc:spChg chg="ord">
          <ac:chgData name="Lerew, Jonathan T" userId="7207726f-10b2-458b-85e5-1fadda2d1fe9" providerId="ADAL" clId="{0A1CAB0B-3CB8-4788-8689-F25F01485DDA}" dt="2025-07-02T19:43:33.042" v="503" actId="13244"/>
          <ac:spMkLst>
            <pc:docMk/>
            <pc:sldMk cId="0" sldId="258"/>
            <ac:spMk id="21" creationId="{00000000-0000-0000-0000-000000000000}"/>
          </ac:spMkLst>
        </pc:spChg>
        <pc:spChg chg="ord">
          <ac:chgData name="Lerew, Jonathan T" userId="7207726f-10b2-458b-85e5-1fadda2d1fe9" providerId="ADAL" clId="{0A1CAB0B-3CB8-4788-8689-F25F01485DDA}" dt="2025-07-02T19:44:28.226" v="512" actId="13244"/>
          <ac:spMkLst>
            <pc:docMk/>
            <pc:sldMk cId="0" sldId="258"/>
            <ac:spMk id="22" creationId="{00000000-0000-0000-0000-000000000000}"/>
          </ac:spMkLst>
        </pc:spChg>
        <pc:spChg chg="ord">
          <ac:chgData name="Lerew, Jonathan T" userId="7207726f-10b2-458b-85e5-1fadda2d1fe9" providerId="ADAL" clId="{0A1CAB0B-3CB8-4788-8689-F25F01485DDA}" dt="2025-07-02T19:43:51.317" v="507" actId="13244"/>
          <ac:spMkLst>
            <pc:docMk/>
            <pc:sldMk cId="0" sldId="258"/>
            <ac:spMk id="23" creationId="{00000000-0000-0000-0000-000000000000}"/>
          </ac:spMkLst>
        </pc:spChg>
        <pc:grpChg chg="del">
          <ac:chgData name="Lerew, Jonathan T" userId="7207726f-10b2-458b-85e5-1fadda2d1fe9" providerId="ADAL" clId="{0A1CAB0B-3CB8-4788-8689-F25F01485DDA}" dt="2025-07-02T19:21:11.717" v="9" actId="165"/>
          <ac:grpSpMkLst>
            <pc:docMk/>
            <pc:sldMk cId="0" sldId="258"/>
            <ac:grpSpMk id="4" creationId="{00000000-0000-0000-0000-000000000000}"/>
          </ac:grpSpMkLst>
        </pc:grpChg>
        <pc:grpChg chg="del">
          <ac:chgData name="Lerew, Jonathan T" userId="7207726f-10b2-458b-85e5-1fadda2d1fe9" providerId="ADAL" clId="{0A1CAB0B-3CB8-4788-8689-F25F01485DDA}" dt="2025-07-02T19:23:18.551" v="23" actId="165"/>
          <ac:grpSpMkLst>
            <pc:docMk/>
            <pc:sldMk cId="0" sldId="258"/>
            <ac:grpSpMk id="14" creationId="{00000000-0000-0000-0000-000000000000}"/>
          </ac:grpSpMkLst>
        </pc:grpChg>
      </pc:sldChg>
      <pc:sldChg chg="delSp modSp mod">
        <pc:chgData name="Lerew, Jonathan T" userId="7207726f-10b2-458b-85e5-1fadda2d1fe9" providerId="ADAL" clId="{0A1CAB0B-3CB8-4788-8689-F25F01485DDA}" dt="2025-07-02T19:45:11.761" v="518" actId="13244"/>
        <pc:sldMkLst>
          <pc:docMk/>
          <pc:sldMk cId="0" sldId="259"/>
        </pc:sldMkLst>
        <pc:spChg chg="mod">
          <ac:chgData name="Lerew, Jonathan T" userId="7207726f-10b2-458b-85e5-1fadda2d1fe9" providerId="ADAL" clId="{0A1CAB0B-3CB8-4788-8689-F25F01485DDA}" dt="2025-07-02T19:24:55.956" v="34" actId="962"/>
          <ac:spMkLst>
            <pc:docMk/>
            <pc:sldMk cId="0" sldId="259"/>
            <ac:spMk id="3" creationId="{00000000-0000-0000-0000-000000000000}"/>
          </ac:spMkLst>
        </pc:spChg>
        <pc:spChg chg="mod">
          <ac:chgData name="Lerew, Jonathan T" userId="7207726f-10b2-458b-85e5-1fadda2d1fe9" providerId="ADAL" clId="{0A1CAB0B-3CB8-4788-8689-F25F01485DDA}" dt="2025-07-02T19:24:56.797" v="35" actId="962"/>
          <ac:spMkLst>
            <pc:docMk/>
            <pc:sldMk cId="0" sldId="259"/>
            <ac:spMk id="4" creationId="{00000000-0000-0000-0000-000000000000}"/>
          </ac:spMkLst>
        </pc:spChg>
        <pc:spChg chg="mod topLvl">
          <ac:chgData name="Lerew, Jonathan T" userId="7207726f-10b2-458b-85e5-1fadda2d1fe9" providerId="ADAL" clId="{0A1CAB0B-3CB8-4788-8689-F25F01485DDA}" dt="2025-07-02T19:42:42.597" v="490" actId="33553"/>
          <ac:spMkLst>
            <pc:docMk/>
            <pc:sldMk cId="0" sldId="259"/>
            <ac:spMk id="6" creationId="{00000000-0000-0000-0000-000000000000}"/>
          </ac:spMkLst>
        </pc:spChg>
        <pc:spChg chg="mod topLvl">
          <ac:chgData name="Lerew, Jonathan T" userId="7207726f-10b2-458b-85e5-1fadda2d1fe9" providerId="ADAL" clId="{0A1CAB0B-3CB8-4788-8689-F25F01485DDA}" dt="2025-07-02T19:24:59.451" v="36" actId="165"/>
          <ac:spMkLst>
            <pc:docMk/>
            <pc:sldMk cId="0" sldId="259"/>
            <ac:spMk id="7" creationId="{00000000-0000-0000-0000-000000000000}"/>
          </ac:spMkLst>
        </pc:spChg>
        <pc:spChg chg="mod topLvl">
          <ac:chgData name="Lerew, Jonathan T" userId="7207726f-10b2-458b-85e5-1fadda2d1fe9" providerId="ADAL" clId="{0A1CAB0B-3CB8-4788-8689-F25F01485DDA}" dt="2025-07-02T19:25:02.535" v="37" actId="962"/>
          <ac:spMkLst>
            <pc:docMk/>
            <pc:sldMk cId="0" sldId="259"/>
            <ac:spMk id="8" creationId="{00000000-0000-0000-0000-000000000000}"/>
          </ac:spMkLst>
        </pc:spChg>
        <pc:spChg chg="mod topLvl">
          <ac:chgData name="Lerew, Jonathan T" userId="7207726f-10b2-458b-85e5-1fadda2d1fe9" providerId="ADAL" clId="{0A1CAB0B-3CB8-4788-8689-F25F01485DDA}" dt="2025-07-02T19:24:59.451" v="36" actId="165"/>
          <ac:spMkLst>
            <pc:docMk/>
            <pc:sldMk cId="0" sldId="259"/>
            <ac:spMk id="9" creationId="{00000000-0000-0000-0000-000000000000}"/>
          </ac:spMkLst>
        </pc:spChg>
        <pc:grpChg chg="del">
          <ac:chgData name="Lerew, Jonathan T" userId="7207726f-10b2-458b-85e5-1fadda2d1fe9" providerId="ADAL" clId="{0A1CAB0B-3CB8-4788-8689-F25F01485DDA}" dt="2025-07-02T19:24:59.451" v="36" actId="165"/>
          <ac:grpSpMkLst>
            <pc:docMk/>
            <pc:sldMk cId="0" sldId="259"/>
            <ac:grpSpMk id="5" creationId="{00000000-0000-0000-0000-000000000000}"/>
          </ac:grpSpMkLst>
        </pc:grpChg>
        <pc:picChg chg="mod ord">
          <ac:chgData name="Lerew, Jonathan T" userId="7207726f-10b2-458b-85e5-1fadda2d1fe9" providerId="ADAL" clId="{0A1CAB0B-3CB8-4788-8689-F25F01485DDA}" dt="2025-07-02T19:45:11.761" v="518" actId="13244"/>
          <ac:picMkLst>
            <pc:docMk/>
            <pc:sldMk cId="0" sldId="259"/>
            <ac:picMk id="2" creationId="{00000000-0000-0000-0000-000000000000}"/>
          </ac:picMkLst>
        </pc:picChg>
      </pc:sldChg>
      <pc:sldChg chg="delSp modSp mod">
        <pc:chgData name="Lerew, Jonathan T" userId="7207726f-10b2-458b-85e5-1fadda2d1fe9" providerId="ADAL" clId="{0A1CAB0B-3CB8-4788-8689-F25F01485DDA}" dt="2025-07-02T19:45:22.113" v="521" actId="13244"/>
        <pc:sldMkLst>
          <pc:docMk/>
          <pc:sldMk cId="0" sldId="260"/>
        </pc:sldMkLst>
        <pc:spChg chg="mod">
          <ac:chgData name="Lerew, Jonathan T" userId="7207726f-10b2-458b-85e5-1fadda2d1fe9" providerId="ADAL" clId="{0A1CAB0B-3CB8-4788-8689-F25F01485DDA}" dt="2025-07-02T19:25:05.774" v="38" actId="962"/>
          <ac:spMkLst>
            <pc:docMk/>
            <pc:sldMk cId="0" sldId="260"/>
            <ac:spMk id="2" creationId="{00000000-0000-0000-0000-000000000000}"/>
          </ac:spMkLst>
        </pc:spChg>
        <pc:spChg chg="mod">
          <ac:chgData name="Lerew, Jonathan T" userId="7207726f-10b2-458b-85e5-1fadda2d1fe9" providerId="ADAL" clId="{0A1CAB0B-3CB8-4788-8689-F25F01485DDA}" dt="2025-07-02T19:25:06.746" v="39" actId="962"/>
          <ac:spMkLst>
            <pc:docMk/>
            <pc:sldMk cId="0" sldId="260"/>
            <ac:spMk id="3" creationId="{00000000-0000-0000-0000-000000000000}"/>
          </ac:spMkLst>
        </pc:spChg>
        <pc:spChg chg="mod">
          <ac:chgData name="Lerew, Jonathan T" userId="7207726f-10b2-458b-85e5-1fadda2d1fe9" providerId="ADAL" clId="{0A1CAB0B-3CB8-4788-8689-F25F01485DDA}" dt="2025-07-02T19:25:07.790" v="40" actId="962"/>
          <ac:spMkLst>
            <pc:docMk/>
            <pc:sldMk cId="0" sldId="260"/>
            <ac:spMk id="4" creationId="{00000000-0000-0000-0000-000000000000}"/>
          </ac:spMkLst>
        </pc:spChg>
        <pc:spChg chg="mod">
          <ac:chgData name="Lerew, Jonathan T" userId="7207726f-10b2-458b-85e5-1fadda2d1fe9" providerId="ADAL" clId="{0A1CAB0B-3CB8-4788-8689-F25F01485DDA}" dt="2025-07-02T19:25:08.437" v="41" actId="962"/>
          <ac:spMkLst>
            <pc:docMk/>
            <pc:sldMk cId="0" sldId="260"/>
            <ac:spMk id="5" creationId="{00000000-0000-0000-0000-000000000000}"/>
          </ac:spMkLst>
        </pc:spChg>
        <pc:spChg chg="mod">
          <ac:chgData name="Lerew, Jonathan T" userId="7207726f-10b2-458b-85e5-1fadda2d1fe9" providerId="ADAL" clId="{0A1CAB0B-3CB8-4788-8689-F25F01485DDA}" dt="2025-07-02T19:25:10.438" v="42" actId="962"/>
          <ac:spMkLst>
            <pc:docMk/>
            <pc:sldMk cId="0" sldId="260"/>
            <ac:spMk id="6" creationId="{00000000-0000-0000-0000-000000000000}"/>
          </ac:spMkLst>
        </pc:spChg>
        <pc:spChg chg="mod topLvl">
          <ac:chgData name="Lerew, Jonathan T" userId="7207726f-10b2-458b-85e5-1fadda2d1fe9" providerId="ADAL" clId="{0A1CAB0B-3CB8-4788-8689-F25F01485DDA}" dt="2025-07-02T19:25:17.437" v="44" actId="962"/>
          <ac:spMkLst>
            <pc:docMk/>
            <pc:sldMk cId="0" sldId="260"/>
            <ac:spMk id="8" creationId="{00000000-0000-0000-0000-000000000000}"/>
          </ac:spMkLst>
        </pc:spChg>
        <pc:spChg chg="mod topLvl">
          <ac:chgData name="Lerew, Jonathan T" userId="7207726f-10b2-458b-85e5-1fadda2d1fe9" providerId="ADAL" clId="{0A1CAB0B-3CB8-4788-8689-F25F01485DDA}" dt="2025-07-02T19:25:14.976" v="43" actId="165"/>
          <ac:spMkLst>
            <pc:docMk/>
            <pc:sldMk cId="0" sldId="260"/>
            <ac:spMk id="9" creationId="{00000000-0000-0000-0000-000000000000}"/>
          </ac:spMkLst>
        </pc:spChg>
        <pc:spChg chg="mod topLvl">
          <ac:chgData name="Lerew, Jonathan T" userId="7207726f-10b2-458b-85e5-1fadda2d1fe9" providerId="ADAL" clId="{0A1CAB0B-3CB8-4788-8689-F25F01485DDA}" dt="2025-07-02T19:25:14.976" v="43" actId="165"/>
          <ac:spMkLst>
            <pc:docMk/>
            <pc:sldMk cId="0" sldId="260"/>
            <ac:spMk id="10" creationId="{00000000-0000-0000-0000-000000000000}"/>
          </ac:spMkLst>
        </pc:spChg>
        <pc:spChg chg="mod ord">
          <ac:chgData name="Lerew, Jonathan T" userId="7207726f-10b2-458b-85e5-1fadda2d1fe9" providerId="ADAL" clId="{0A1CAB0B-3CB8-4788-8689-F25F01485DDA}" dt="2025-07-02T19:45:17.050" v="519" actId="13244"/>
          <ac:spMkLst>
            <pc:docMk/>
            <pc:sldMk cId="0" sldId="260"/>
            <ac:spMk id="11" creationId="{00000000-0000-0000-0000-000000000000}"/>
          </ac:spMkLst>
        </pc:spChg>
        <pc:grpChg chg="del">
          <ac:chgData name="Lerew, Jonathan T" userId="7207726f-10b2-458b-85e5-1fadda2d1fe9" providerId="ADAL" clId="{0A1CAB0B-3CB8-4788-8689-F25F01485DDA}" dt="2025-07-02T19:25:14.976" v="43" actId="165"/>
          <ac:grpSpMkLst>
            <pc:docMk/>
            <pc:sldMk cId="0" sldId="260"/>
            <ac:grpSpMk id="7" creationId="{00000000-0000-0000-0000-000000000000}"/>
          </ac:grpSpMkLst>
        </pc:grpChg>
        <pc:grpChg chg="mod ord">
          <ac:chgData name="Lerew, Jonathan T" userId="7207726f-10b2-458b-85e5-1fadda2d1fe9" providerId="ADAL" clId="{0A1CAB0B-3CB8-4788-8689-F25F01485DDA}" dt="2025-07-02T19:45:22.113" v="521" actId="13244"/>
          <ac:grpSpMkLst>
            <pc:docMk/>
            <pc:sldMk cId="0" sldId="260"/>
            <ac:grpSpMk id="12" creationId="{00000000-0000-0000-0000-000000000000}"/>
          </ac:grpSpMkLst>
        </pc:grpChg>
      </pc:sldChg>
      <pc:sldChg chg="delSp modSp mod">
        <pc:chgData name="Lerew, Jonathan T" userId="7207726f-10b2-458b-85e5-1fadda2d1fe9" providerId="ADAL" clId="{0A1CAB0B-3CB8-4788-8689-F25F01485DDA}" dt="2025-07-02T19:42:45.731" v="492" actId="33553"/>
        <pc:sldMkLst>
          <pc:docMk/>
          <pc:sldMk cId="0" sldId="261"/>
        </pc:sldMkLst>
        <pc:spChg chg="mod">
          <ac:chgData name="Lerew, Jonathan T" userId="7207726f-10b2-458b-85e5-1fadda2d1fe9" providerId="ADAL" clId="{0A1CAB0B-3CB8-4788-8689-F25F01485DDA}" dt="2025-07-02T19:25:53.873" v="50" actId="962"/>
          <ac:spMkLst>
            <pc:docMk/>
            <pc:sldMk cId="0" sldId="261"/>
            <ac:spMk id="2" creationId="{00000000-0000-0000-0000-000000000000}"/>
          </ac:spMkLst>
        </pc:spChg>
        <pc:spChg chg="mod">
          <ac:chgData name="Lerew, Jonathan T" userId="7207726f-10b2-458b-85e5-1fadda2d1fe9" providerId="ADAL" clId="{0A1CAB0B-3CB8-4788-8689-F25F01485DDA}" dt="2025-07-02T19:25:54.753" v="51" actId="962"/>
          <ac:spMkLst>
            <pc:docMk/>
            <pc:sldMk cId="0" sldId="261"/>
            <ac:spMk id="3" creationId="{00000000-0000-0000-0000-000000000000}"/>
          </ac:spMkLst>
        </pc:spChg>
        <pc:spChg chg="mod topLvl">
          <ac:chgData name="Lerew, Jonathan T" userId="7207726f-10b2-458b-85e5-1fadda2d1fe9" providerId="ADAL" clId="{0A1CAB0B-3CB8-4788-8689-F25F01485DDA}" dt="2025-07-02T19:42:45.731" v="492" actId="33553"/>
          <ac:spMkLst>
            <pc:docMk/>
            <pc:sldMk cId="0" sldId="261"/>
            <ac:spMk id="5" creationId="{00000000-0000-0000-0000-000000000000}"/>
          </ac:spMkLst>
        </pc:spChg>
        <pc:spChg chg="mod topLvl">
          <ac:chgData name="Lerew, Jonathan T" userId="7207726f-10b2-458b-85e5-1fadda2d1fe9" providerId="ADAL" clId="{0A1CAB0B-3CB8-4788-8689-F25F01485DDA}" dt="2025-07-02T19:25:59.985" v="53" actId="962"/>
          <ac:spMkLst>
            <pc:docMk/>
            <pc:sldMk cId="0" sldId="261"/>
            <ac:spMk id="6" creationId="{00000000-0000-0000-0000-000000000000}"/>
          </ac:spMkLst>
        </pc:spChg>
        <pc:spChg chg="mod topLvl">
          <ac:chgData name="Lerew, Jonathan T" userId="7207726f-10b2-458b-85e5-1fadda2d1fe9" providerId="ADAL" clId="{0A1CAB0B-3CB8-4788-8689-F25F01485DDA}" dt="2025-07-02T19:26:00.440" v="54" actId="962"/>
          <ac:spMkLst>
            <pc:docMk/>
            <pc:sldMk cId="0" sldId="261"/>
            <ac:spMk id="7" creationId="{00000000-0000-0000-0000-000000000000}"/>
          </ac:spMkLst>
        </pc:spChg>
        <pc:spChg chg="mod topLvl">
          <ac:chgData name="Lerew, Jonathan T" userId="7207726f-10b2-458b-85e5-1fadda2d1fe9" providerId="ADAL" clId="{0A1CAB0B-3CB8-4788-8689-F25F01485DDA}" dt="2025-07-02T19:25:57.412" v="52" actId="165"/>
          <ac:spMkLst>
            <pc:docMk/>
            <pc:sldMk cId="0" sldId="261"/>
            <ac:spMk id="8" creationId="{00000000-0000-0000-0000-000000000000}"/>
          </ac:spMkLst>
        </pc:spChg>
        <pc:grpChg chg="del">
          <ac:chgData name="Lerew, Jonathan T" userId="7207726f-10b2-458b-85e5-1fadda2d1fe9" providerId="ADAL" clId="{0A1CAB0B-3CB8-4788-8689-F25F01485DDA}" dt="2025-07-02T19:25:57.412" v="52" actId="165"/>
          <ac:grpSpMkLst>
            <pc:docMk/>
            <pc:sldMk cId="0" sldId="261"/>
            <ac:grpSpMk id="4" creationId="{00000000-0000-0000-0000-000000000000}"/>
          </ac:grpSpMkLst>
        </pc:grpChg>
        <pc:picChg chg="mod">
          <ac:chgData name="Lerew, Jonathan T" userId="7207726f-10b2-458b-85e5-1fadda2d1fe9" providerId="ADAL" clId="{0A1CAB0B-3CB8-4788-8689-F25F01485DDA}" dt="2025-07-02T19:26:35.566" v="56" actId="962"/>
          <ac:picMkLst>
            <pc:docMk/>
            <pc:sldMk cId="0" sldId="261"/>
            <ac:picMk id="9" creationId="{00000000-0000-0000-0000-000000000000}"/>
          </ac:picMkLst>
        </pc:picChg>
      </pc:sldChg>
      <pc:sldChg chg="delSp modSp mod">
        <pc:chgData name="Lerew, Jonathan T" userId="7207726f-10b2-458b-85e5-1fadda2d1fe9" providerId="ADAL" clId="{0A1CAB0B-3CB8-4788-8689-F25F01485DDA}" dt="2025-07-02T19:42:52.759" v="496" actId="33553"/>
        <pc:sldMkLst>
          <pc:docMk/>
          <pc:sldMk cId="0" sldId="262"/>
        </pc:sldMkLst>
        <pc:spChg chg="mod">
          <ac:chgData name="Lerew, Jonathan T" userId="7207726f-10b2-458b-85e5-1fadda2d1fe9" providerId="ADAL" clId="{0A1CAB0B-3CB8-4788-8689-F25F01485DDA}" dt="2025-07-02T19:28:33.166" v="89" actId="962"/>
          <ac:spMkLst>
            <pc:docMk/>
            <pc:sldMk cId="0" sldId="262"/>
            <ac:spMk id="2" creationId="{00000000-0000-0000-0000-000000000000}"/>
          </ac:spMkLst>
        </pc:spChg>
        <pc:spChg chg="mod topLvl">
          <ac:chgData name="Lerew, Jonathan T" userId="7207726f-10b2-458b-85e5-1fadda2d1fe9" providerId="ADAL" clId="{0A1CAB0B-3CB8-4788-8689-F25F01485DDA}" dt="2025-07-02T19:28:51.585" v="95" actId="962"/>
          <ac:spMkLst>
            <pc:docMk/>
            <pc:sldMk cId="0" sldId="262"/>
            <ac:spMk id="4" creationId="{11AF99C5-88D2-C46F-3772-E98822162E6F}"/>
          </ac:spMkLst>
        </pc:spChg>
        <pc:spChg chg="mod">
          <ac:chgData name="Lerew, Jonathan T" userId="7207726f-10b2-458b-85e5-1fadda2d1fe9" providerId="ADAL" clId="{0A1CAB0B-3CB8-4788-8689-F25F01485DDA}" dt="2025-07-02T19:28:33.887" v="90" actId="962"/>
          <ac:spMkLst>
            <pc:docMk/>
            <pc:sldMk cId="0" sldId="262"/>
            <ac:spMk id="5" creationId="{00000000-0000-0000-0000-000000000000}"/>
          </ac:spMkLst>
        </pc:spChg>
        <pc:spChg chg="mod topLvl">
          <ac:chgData name="Lerew, Jonathan T" userId="7207726f-10b2-458b-85e5-1fadda2d1fe9" providerId="ADAL" clId="{0A1CAB0B-3CB8-4788-8689-F25F01485DDA}" dt="2025-07-02T19:42:52.759" v="496" actId="33553"/>
          <ac:spMkLst>
            <pc:docMk/>
            <pc:sldMk cId="0" sldId="262"/>
            <ac:spMk id="7" creationId="{00000000-0000-0000-0000-000000000000}"/>
          </ac:spMkLst>
        </pc:spChg>
        <pc:spChg chg="mod topLvl">
          <ac:chgData name="Lerew, Jonathan T" userId="7207726f-10b2-458b-85e5-1fadda2d1fe9" providerId="ADAL" clId="{0A1CAB0B-3CB8-4788-8689-F25F01485DDA}" dt="2025-07-02T19:28:39.207" v="92" actId="962"/>
          <ac:spMkLst>
            <pc:docMk/>
            <pc:sldMk cId="0" sldId="262"/>
            <ac:spMk id="8" creationId="{00000000-0000-0000-0000-000000000000}"/>
          </ac:spMkLst>
        </pc:spChg>
        <pc:spChg chg="mod topLvl">
          <ac:chgData name="Lerew, Jonathan T" userId="7207726f-10b2-458b-85e5-1fadda2d1fe9" providerId="ADAL" clId="{0A1CAB0B-3CB8-4788-8689-F25F01485DDA}" dt="2025-07-02T19:28:52.287" v="96" actId="962"/>
          <ac:spMkLst>
            <pc:docMk/>
            <pc:sldMk cId="0" sldId="262"/>
            <ac:spMk id="10" creationId="{CC0577F1-CD9B-6770-9314-B6914D445547}"/>
          </ac:spMkLst>
        </pc:spChg>
        <pc:spChg chg="mod topLvl">
          <ac:chgData name="Lerew, Jonathan T" userId="7207726f-10b2-458b-85e5-1fadda2d1fe9" providerId="ADAL" clId="{0A1CAB0B-3CB8-4788-8689-F25F01485DDA}" dt="2025-07-02T19:28:44.669" v="94" actId="165"/>
          <ac:spMkLst>
            <pc:docMk/>
            <pc:sldMk cId="0" sldId="262"/>
            <ac:spMk id="11" creationId="{FA1B0299-65C7-A0ED-856F-04D74395E6E0}"/>
          </ac:spMkLst>
        </pc:spChg>
        <pc:spChg chg="mod topLvl">
          <ac:chgData name="Lerew, Jonathan T" userId="7207726f-10b2-458b-85e5-1fadda2d1fe9" providerId="ADAL" clId="{0A1CAB0B-3CB8-4788-8689-F25F01485DDA}" dt="2025-07-02T19:28:52.773" v="97" actId="962"/>
          <ac:spMkLst>
            <pc:docMk/>
            <pc:sldMk cId="0" sldId="262"/>
            <ac:spMk id="12" creationId="{0EC9C126-6260-F921-992A-A78E22203662}"/>
          </ac:spMkLst>
        </pc:spChg>
        <pc:spChg chg="mod topLvl">
          <ac:chgData name="Lerew, Jonathan T" userId="7207726f-10b2-458b-85e5-1fadda2d1fe9" providerId="ADAL" clId="{0A1CAB0B-3CB8-4788-8689-F25F01485DDA}" dt="2025-07-02T19:28:44.669" v="94" actId="165"/>
          <ac:spMkLst>
            <pc:docMk/>
            <pc:sldMk cId="0" sldId="262"/>
            <ac:spMk id="13" creationId="{D45AC5B2-8A5A-08C5-3DC4-84EFBC3EDDE6}"/>
          </ac:spMkLst>
        </pc:spChg>
        <pc:spChg chg="mod topLvl">
          <ac:chgData name="Lerew, Jonathan T" userId="7207726f-10b2-458b-85e5-1fadda2d1fe9" providerId="ADAL" clId="{0A1CAB0B-3CB8-4788-8689-F25F01485DDA}" dt="2025-07-02T19:28:53.367" v="98" actId="962"/>
          <ac:spMkLst>
            <pc:docMk/>
            <pc:sldMk cId="0" sldId="262"/>
            <ac:spMk id="14" creationId="{4050534E-A996-3B4E-9BA6-C0918ED5A006}"/>
          </ac:spMkLst>
        </pc:spChg>
        <pc:spChg chg="mod topLvl">
          <ac:chgData name="Lerew, Jonathan T" userId="7207726f-10b2-458b-85e5-1fadda2d1fe9" providerId="ADAL" clId="{0A1CAB0B-3CB8-4788-8689-F25F01485DDA}" dt="2025-07-02T19:28:44.669" v="94" actId="165"/>
          <ac:spMkLst>
            <pc:docMk/>
            <pc:sldMk cId="0" sldId="262"/>
            <ac:spMk id="15" creationId="{157A8812-40D9-8171-43C6-9B15DB349279}"/>
          </ac:spMkLst>
        </pc:spChg>
        <pc:spChg chg="mod">
          <ac:chgData name="Lerew, Jonathan T" userId="7207726f-10b2-458b-85e5-1fadda2d1fe9" providerId="ADAL" clId="{0A1CAB0B-3CB8-4788-8689-F25F01485DDA}" dt="2025-07-02T19:28:53.821" v="99" actId="962"/>
          <ac:spMkLst>
            <pc:docMk/>
            <pc:sldMk cId="0" sldId="262"/>
            <ac:spMk id="16" creationId="{D28018D5-C65B-E79B-34DB-A6D9E860ED82}"/>
          </ac:spMkLst>
        </pc:spChg>
        <pc:spChg chg="mod topLvl">
          <ac:chgData name="Lerew, Jonathan T" userId="7207726f-10b2-458b-85e5-1fadda2d1fe9" providerId="ADAL" clId="{0A1CAB0B-3CB8-4788-8689-F25F01485DDA}" dt="2025-07-02T19:28:44.669" v="94" actId="165"/>
          <ac:spMkLst>
            <pc:docMk/>
            <pc:sldMk cId="0" sldId="262"/>
            <ac:spMk id="17" creationId="{047C0E41-913A-0C32-96AC-C1EA7464A2AC}"/>
          </ac:spMkLst>
        </pc:spChg>
        <pc:spChg chg="mod topLvl">
          <ac:chgData name="Lerew, Jonathan T" userId="7207726f-10b2-458b-85e5-1fadda2d1fe9" providerId="ADAL" clId="{0A1CAB0B-3CB8-4788-8689-F25F01485DDA}" dt="2025-07-02T19:28:54.412" v="100" actId="962"/>
          <ac:spMkLst>
            <pc:docMk/>
            <pc:sldMk cId="0" sldId="262"/>
            <ac:spMk id="18" creationId="{3C7CB985-4049-2044-0CD2-06291C3EB4FC}"/>
          </ac:spMkLst>
        </pc:spChg>
        <pc:spChg chg="mod topLvl">
          <ac:chgData name="Lerew, Jonathan T" userId="7207726f-10b2-458b-85e5-1fadda2d1fe9" providerId="ADAL" clId="{0A1CAB0B-3CB8-4788-8689-F25F01485DDA}" dt="2025-07-02T19:28:44.669" v="94" actId="165"/>
          <ac:spMkLst>
            <pc:docMk/>
            <pc:sldMk cId="0" sldId="262"/>
            <ac:spMk id="19" creationId="{2153A4CA-F049-FCA0-D918-8B9EC934059B}"/>
          </ac:spMkLst>
        </pc:spChg>
        <pc:grpChg chg="del">
          <ac:chgData name="Lerew, Jonathan T" userId="7207726f-10b2-458b-85e5-1fadda2d1fe9" providerId="ADAL" clId="{0A1CAB0B-3CB8-4788-8689-F25F01485DDA}" dt="2025-07-02T19:28:36.527" v="91" actId="165"/>
          <ac:grpSpMkLst>
            <pc:docMk/>
            <pc:sldMk cId="0" sldId="262"/>
            <ac:grpSpMk id="6" creationId="{00000000-0000-0000-0000-000000000000}"/>
          </ac:grpSpMkLst>
        </pc:grpChg>
      </pc:sldChg>
      <pc:sldChg chg="delSp modSp mod">
        <pc:chgData name="Lerew, Jonathan T" userId="7207726f-10b2-458b-85e5-1fadda2d1fe9" providerId="ADAL" clId="{0A1CAB0B-3CB8-4788-8689-F25F01485DDA}" dt="2025-07-02T19:45:44.418" v="525" actId="962"/>
        <pc:sldMkLst>
          <pc:docMk/>
          <pc:sldMk cId="0" sldId="263"/>
        </pc:sldMkLst>
        <pc:spChg chg="mod">
          <ac:chgData name="Lerew, Jonathan T" userId="7207726f-10b2-458b-85e5-1fadda2d1fe9" providerId="ADAL" clId="{0A1CAB0B-3CB8-4788-8689-F25F01485DDA}" dt="2025-07-02T19:26:39.593" v="57" actId="962"/>
          <ac:spMkLst>
            <pc:docMk/>
            <pc:sldMk cId="0" sldId="263"/>
            <ac:spMk id="2" creationId="{00000000-0000-0000-0000-000000000000}"/>
          </ac:spMkLst>
        </pc:spChg>
        <pc:spChg chg="mod">
          <ac:chgData name="Lerew, Jonathan T" userId="7207726f-10b2-458b-85e5-1fadda2d1fe9" providerId="ADAL" clId="{0A1CAB0B-3CB8-4788-8689-F25F01485DDA}" dt="2025-07-02T19:26:40.814" v="58" actId="962"/>
          <ac:spMkLst>
            <pc:docMk/>
            <pc:sldMk cId="0" sldId="263"/>
            <ac:spMk id="3" creationId="{00000000-0000-0000-0000-000000000000}"/>
          </ac:spMkLst>
        </pc:spChg>
        <pc:spChg chg="mod">
          <ac:chgData name="Lerew, Jonathan T" userId="7207726f-10b2-458b-85e5-1fadda2d1fe9" providerId="ADAL" clId="{0A1CAB0B-3CB8-4788-8689-F25F01485DDA}" dt="2025-07-02T19:26:43.208" v="60" actId="962"/>
          <ac:spMkLst>
            <pc:docMk/>
            <pc:sldMk cId="0" sldId="263"/>
            <ac:spMk id="7" creationId="{00000000-0000-0000-0000-000000000000}"/>
          </ac:spMkLst>
        </pc:spChg>
        <pc:spChg chg="mod">
          <ac:chgData name="Lerew, Jonathan T" userId="7207726f-10b2-458b-85e5-1fadda2d1fe9" providerId="ADAL" clId="{0A1CAB0B-3CB8-4788-8689-F25F01485DDA}" dt="2025-07-02T19:26:44.884" v="61" actId="962"/>
          <ac:spMkLst>
            <pc:docMk/>
            <pc:sldMk cId="0" sldId="263"/>
            <ac:spMk id="9" creationId="{00000000-0000-0000-0000-000000000000}"/>
          </ac:spMkLst>
        </pc:spChg>
        <pc:spChg chg="mod">
          <ac:chgData name="Lerew, Jonathan T" userId="7207726f-10b2-458b-85e5-1fadda2d1fe9" providerId="ADAL" clId="{0A1CAB0B-3CB8-4788-8689-F25F01485DDA}" dt="2025-07-02T19:42:47.710" v="493" actId="33553"/>
          <ac:spMkLst>
            <pc:docMk/>
            <pc:sldMk cId="0" sldId="263"/>
            <ac:spMk id="10" creationId="{00000000-0000-0000-0000-000000000000}"/>
          </ac:spMkLst>
        </pc:spChg>
        <pc:spChg chg="mod topLvl">
          <ac:chgData name="Lerew, Jonathan T" userId="7207726f-10b2-458b-85e5-1fadda2d1fe9" providerId="ADAL" clId="{0A1CAB0B-3CB8-4788-8689-F25F01485DDA}" dt="2025-07-02T19:27:11.595" v="65" actId="165"/>
          <ac:spMkLst>
            <pc:docMk/>
            <pc:sldMk cId="0" sldId="263"/>
            <ac:spMk id="15" creationId="{CA5DB061-0B46-7A0F-C768-5EE1DAD259CE}"/>
          </ac:spMkLst>
        </pc:spChg>
        <pc:spChg chg="mod topLvl">
          <ac:chgData name="Lerew, Jonathan T" userId="7207726f-10b2-458b-85e5-1fadda2d1fe9" providerId="ADAL" clId="{0A1CAB0B-3CB8-4788-8689-F25F01485DDA}" dt="2025-07-02T19:27:11.595" v="65" actId="165"/>
          <ac:spMkLst>
            <pc:docMk/>
            <pc:sldMk cId="0" sldId="263"/>
            <ac:spMk id="16" creationId="{E852FC9B-CB74-BFF5-B9F3-EA3F315E532C}"/>
          </ac:spMkLst>
        </pc:spChg>
        <pc:spChg chg="mod topLvl">
          <ac:chgData name="Lerew, Jonathan T" userId="7207726f-10b2-458b-85e5-1fadda2d1fe9" providerId="ADAL" clId="{0A1CAB0B-3CB8-4788-8689-F25F01485DDA}" dt="2025-07-02T19:27:11.595" v="65" actId="165"/>
          <ac:spMkLst>
            <pc:docMk/>
            <pc:sldMk cId="0" sldId="263"/>
            <ac:spMk id="17" creationId="{B403E0D8-31CE-7B11-57F6-71890519159C}"/>
          </ac:spMkLst>
        </pc:spChg>
        <pc:spChg chg="mod ord topLvl">
          <ac:chgData name="Lerew, Jonathan T" userId="7207726f-10b2-458b-85e5-1fadda2d1fe9" providerId="ADAL" clId="{0A1CAB0B-3CB8-4788-8689-F25F01485DDA}" dt="2025-07-02T19:45:44.041" v="524" actId="962"/>
          <ac:spMkLst>
            <pc:docMk/>
            <pc:sldMk cId="0" sldId="263"/>
            <ac:spMk id="18" creationId="{D9633B8F-B32E-08C4-31E5-D7FD74EC3F61}"/>
          </ac:spMkLst>
        </pc:spChg>
        <pc:spChg chg="mod topLvl">
          <ac:chgData name="Lerew, Jonathan T" userId="7207726f-10b2-458b-85e5-1fadda2d1fe9" providerId="ADAL" clId="{0A1CAB0B-3CB8-4788-8689-F25F01485DDA}" dt="2025-07-02T19:45:44.418" v="525" actId="962"/>
          <ac:spMkLst>
            <pc:docMk/>
            <pc:sldMk cId="0" sldId="263"/>
            <ac:spMk id="19" creationId="{3AEDB212-342C-B3A1-294B-3274E23E6EF3}"/>
          </ac:spMkLst>
        </pc:spChg>
        <pc:grpChg chg="mod">
          <ac:chgData name="Lerew, Jonathan T" userId="7207726f-10b2-458b-85e5-1fadda2d1fe9" providerId="ADAL" clId="{0A1CAB0B-3CB8-4788-8689-F25F01485DDA}" dt="2025-07-02T19:26:41.943" v="59" actId="962"/>
          <ac:grpSpMkLst>
            <pc:docMk/>
            <pc:sldMk cId="0" sldId="263"/>
            <ac:grpSpMk id="4" creationId="{00000000-0000-0000-0000-000000000000}"/>
          </ac:grpSpMkLst>
        </pc:grpChg>
        <pc:grpChg chg="del mod">
          <ac:chgData name="Lerew, Jonathan T" userId="7207726f-10b2-458b-85e5-1fadda2d1fe9" providerId="ADAL" clId="{0A1CAB0B-3CB8-4788-8689-F25F01485DDA}" dt="2025-07-02T19:27:11.595" v="65" actId="165"/>
          <ac:grpSpMkLst>
            <pc:docMk/>
            <pc:sldMk cId="0" sldId="263"/>
            <ac:grpSpMk id="8" creationId="{23F56A0D-21A5-1484-0AF8-327B84B15DEF}"/>
          </ac:grpSpMkLst>
        </pc:grpChg>
        <pc:grpChg chg="mod">
          <ac:chgData name="Lerew, Jonathan T" userId="7207726f-10b2-458b-85e5-1fadda2d1fe9" providerId="ADAL" clId="{0A1CAB0B-3CB8-4788-8689-F25F01485DDA}" dt="2025-07-02T19:27:06.664" v="63" actId="962"/>
          <ac:grpSpMkLst>
            <pc:docMk/>
            <pc:sldMk cId="0" sldId="263"/>
            <ac:grpSpMk id="11" creationId="{00000000-0000-0000-0000-000000000000}"/>
          </ac:grpSpMkLst>
        </pc:grpChg>
        <pc:graphicFrameChg chg="del">
          <ac:chgData name="Lerew, Jonathan T" userId="7207726f-10b2-458b-85e5-1fadda2d1fe9" providerId="ADAL" clId="{0A1CAB0B-3CB8-4788-8689-F25F01485DDA}" dt="2025-07-02T19:27:09.495" v="64" actId="18245"/>
          <ac:graphicFrameMkLst>
            <pc:docMk/>
            <pc:sldMk cId="0" sldId="263"/>
            <ac:graphicFrameMk id="14" creationId="{00000000-0000-0000-0000-000000000000}"/>
          </ac:graphicFrameMkLst>
        </pc:graphicFrameChg>
      </pc:sldChg>
      <pc:sldChg chg="addSp delSp modSp mod">
        <pc:chgData name="Lerew, Jonathan T" userId="7207726f-10b2-458b-85e5-1fadda2d1fe9" providerId="ADAL" clId="{0A1CAB0B-3CB8-4788-8689-F25F01485DDA}" dt="2025-07-02T19:42:54.320" v="497" actId="33553"/>
        <pc:sldMkLst>
          <pc:docMk/>
          <pc:sldMk cId="0" sldId="264"/>
        </pc:sldMkLst>
        <pc:spChg chg="mod">
          <ac:chgData name="Lerew, Jonathan T" userId="7207726f-10b2-458b-85e5-1fadda2d1fe9" providerId="ADAL" clId="{0A1CAB0B-3CB8-4788-8689-F25F01485DDA}" dt="2025-07-02T19:28:59.522" v="103" actId="962"/>
          <ac:spMkLst>
            <pc:docMk/>
            <pc:sldMk cId="0" sldId="264"/>
            <ac:spMk id="8" creationId="{00000000-0000-0000-0000-000000000000}"/>
          </ac:spMkLst>
        </pc:spChg>
        <pc:spChg chg="mod">
          <ac:chgData name="Lerew, Jonathan T" userId="7207726f-10b2-458b-85e5-1fadda2d1fe9" providerId="ADAL" clId="{0A1CAB0B-3CB8-4788-8689-F25F01485DDA}" dt="2025-07-02T19:31:35.590" v="136" actId="962"/>
          <ac:spMkLst>
            <pc:docMk/>
            <pc:sldMk cId="0" sldId="264"/>
            <ac:spMk id="9" creationId="{00000000-0000-0000-0000-000000000000}"/>
          </ac:spMkLst>
        </pc:spChg>
        <pc:spChg chg="mod">
          <ac:chgData name="Lerew, Jonathan T" userId="7207726f-10b2-458b-85e5-1fadda2d1fe9" providerId="ADAL" clId="{0A1CAB0B-3CB8-4788-8689-F25F01485DDA}" dt="2025-07-02T19:42:54.320" v="497" actId="33553"/>
          <ac:spMkLst>
            <pc:docMk/>
            <pc:sldMk cId="0" sldId="264"/>
            <ac:spMk id="13" creationId="{00000000-0000-0000-0000-000000000000}"/>
          </ac:spMkLst>
        </pc:spChg>
        <pc:spChg chg="mod topLvl">
          <ac:chgData name="Lerew, Jonathan T" userId="7207726f-10b2-458b-85e5-1fadda2d1fe9" providerId="ADAL" clId="{0A1CAB0B-3CB8-4788-8689-F25F01485DDA}" dt="2025-07-02T19:31:35.769" v="137" actId="165"/>
          <ac:spMkLst>
            <pc:docMk/>
            <pc:sldMk cId="0" sldId="264"/>
            <ac:spMk id="15" creationId="{00000000-0000-0000-0000-000000000000}"/>
          </ac:spMkLst>
        </pc:spChg>
        <pc:spChg chg="mod topLvl">
          <ac:chgData name="Lerew, Jonathan T" userId="7207726f-10b2-458b-85e5-1fadda2d1fe9" providerId="ADAL" clId="{0A1CAB0B-3CB8-4788-8689-F25F01485DDA}" dt="2025-07-02T19:31:35.769" v="137" actId="165"/>
          <ac:spMkLst>
            <pc:docMk/>
            <pc:sldMk cId="0" sldId="264"/>
            <ac:spMk id="16" creationId="{00000000-0000-0000-0000-000000000000}"/>
          </ac:spMkLst>
        </pc:spChg>
        <pc:grpChg chg="mod">
          <ac:chgData name="Lerew, Jonathan T" userId="7207726f-10b2-458b-85e5-1fadda2d1fe9" providerId="ADAL" clId="{0A1CAB0B-3CB8-4788-8689-F25F01485DDA}" dt="2025-07-02T19:28:57.694" v="101" actId="962"/>
          <ac:grpSpMkLst>
            <pc:docMk/>
            <pc:sldMk cId="0" sldId="264"/>
            <ac:grpSpMk id="2" creationId="{00000000-0000-0000-0000-000000000000}"/>
          </ac:grpSpMkLst>
        </pc:grpChg>
        <pc:grpChg chg="mod">
          <ac:chgData name="Lerew, Jonathan T" userId="7207726f-10b2-458b-85e5-1fadda2d1fe9" providerId="ADAL" clId="{0A1CAB0B-3CB8-4788-8689-F25F01485DDA}" dt="2025-07-02T19:28:58.888" v="102" actId="962"/>
          <ac:grpSpMkLst>
            <pc:docMk/>
            <pc:sldMk cId="0" sldId="264"/>
            <ac:grpSpMk id="5" creationId="{00000000-0000-0000-0000-000000000000}"/>
          </ac:grpSpMkLst>
        </pc:grpChg>
        <pc:grpChg chg="add del mod">
          <ac:chgData name="Lerew, Jonathan T" userId="7207726f-10b2-458b-85e5-1fadda2d1fe9" providerId="ADAL" clId="{0A1CAB0B-3CB8-4788-8689-F25F01485DDA}" dt="2025-07-02T19:31:35.769" v="137" actId="165"/>
          <ac:grpSpMkLst>
            <pc:docMk/>
            <pc:sldMk cId="0" sldId="264"/>
            <ac:grpSpMk id="14" creationId="{00000000-0000-0000-0000-000000000000}"/>
          </ac:grpSpMkLst>
        </pc:grpChg>
      </pc:sldChg>
      <pc:sldChg chg="addSp modSp mod">
        <pc:chgData name="Lerew, Jonathan T" userId="7207726f-10b2-458b-85e5-1fadda2d1fe9" providerId="ADAL" clId="{0A1CAB0B-3CB8-4788-8689-F25F01485DDA}" dt="2025-07-02T19:45:51.973" v="526" actId="13244"/>
        <pc:sldMkLst>
          <pc:docMk/>
          <pc:sldMk cId="2395416624" sldId="265"/>
        </pc:sldMkLst>
        <pc:spChg chg="mod">
          <ac:chgData name="Lerew, Jonathan T" userId="7207726f-10b2-458b-85e5-1fadda2d1fe9" providerId="ADAL" clId="{0A1CAB0B-3CB8-4788-8689-F25F01485DDA}" dt="2025-07-02T19:27:37.782" v="70" actId="962"/>
          <ac:spMkLst>
            <pc:docMk/>
            <pc:sldMk cId="2395416624" sldId="265"/>
            <ac:spMk id="2" creationId="{00000000-0000-0000-0000-000000000000}"/>
          </ac:spMkLst>
        </pc:spChg>
        <pc:spChg chg="mod">
          <ac:chgData name="Lerew, Jonathan T" userId="7207726f-10b2-458b-85e5-1fadda2d1fe9" providerId="ADAL" clId="{0A1CAB0B-3CB8-4788-8689-F25F01485DDA}" dt="2025-07-02T19:27:39.024" v="71" actId="962"/>
          <ac:spMkLst>
            <pc:docMk/>
            <pc:sldMk cId="2395416624" sldId="265"/>
            <ac:spMk id="3" creationId="{00000000-0000-0000-0000-000000000000}"/>
          </ac:spMkLst>
        </pc:spChg>
        <pc:spChg chg="mod">
          <ac:chgData name="Lerew, Jonathan T" userId="7207726f-10b2-458b-85e5-1fadda2d1fe9" providerId="ADAL" clId="{0A1CAB0B-3CB8-4788-8689-F25F01485DDA}" dt="2025-07-02T19:27:40.565" v="73" actId="962"/>
          <ac:spMkLst>
            <pc:docMk/>
            <pc:sldMk cId="2395416624" sldId="265"/>
            <ac:spMk id="7" creationId="{00000000-0000-0000-0000-000000000000}"/>
          </ac:spMkLst>
        </pc:spChg>
        <pc:spChg chg="mod">
          <ac:chgData name="Lerew, Jonathan T" userId="7207726f-10b2-458b-85e5-1fadda2d1fe9" providerId="ADAL" clId="{0A1CAB0B-3CB8-4788-8689-F25F01485DDA}" dt="2025-07-02T19:27:41.603" v="74" actId="962"/>
          <ac:spMkLst>
            <pc:docMk/>
            <pc:sldMk cId="2395416624" sldId="265"/>
            <ac:spMk id="9" creationId="{00000000-0000-0000-0000-000000000000}"/>
          </ac:spMkLst>
        </pc:spChg>
        <pc:spChg chg="mod">
          <ac:chgData name="Lerew, Jonathan T" userId="7207726f-10b2-458b-85e5-1fadda2d1fe9" providerId="ADAL" clId="{0A1CAB0B-3CB8-4788-8689-F25F01485DDA}" dt="2025-07-02T19:42:49.413" v="494" actId="33553"/>
          <ac:spMkLst>
            <pc:docMk/>
            <pc:sldMk cId="2395416624" sldId="265"/>
            <ac:spMk id="10" creationId="{00000000-0000-0000-0000-000000000000}"/>
          </ac:spMkLst>
        </pc:spChg>
        <pc:spChg chg="add mod ord">
          <ac:chgData name="Lerew, Jonathan T" userId="7207726f-10b2-458b-85e5-1fadda2d1fe9" providerId="ADAL" clId="{0A1CAB0B-3CB8-4788-8689-F25F01485DDA}" dt="2025-07-02T19:45:51.973" v="526" actId="13244"/>
          <ac:spMkLst>
            <pc:docMk/>
            <pc:sldMk cId="2395416624" sldId="265"/>
            <ac:spMk id="11" creationId="{0FDD398F-59B8-114D-49D9-CBF7040BA75B}"/>
          </ac:spMkLst>
        </pc:spChg>
        <pc:grpChg chg="mod">
          <ac:chgData name="Lerew, Jonathan T" userId="7207726f-10b2-458b-85e5-1fadda2d1fe9" providerId="ADAL" clId="{0A1CAB0B-3CB8-4788-8689-F25F01485DDA}" dt="2025-07-02T19:27:39.856" v="72" actId="962"/>
          <ac:grpSpMkLst>
            <pc:docMk/>
            <pc:sldMk cId="2395416624" sldId="265"/>
            <ac:grpSpMk id="4" creationId="{00000000-0000-0000-0000-000000000000}"/>
          </ac:grpSpMkLst>
        </pc:grpChg>
        <pc:graphicFrameChg chg="mod modGraphic">
          <ac:chgData name="Lerew, Jonathan T" userId="7207726f-10b2-458b-85e5-1fadda2d1fe9" providerId="ADAL" clId="{0A1CAB0B-3CB8-4788-8689-F25F01485DDA}" dt="2025-07-02T19:32:29.579" v="154" actId="13238"/>
          <ac:graphicFrameMkLst>
            <pc:docMk/>
            <pc:sldMk cId="2395416624" sldId="265"/>
            <ac:graphicFrameMk id="8" creationId="{00000000-0000-0000-0000-000000000000}"/>
          </ac:graphicFrameMkLst>
        </pc:graphicFrameChg>
      </pc:sldChg>
      <pc:sldChg chg="addSp delSp modSp mod">
        <pc:chgData name="Lerew, Jonathan T" userId="7207726f-10b2-458b-85e5-1fadda2d1fe9" providerId="ADAL" clId="{0A1CAB0B-3CB8-4788-8689-F25F01485DDA}" dt="2025-07-02T19:46:10.158" v="527" actId="13244"/>
        <pc:sldMkLst>
          <pc:docMk/>
          <pc:sldMk cId="2421138814" sldId="266"/>
        </pc:sldMkLst>
        <pc:spChg chg="mod">
          <ac:chgData name="Lerew, Jonathan T" userId="7207726f-10b2-458b-85e5-1fadda2d1fe9" providerId="ADAL" clId="{0A1CAB0B-3CB8-4788-8689-F25F01485DDA}" dt="2025-07-02T19:27:47.112" v="75" actId="962"/>
          <ac:spMkLst>
            <pc:docMk/>
            <pc:sldMk cId="2421138814" sldId="266"/>
            <ac:spMk id="2" creationId="{00000000-0000-0000-0000-000000000000}"/>
          </ac:spMkLst>
        </pc:spChg>
        <pc:spChg chg="mod">
          <ac:chgData name="Lerew, Jonathan T" userId="7207726f-10b2-458b-85e5-1fadda2d1fe9" providerId="ADAL" clId="{0A1CAB0B-3CB8-4788-8689-F25F01485DDA}" dt="2025-07-02T19:27:47.723" v="76" actId="962"/>
          <ac:spMkLst>
            <pc:docMk/>
            <pc:sldMk cId="2421138814" sldId="266"/>
            <ac:spMk id="3" creationId="{00000000-0000-0000-0000-000000000000}"/>
          </ac:spMkLst>
        </pc:spChg>
        <pc:spChg chg="mod">
          <ac:chgData name="Lerew, Jonathan T" userId="7207726f-10b2-458b-85e5-1fadda2d1fe9" providerId="ADAL" clId="{0A1CAB0B-3CB8-4788-8689-F25F01485DDA}" dt="2025-07-02T19:27:49.129" v="78" actId="962"/>
          <ac:spMkLst>
            <pc:docMk/>
            <pc:sldMk cId="2421138814" sldId="266"/>
            <ac:spMk id="7" creationId="{00000000-0000-0000-0000-000000000000}"/>
          </ac:spMkLst>
        </pc:spChg>
        <pc:spChg chg="mod">
          <ac:chgData name="Lerew, Jonathan T" userId="7207726f-10b2-458b-85e5-1fadda2d1fe9" providerId="ADAL" clId="{0A1CAB0B-3CB8-4788-8689-F25F01485DDA}" dt="2025-07-02T19:27:50.015" v="79" actId="962"/>
          <ac:spMkLst>
            <pc:docMk/>
            <pc:sldMk cId="2421138814" sldId="266"/>
            <ac:spMk id="9" creationId="{00000000-0000-0000-0000-000000000000}"/>
          </ac:spMkLst>
        </pc:spChg>
        <pc:spChg chg="mod">
          <ac:chgData name="Lerew, Jonathan T" userId="7207726f-10b2-458b-85e5-1fadda2d1fe9" providerId="ADAL" clId="{0A1CAB0B-3CB8-4788-8689-F25F01485DDA}" dt="2025-07-02T19:42:51.173" v="495" actId="33553"/>
          <ac:spMkLst>
            <pc:docMk/>
            <pc:sldMk cId="2421138814" sldId="266"/>
            <ac:spMk id="10" creationId="{00000000-0000-0000-0000-000000000000}"/>
          </ac:spMkLst>
        </pc:spChg>
        <pc:spChg chg="mod topLvl">
          <ac:chgData name="Lerew, Jonathan T" userId="7207726f-10b2-458b-85e5-1fadda2d1fe9" providerId="ADAL" clId="{0A1CAB0B-3CB8-4788-8689-F25F01485DDA}" dt="2025-07-02T19:33:29.459" v="161" actId="1076"/>
          <ac:spMkLst>
            <pc:docMk/>
            <pc:sldMk cId="2421138814" sldId="266"/>
            <ac:spMk id="13" creationId="{538CE149-6B9C-F842-723E-854E9AA22EA9}"/>
          </ac:spMkLst>
        </pc:spChg>
        <pc:spChg chg="mod topLvl">
          <ac:chgData name="Lerew, Jonathan T" userId="7207726f-10b2-458b-85e5-1fadda2d1fe9" providerId="ADAL" clId="{0A1CAB0B-3CB8-4788-8689-F25F01485DDA}" dt="2025-07-02T19:33:29.459" v="161" actId="1076"/>
          <ac:spMkLst>
            <pc:docMk/>
            <pc:sldMk cId="2421138814" sldId="266"/>
            <ac:spMk id="14" creationId="{F0A83BD7-0EE3-ADF9-7931-053E752D8423}"/>
          </ac:spMkLst>
        </pc:spChg>
        <pc:spChg chg="mod topLvl">
          <ac:chgData name="Lerew, Jonathan T" userId="7207726f-10b2-458b-85e5-1fadda2d1fe9" providerId="ADAL" clId="{0A1CAB0B-3CB8-4788-8689-F25F01485DDA}" dt="2025-07-02T19:33:29.459" v="161" actId="1076"/>
          <ac:spMkLst>
            <pc:docMk/>
            <pc:sldMk cId="2421138814" sldId="266"/>
            <ac:spMk id="15" creationId="{3B4A7F47-EE12-3D86-9C76-3DA7BDB32E15}"/>
          </ac:spMkLst>
        </pc:spChg>
        <pc:spChg chg="mod topLvl">
          <ac:chgData name="Lerew, Jonathan T" userId="7207726f-10b2-458b-85e5-1fadda2d1fe9" providerId="ADAL" clId="{0A1CAB0B-3CB8-4788-8689-F25F01485DDA}" dt="2025-07-02T19:33:29.459" v="161" actId="1076"/>
          <ac:spMkLst>
            <pc:docMk/>
            <pc:sldMk cId="2421138814" sldId="266"/>
            <ac:spMk id="16" creationId="{4554F3C6-2E0A-5FC1-C25B-64B8C0F2F740}"/>
          </ac:spMkLst>
        </pc:spChg>
        <pc:spChg chg="mod topLvl">
          <ac:chgData name="Lerew, Jonathan T" userId="7207726f-10b2-458b-85e5-1fadda2d1fe9" providerId="ADAL" clId="{0A1CAB0B-3CB8-4788-8689-F25F01485DDA}" dt="2025-07-02T19:33:29.459" v="161" actId="1076"/>
          <ac:spMkLst>
            <pc:docMk/>
            <pc:sldMk cId="2421138814" sldId="266"/>
            <ac:spMk id="17" creationId="{325E4B7E-7A81-9168-439B-1AFA53DF8761}"/>
          </ac:spMkLst>
        </pc:spChg>
        <pc:spChg chg="mod topLvl">
          <ac:chgData name="Lerew, Jonathan T" userId="7207726f-10b2-458b-85e5-1fadda2d1fe9" providerId="ADAL" clId="{0A1CAB0B-3CB8-4788-8689-F25F01485DDA}" dt="2025-07-02T19:33:29.459" v="161" actId="1076"/>
          <ac:spMkLst>
            <pc:docMk/>
            <pc:sldMk cId="2421138814" sldId="266"/>
            <ac:spMk id="18" creationId="{3A3FBE42-6075-8D86-CF46-6BA164C04CA8}"/>
          </ac:spMkLst>
        </pc:spChg>
        <pc:spChg chg="mod topLvl">
          <ac:chgData name="Lerew, Jonathan T" userId="7207726f-10b2-458b-85e5-1fadda2d1fe9" providerId="ADAL" clId="{0A1CAB0B-3CB8-4788-8689-F25F01485DDA}" dt="2025-07-02T19:33:29.459" v="161" actId="1076"/>
          <ac:spMkLst>
            <pc:docMk/>
            <pc:sldMk cId="2421138814" sldId="266"/>
            <ac:spMk id="19" creationId="{CDAD11FB-8458-608D-64C4-99649DB48787}"/>
          </ac:spMkLst>
        </pc:spChg>
        <pc:spChg chg="mod topLvl">
          <ac:chgData name="Lerew, Jonathan T" userId="7207726f-10b2-458b-85e5-1fadda2d1fe9" providerId="ADAL" clId="{0A1CAB0B-3CB8-4788-8689-F25F01485DDA}" dt="2025-07-02T19:33:29.459" v="161" actId="1076"/>
          <ac:spMkLst>
            <pc:docMk/>
            <pc:sldMk cId="2421138814" sldId="266"/>
            <ac:spMk id="20" creationId="{34105247-D1BF-A3E6-8D62-3D0D51FAEF91}"/>
          </ac:spMkLst>
        </pc:spChg>
        <pc:spChg chg="mod topLvl">
          <ac:chgData name="Lerew, Jonathan T" userId="7207726f-10b2-458b-85e5-1fadda2d1fe9" providerId="ADAL" clId="{0A1CAB0B-3CB8-4788-8689-F25F01485DDA}" dt="2025-07-02T19:33:29.459" v="161" actId="1076"/>
          <ac:spMkLst>
            <pc:docMk/>
            <pc:sldMk cId="2421138814" sldId="266"/>
            <ac:spMk id="21" creationId="{D92A3D1B-DD0B-A2AA-6D7A-B57DE89C8575}"/>
          </ac:spMkLst>
        </pc:spChg>
        <pc:spChg chg="add mod ord">
          <ac:chgData name="Lerew, Jonathan T" userId="7207726f-10b2-458b-85e5-1fadda2d1fe9" providerId="ADAL" clId="{0A1CAB0B-3CB8-4788-8689-F25F01485DDA}" dt="2025-07-02T19:46:10.158" v="527" actId="13244"/>
          <ac:spMkLst>
            <pc:docMk/>
            <pc:sldMk cId="2421138814" sldId="266"/>
            <ac:spMk id="22" creationId="{295A153B-177C-C785-F24E-AAA737B3686A}"/>
          </ac:spMkLst>
        </pc:spChg>
        <pc:grpChg chg="mod">
          <ac:chgData name="Lerew, Jonathan T" userId="7207726f-10b2-458b-85e5-1fadda2d1fe9" providerId="ADAL" clId="{0A1CAB0B-3CB8-4788-8689-F25F01485DDA}" dt="2025-07-02T19:27:48.561" v="77" actId="962"/>
          <ac:grpSpMkLst>
            <pc:docMk/>
            <pc:sldMk cId="2421138814" sldId="266"/>
            <ac:grpSpMk id="4" creationId="{00000000-0000-0000-0000-000000000000}"/>
          </ac:grpSpMkLst>
        </pc:grpChg>
        <pc:grpChg chg="del">
          <ac:chgData name="Lerew, Jonathan T" userId="7207726f-10b2-458b-85e5-1fadda2d1fe9" providerId="ADAL" clId="{0A1CAB0B-3CB8-4788-8689-F25F01485DDA}" dt="2025-07-02T19:27:58.697" v="81" actId="165"/>
          <ac:grpSpMkLst>
            <pc:docMk/>
            <pc:sldMk cId="2421138814" sldId="266"/>
            <ac:grpSpMk id="8" creationId="{1B3D0C27-8800-6B3F-7C17-A7822E7F4A90}"/>
          </ac:grpSpMkLst>
        </pc:grpChg>
        <pc:graphicFrameChg chg="del">
          <ac:chgData name="Lerew, Jonathan T" userId="7207726f-10b2-458b-85e5-1fadda2d1fe9" providerId="ADAL" clId="{0A1CAB0B-3CB8-4788-8689-F25F01485DDA}" dt="2025-07-02T19:27:53.247" v="80" actId="18245"/>
          <ac:graphicFrameMkLst>
            <pc:docMk/>
            <pc:sldMk cId="2421138814" sldId="266"/>
            <ac:graphicFrameMk id="11" creationId="{00000000-0000-0000-0000-000000000000}"/>
          </ac:graphicFrameMkLst>
        </pc:graphicFrameChg>
        <pc:graphicFrameChg chg="mod modGraphic">
          <ac:chgData name="Lerew, Jonathan T" userId="7207726f-10b2-458b-85e5-1fadda2d1fe9" providerId="ADAL" clId="{0A1CAB0B-3CB8-4788-8689-F25F01485DDA}" dt="2025-07-02T19:42:29.808" v="487" actId="2165"/>
          <ac:graphicFrameMkLst>
            <pc:docMk/>
            <pc:sldMk cId="2421138814" sldId="266"/>
            <ac:graphicFrameMk id="12" creationId="{00000000-0000-0000-0000-000000000000}"/>
          </ac:graphicFrameMkLst>
        </pc:graphicFrameChg>
      </pc:sldChg>
    </pc:docChg>
  </pc:docChgLst>
  <pc:docChgLst>
    <pc:chgData name="Katherine Dixon-Gordon" userId="bf078126-f3d3-4af4-96b6-9fc6342e3985" providerId="ADAL" clId="{C79E32CB-7FFF-4B5E-A317-C69591258477}"/>
    <pc:docChg chg="delSld">
      <pc:chgData name="Katherine Dixon-Gordon" userId="bf078126-f3d3-4af4-96b6-9fc6342e3985" providerId="ADAL" clId="{C79E32CB-7FFF-4B5E-A317-C69591258477}" dt="2025-05-29T21:54:54.208" v="0" actId="47"/>
      <pc:docMkLst>
        <pc:docMk/>
      </pc:docMkLst>
      <pc:sldChg chg="del">
        <pc:chgData name="Katherine Dixon-Gordon" userId="bf078126-f3d3-4af4-96b6-9fc6342e3985" providerId="ADAL" clId="{C79E32CB-7FFF-4B5E-A317-C69591258477}" dt="2025-05-29T21:54:54.208" v="0" actId="47"/>
        <pc:sldMkLst>
          <pc:docMk/>
          <pc:sldMk cId="0" sldId="25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10" Type="http://schemas.openxmlformats.org/officeDocument/2006/relationships/hyperlink" Target="mailto:katiedg@umass.edu" TargetMode="External"/><Relationship Id="rId4" Type="http://schemas.openxmlformats.org/officeDocument/2006/relationships/image" Target="../media/image45.png"/><Relationship Id="rId9" Type="http://schemas.openxmlformats.org/officeDocument/2006/relationships/image" Target="../media/image5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sv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10" Type="http://schemas.openxmlformats.org/officeDocument/2006/relationships/image" Target="../media/image38.jpe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702991">
            <a:off x="10531127" y="6808223"/>
            <a:ext cx="11719885" cy="9674232"/>
          </a:xfrm>
          <a:custGeom>
            <a:avLst/>
            <a:gdLst/>
            <a:ahLst/>
            <a:cxnLst/>
            <a:rect l="l" t="t" r="r" b="b"/>
            <a:pathLst>
              <a:path w="11719885" h="9674232">
                <a:moveTo>
                  <a:pt x="0" y="0"/>
                </a:moveTo>
                <a:lnTo>
                  <a:pt x="11719885" y="0"/>
                </a:lnTo>
                <a:lnTo>
                  <a:pt x="11719885" y="9674232"/>
                </a:lnTo>
                <a:lnTo>
                  <a:pt x="0" y="9674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662782">
            <a:off x="8928492" y="-1733203"/>
            <a:ext cx="16661615" cy="13753406"/>
          </a:xfrm>
          <a:custGeom>
            <a:avLst/>
            <a:gdLst/>
            <a:ahLst/>
            <a:cxnLst/>
            <a:rect l="l" t="t" r="r" b="b"/>
            <a:pathLst>
              <a:path w="16661615" h="13753406">
                <a:moveTo>
                  <a:pt x="0" y="0"/>
                </a:moveTo>
                <a:lnTo>
                  <a:pt x="16661616" y="0"/>
                </a:lnTo>
                <a:lnTo>
                  <a:pt x="16661616" y="13753406"/>
                </a:lnTo>
                <a:lnTo>
                  <a:pt x="0" y="137534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260331" y="5943980"/>
            <a:ext cx="5278157" cy="3733097"/>
          </a:xfrm>
          <a:custGeom>
            <a:avLst/>
            <a:gdLst/>
            <a:ahLst/>
            <a:cxnLst/>
            <a:rect l="l" t="t" r="r" b="b"/>
            <a:pathLst>
              <a:path w="5278157" h="3733097">
                <a:moveTo>
                  <a:pt x="0" y="0"/>
                </a:moveTo>
                <a:lnTo>
                  <a:pt x="5278158" y="0"/>
                </a:lnTo>
                <a:lnTo>
                  <a:pt x="5278158" y="3733097"/>
                </a:lnTo>
                <a:lnTo>
                  <a:pt x="0" y="37330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8700" y="985837"/>
            <a:ext cx="8115300" cy="401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15"/>
              </a:lnSpc>
            </a:pPr>
            <a:r>
              <a:rPr lang="en-US" sz="2368">
                <a:solidFill>
                  <a:srgbClr val="111111"/>
                </a:solidFill>
                <a:latin typeface="Muli"/>
                <a:ea typeface="Muli"/>
                <a:cs typeface="Muli"/>
                <a:sym typeface="Muli"/>
              </a:rPr>
              <a:t>CAPES</a:t>
            </a:r>
          </a:p>
        </p:txBody>
      </p:sp>
      <p:sp>
        <p:nvSpPr>
          <p:cNvPr id="10" name="TextBox 10"/>
          <p:cNvSpPr txBox="1">
            <a:spLocks noGrp="1"/>
          </p:cNvSpPr>
          <p:nvPr>
            <p:ph type="title" idx="4294967295"/>
          </p:nvPr>
        </p:nvSpPr>
        <p:spPr>
          <a:xfrm>
            <a:off x="1028700" y="2166483"/>
            <a:ext cx="8115300" cy="518748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1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4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Muli Extra-Light"/>
                <a:ea typeface="Muli Extra-Light"/>
                <a:cs typeface="Muli Extra-Light"/>
                <a:sym typeface="Muli Extra-Light"/>
              </a:rPr>
              <a:t>ASSIST: Advancing Student Suicide Interventions with Scalable Technologies</a:t>
            </a:r>
          </a:p>
        </p:txBody>
      </p:sp>
      <p:sp>
        <p:nvSpPr>
          <p:cNvPr id="15" name="Teardrop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353800" y="488026"/>
            <a:ext cx="4857463" cy="4757239"/>
          </a:xfrm>
          <a:prstGeom prst="teardrop">
            <a:avLst/>
          </a:prstGeom>
          <a:solidFill>
            <a:schemeClr val="bg1"/>
          </a:solidFill>
          <a:ln w="76200">
            <a:solidFill>
              <a:srgbClr val="8AA4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ssist logo"/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365075" y="1186741"/>
            <a:ext cx="4346825" cy="358475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28700" y="8486019"/>
            <a:ext cx="8231631" cy="772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08"/>
              </a:lnSpc>
            </a:pPr>
            <a:r>
              <a:rPr lang="en-US" sz="2220" b="1">
                <a:solidFill>
                  <a:srgbClr val="111111"/>
                </a:solidFill>
                <a:latin typeface="Muli Bold"/>
                <a:ea typeface="Muli Bold"/>
                <a:cs typeface="Muli Bold"/>
                <a:sym typeface="Muli Bold"/>
              </a:rPr>
              <a:t>Katherine Dixon-Gordon, Brooke Ammerman, &amp;</a:t>
            </a:r>
          </a:p>
          <a:p>
            <a:pPr marL="0" lvl="0" indent="0" algn="l">
              <a:lnSpc>
                <a:spcPts val="3108"/>
              </a:lnSpc>
            </a:pPr>
            <a:r>
              <a:rPr lang="en-US" sz="2220" b="1">
                <a:solidFill>
                  <a:srgbClr val="111111"/>
                </a:solidFill>
                <a:latin typeface="Muli Bold"/>
                <a:ea typeface="Muli Bold"/>
                <a:cs typeface="Muli Bold"/>
                <a:sym typeface="Muli Bold"/>
              </a:rPr>
              <a:t>Genesis Vergara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8288000" cy="4848241"/>
            <a:chOff x="0" y="0"/>
            <a:chExt cx="4816593" cy="12769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276903"/>
            </a:xfrm>
            <a:custGeom>
              <a:avLst/>
              <a:gdLst/>
              <a:ahLst/>
              <a:cxnLst/>
              <a:rect l="l" t="t" r="r" b="b"/>
              <a:pathLst>
                <a:path w="4816592" h="1276903">
                  <a:moveTo>
                    <a:pt x="0" y="0"/>
                  </a:moveTo>
                  <a:lnTo>
                    <a:pt x="4816592" y="0"/>
                  </a:lnTo>
                  <a:lnTo>
                    <a:pt x="4816592" y="1276903"/>
                  </a:lnTo>
                  <a:lnTo>
                    <a:pt x="0" y="1276903"/>
                  </a:lnTo>
                  <a:close/>
                </a:path>
              </a:pathLst>
            </a:custGeom>
            <a:solidFill>
              <a:srgbClr val="B3B8B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13245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457130" y="-4626036"/>
            <a:ext cx="15940825" cy="17929361"/>
            <a:chOff x="0" y="0"/>
            <a:chExt cx="21254433" cy="23905815"/>
          </a:xfrm>
        </p:grpSpPr>
        <p:sp>
          <p:nvSpPr>
            <p:cNvPr id="6" name="Freeform 6"/>
            <p:cNvSpPr/>
            <p:nvPr/>
          </p:nvSpPr>
          <p:spPr>
            <a:xfrm rot="5567199">
              <a:off x="-1081907" y="1820116"/>
              <a:ext cx="17050731" cy="14074604"/>
            </a:xfrm>
            <a:custGeom>
              <a:avLst/>
              <a:gdLst/>
              <a:ahLst/>
              <a:cxnLst/>
              <a:rect l="l" t="t" r="r" b="b"/>
              <a:pathLst>
                <a:path w="17050731" h="14074604">
                  <a:moveTo>
                    <a:pt x="0" y="0"/>
                  </a:moveTo>
                  <a:lnTo>
                    <a:pt x="17050731" y="0"/>
                  </a:lnTo>
                  <a:lnTo>
                    <a:pt x="17050731" y="14074603"/>
                  </a:lnTo>
                  <a:lnTo>
                    <a:pt x="0" y="140746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-10800000">
              <a:off x="478962" y="8456419"/>
              <a:ext cx="20775471" cy="15449396"/>
            </a:xfrm>
            <a:custGeom>
              <a:avLst/>
              <a:gdLst/>
              <a:ahLst/>
              <a:cxnLst/>
              <a:rect l="l" t="t" r="r" b="b"/>
              <a:pathLst>
                <a:path w="20775471" h="15449396">
                  <a:moveTo>
                    <a:pt x="0" y="0"/>
                  </a:moveTo>
                  <a:lnTo>
                    <a:pt x="20775471" y="0"/>
                  </a:lnTo>
                  <a:lnTo>
                    <a:pt x="20775471" y="15449396"/>
                  </a:lnTo>
                  <a:lnTo>
                    <a:pt x="0" y="154493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3015419">
            <a:off x="13316889" y="4687880"/>
            <a:ext cx="5895409" cy="4930706"/>
          </a:xfrm>
          <a:custGeom>
            <a:avLst/>
            <a:gdLst/>
            <a:ahLst/>
            <a:cxnLst/>
            <a:rect l="l" t="t" r="r" b="b"/>
            <a:pathLst>
              <a:path w="5895409" h="4930706">
                <a:moveTo>
                  <a:pt x="0" y="0"/>
                </a:moveTo>
                <a:lnTo>
                  <a:pt x="5895410" y="0"/>
                </a:lnTo>
                <a:lnTo>
                  <a:pt x="5895410" y="4930706"/>
                </a:lnTo>
                <a:lnTo>
                  <a:pt x="0" y="49307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644103">
            <a:off x="11059051" y="-1914846"/>
            <a:ext cx="5895409" cy="4930706"/>
          </a:xfrm>
          <a:custGeom>
            <a:avLst/>
            <a:gdLst/>
            <a:ahLst/>
            <a:cxnLst/>
            <a:rect l="l" t="t" r="r" b="b"/>
            <a:pathLst>
              <a:path w="5895409" h="4930706">
                <a:moveTo>
                  <a:pt x="0" y="0"/>
                </a:moveTo>
                <a:lnTo>
                  <a:pt x="5895409" y="0"/>
                </a:lnTo>
                <a:lnTo>
                  <a:pt x="5895409" y="4930706"/>
                </a:lnTo>
                <a:lnTo>
                  <a:pt x="0" y="49307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>
            <a:spLocks noGrp="1"/>
          </p:cNvSpPr>
          <p:nvPr>
            <p:ph type="title" idx="4294967295"/>
          </p:nvPr>
        </p:nvSpPr>
        <p:spPr>
          <a:xfrm>
            <a:off x="1028700" y="1028700"/>
            <a:ext cx="9428430" cy="23596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Muli Extra-Light"/>
                <a:ea typeface="Muli Extra-Light"/>
                <a:cs typeface="Muli Extra-Light"/>
                <a:sym typeface="Muli Extra-Light"/>
              </a:rPr>
              <a:t>Reach out with Ideas!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5843339"/>
            <a:ext cx="7239000" cy="310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00"/>
              </a:lnSpc>
              <a:spcBef>
                <a:spcPct val="0"/>
              </a:spcBef>
            </a:pPr>
            <a:r>
              <a:rPr lang="en-US" sz="1800" b="1" u="none">
                <a:solidFill>
                  <a:srgbClr val="111111"/>
                </a:solidFill>
                <a:latin typeface="Muli Bold"/>
                <a:ea typeface="Muli Bold"/>
                <a:cs typeface="Muli Bold"/>
                <a:sym typeface="Muli Bold"/>
              </a:rPr>
              <a:t>EMAIL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6311493"/>
            <a:ext cx="7239000" cy="400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68"/>
              </a:lnSpc>
              <a:spcBef>
                <a:spcPct val="0"/>
              </a:spcBef>
            </a:pPr>
            <a:r>
              <a:rPr lang="en-US" sz="2406" u="none" dirty="0">
                <a:solidFill>
                  <a:srgbClr val="111111"/>
                </a:solidFill>
                <a:latin typeface="Muli"/>
                <a:ea typeface="Muli"/>
                <a:cs typeface="Muli"/>
                <a:sym typeface="Muli"/>
                <a:hlinkClick r:id="rId10"/>
              </a:rPr>
              <a:t>katiedg@umass.edu</a:t>
            </a:r>
            <a:endParaRPr lang="en-US" sz="2406" u="none" dirty="0">
              <a:solidFill>
                <a:srgbClr val="111111"/>
              </a:solidFill>
              <a:latin typeface="Muli"/>
              <a:ea typeface="Muli"/>
              <a:cs typeface="Muli"/>
              <a:sym typeface="Mul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639195">
            <a:off x="15278862" y="7786014"/>
            <a:ext cx="3960877" cy="3982600"/>
          </a:xfrm>
          <a:custGeom>
            <a:avLst/>
            <a:gdLst/>
            <a:ahLst/>
            <a:cxnLst/>
            <a:rect l="l" t="t" r="r" b="b"/>
            <a:pathLst>
              <a:path w="3960877" h="3982600">
                <a:moveTo>
                  <a:pt x="0" y="0"/>
                </a:moveTo>
                <a:lnTo>
                  <a:pt x="3960876" y="0"/>
                </a:lnTo>
                <a:lnTo>
                  <a:pt x="3960876" y="3982600"/>
                </a:lnTo>
                <a:lnTo>
                  <a:pt x="0" y="3982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66136" y="-1028700"/>
            <a:ext cx="5401289" cy="4114800"/>
          </a:xfrm>
          <a:custGeom>
            <a:avLst/>
            <a:gdLst/>
            <a:ahLst/>
            <a:cxnLst/>
            <a:rect l="l" t="t" r="r" b="b"/>
            <a:pathLst>
              <a:path w="5401289" h="4114800">
                <a:moveTo>
                  <a:pt x="0" y="0"/>
                </a:moveTo>
                <a:lnTo>
                  <a:pt x="5401289" y="0"/>
                </a:lnTo>
                <a:lnTo>
                  <a:pt x="54012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42765" y="2876216"/>
            <a:ext cx="6186775" cy="6887032"/>
          </a:xfrm>
          <a:custGeom>
            <a:avLst/>
            <a:gdLst/>
            <a:ahLst/>
            <a:cxnLst/>
            <a:rect l="l" t="t" r="r" b="b"/>
            <a:pathLst>
              <a:path w="7820660" h="8705850">
                <a:moveTo>
                  <a:pt x="0" y="0"/>
                </a:moveTo>
                <a:lnTo>
                  <a:pt x="7820660" y="0"/>
                </a:lnTo>
                <a:lnTo>
                  <a:pt x="7820660" y="8705850"/>
                </a:lnTo>
                <a:lnTo>
                  <a:pt x="0" y="8705850"/>
                </a:lnTo>
                <a:close/>
              </a:path>
            </a:pathLst>
          </a:custGeom>
          <a:solidFill>
            <a:srgbClr val="EDEDE6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27088" y="3168576"/>
            <a:ext cx="5607079" cy="6302313"/>
          </a:xfrm>
          <a:custGeom>
            <a:avLst/>
            <a:gdLst/>
            <a:ahLst/>
            <a:cxnLst/>
            <a:rect l="l" t="t" r="r" b="b"/>
            <a:pathLst>
              <a:path w="7087870" h="7966711">
                <a:moveTo>
                  <a:pt x="35560" y="35560"/>
                </a:moveTo>
                <a:lnTo>
                  <a:pt x="3341370" y="35560"/>
                </a:lnTo>
                <a:lnTo>
                  <a:pt x="3374390" y="0"/>
                </a:lnTo>
                <a:lnTo>
                  <a:pt x="0" y="0"/>
                </a:lnTo>
                <a:lnTo>
                  <a:pt x="0" y="3773170"/>
                </a:lnTo>
                <a:lnTo>
                  <a:pt x="35560" y="3733800"/>
                </a:lnTo>
                <a:lnTo>
                  <a:pt x="35560" y="35560"/>
                </a:lnTo>
                <a:close/>
                <a:moveTo>
                  <a:pt x="3750310" y="35560"/>
                </a:moveTo>
                <a:lnTo>
                  <a:pt x="7056120" y="35560"/>
                </a:lnTo>
                <a:lnTo>
                  <a:pt x="7087870" y="0"/>
                </a:lnTo>
                <a:lnTo>
                  <a:pt x="3714750" y="0"/>
                </a:lnTo>
                <a:lnTo>
                  <a:pt x="3714750" y="3773170"/>
                </a:lnTo>
                <a:lnTo>
                  <a:pt x="3750310" y="3733800"/>
                </a:lnTo>
                <a:lnTo>
                  <a:pt x="3750310" y="35560"/>
                </a:lnTo>
                <a:close/>
                <a:moveTo>
                  <a:pt x="35560" y="4229100"/>
                </a:moveTo>
                <a:lnTo>
                  <a:pt x="3341370" y="4229100"/>
                </a:lnTo>
                <a:lnTo>
                  <a:pt x="3374390" y="4192270"/>
                </a:lnTo>
                <a:lnTo>
                  <a:pt x="0" y="4192270"/>
                </a:lnTo>
                <a:lnTo>
                  <a:pt x="0" y="7966711"/>
                </a:lnTo>
                <a:lnTo>
                  <a:pt x="35560" y="7926070"/>
                </a:lnTo>
                <a:lnTo>
                  <a:pt x="35560" y="4229100"/>
                </a:lnTo>
                <a:close/>
                <a:moveTo>
                  <a:pt x="3750310" y="4229100"/>
                </a:moveTo>
                <a:lnTo>
                  <a:pt x="7056120" y="4229100"/>
                </a:lnTo>
                <a:lnTo>
                  <a:pt x="7087870" y="4192270"/>
                </a:lnTo>
                <a:lnTo>
                  <a:pt x="3714750" y="4192270"/>
                </a:lnTo>
                <a:lnTo>
                  <a:pt x="3714750" y="7966711"/>
                </a:lnTo>
                <a:lnTo>
                  <a:pt x="3750310" y="7926070"/>
                </a:lnTo>
                <a:lnTo>
                  <a:pt x="3750310" y="4229100"/>
                </a:lnTo>
                <a:close/>
              </a:path>
            </a:pathLst>
          </a:custGeom>
          <a:solidFill>
            <a:srgbClr val="8B94AA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2862151"/>
            <a:ext cx="6209883" cy="6910140"/>
          </a:xfrm>
          <a:custGeom>
            <a:avLst/>
            <a:gdLst/>
            <a:ahLst/>
            <a:cxnLst/>
            <a:rect l="l" t="t" r="r" b="b"/>
            <a:pathLst>
              <a:path w="7849870" h="8735061">
                <a:moveTo>
                  <a:pt x="35560" y="8705850"/>
                </a:moveTo>
                <a:lnTo>
                  <a:pt x="35560" y="35560"/>
                </a:lnTo>
                <a:lnTo>
                  <a:pt x="7820660" y="35560"/>
                </a:lnTo>
                <a:lnTo>
                  <a:pt x="7820660" y="43180"/>
                </a:lnTo>
                <a:lnTo>
                  <a:pt x="7849870" y="11430"/>
                </a:lnTo>
                <a:lnTo>
                  <a:pt x="7838439" y="0"/>
                </a:lnTo>
                <a:lnTo>
                  <a:pt x="17780" y="0"/>
                </a:lnTo>
                <a:lnTo>
                  <a:pt x="0" y="17780"/>
                </a:lnTo>
                <a:lnTo>
                  <a:pt x="0" y="8723630"/>
                </a:lnTo>
                <a:lnTo>
                  <a:pt x="10160" y="8735061"/>
                </a:lnTo>
                <a:lnTo>
                  <a:pt x="36830" y="8705851"/>
                </a:lnTo>
                <a:lnTo>
                  <a:pt x="35560" y="8705851"/>
                </a:lnTo>
                <a:close/>
                <a:moveTo>
                  <a:pt x="3718560" y="422910"/>
                </a:moveTo>
                <a:lnTo>
                  <a:pt x="3729990" y="422910"/>
                </a:lnTo>
                <a:lnTo>
                  <a:pt x="3729990" y="4126230"/>
                </a:lnTo>
                <a:lnTo>
                  <a:pt x="412750" y="4126230"/>
                </a:lnTo>
                <a:lnTo>
                  <a:pt x="412750" y="4121150"/>
                </a:lnTo>
                <a:lnTo>
                  <a:pt x="377190" y="4160520"/>
                </a:lnTo>
                <a:lnTo>
                  <a:pt x="377190" y="4161790"/>
                </a:lnTo>
                <a:lnTo>
                  <a:pt x="3765550" y="4161790"/>
                </a:lnTo>
                <a:lnTo>
                  <a:pt x="3765550" y="387350"/>
                </a:lnTo>
                <a:lnTo>
                  <a:pt x="3751580" y="387350"/>
                </a:lnTo>
                <a:lnTo>
                  <a:pt x="3718560" y="422910"/>
                </a:lnTo>
                <a:close/>
                <a:moveTo>
                  <a:pt x="7433310" y="422910"/>
                </a:moveTo>
                <a:lnTo>
                  <a:pt x="7444740" y="422910"/>
                </a:lnTo>
                <a:lnTo>
                  <a:pt x="7444740" y="4126230"/>
                </a:lnTo>
                <a:lnTo>
                  <a:pt x="4127500" y="4126230"/>
                </a:lnTo>
                <a:lnTo>
                  <a:pt x="4127500" y="4121150"/>
                </a:lnTo>
                <a:lnTo>
                  <a:pt x="4091940" y="4160520"/>
                </a:lnTo>
                <a:lnTo>
                  <a:pt x="4091940" y="4161790"/>
                </a:lnTo>
                <a:lnTo>
                  <a:pt x="7480300" y="4161790"/>
                </a:lnTo>
                <a:lnTo>
                  <a:pt x="7480300" y="387350"/>
                </a:lnTo>
                <a:lnTo>
                  <a:pt x="7465060" y="387350"/>
                </a:lnTo>
                <a:lnTo>
                  <a:pt x="7433310" y="422910"/>
                </a:lnTo>
                <a:close/>
                <a:moveTo>
                  <a:pt x="3718560" y="4616450"/>
                </a:moveTo>
                <a:lnTo>
                  <a:pt x="3729990" y="4616450"/>
                </a:lnTo>
                <a:lnTo>
                  <a:pt x="3729990" y="8319770"/>
                </a:lnTo>
                <a:lnTo>
                  <a:pt x="412750" y="8319770"/>
                </a:lnTo>
                <a:lnTo>
                  <a:pt x="412750" y="8313420"/>
                </a:lnTo>
                <a:lnTo>
                  <a:pt x="377190" y="8354060"/>
                </a:lnTo>
                <a:lnTo>
                  <a:pt x="377190" y="8355330"/>
                </a:lnTo>
                <a:lnTo>
                  <a:pt x="3765550" y="8355330"/>
                </a:lnTo>
                <a:lnTo>
                  <a:pt x="3765550" y="4579620"/>
                </a:lnTo>
                <a:lnTo>
                  <a:pt x="3751580" y="4579620"/>
                </a:lnTo>
                <a:lnTo>
                  <a:pt x="3718560" y="4616450"/>
                </a:lnTo>
                <a:close/>
                <a:moveTo>
                  <a:pt x="7433310" y="4616450"/>
                </a:moveTo>
                <a:lnTo>
                  <a:pt x="7444740" y="4616450"/>
                </a:lnTo>
                <a:lnTo>
                  <a:pt x="7444740" y="8319770"/>
                </a:lnTo>
                <a:lnTo>
                  <a:pt x="4127500" y="8319770"/>
                </a:lnTo>
                <a:lnTo>
                  <a:pt x="4127500" y="8313420"/>
                </a:lnTo>
                <a:lnTo>
                  <a:pt x="4091940" y="8354060"/>
                </a:lnTo>
                <a:lnTo>
                  <a:pt x="4091940" y="8355330"/>
                </a:lnTo>
                <a:lnTo>
                  <a:pt x="7480300" y="8355330"/>
                </a:lnTo>
                <a:lnTo>
                  <a:pt x="7480300" y="4579620"/>
                </a:lnTo>
                <a:lnTo>
                  <a:pt x="7465060" y="4579620"/>
                </a:lnTo>
                <a:lnTo>
                  <a:pt x="7433310" y="4616450"/>
                </a:ln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36737" y="2871193"/>
            <a:ext cx="6207874" cy="6906121"/>
          </a:xfrm>
          <a:custGeom>
            <a:avLst/>
            <a:gdLst/>
            <a:ahLst/>
            <a:cxnLst/>
            <a:rect l="l" t="t" r="r" b="b"/>
            <a:pathLst>
              <a:path w="7847330" h="8729980">
                <a:moveTo>
                  <a:pt x="7810500" y="31750"/>
                </a:moveTo>
                <a:lnTo>
                  <a:pt x="7810500" y="8694420"/>
                </a:lnTo>
                <a:lnTo>
                  <a:pt x="26670" y="8694420"/>
                </a:lnTo>
                <a:lnTo>
                  <a:pt x="0" y="8723630"/>
                </a:lnTo>
                <a:lnTo>
                  <a:pt x="7620" y="8729980"/>
                </a:lnTo>
                <a:lnTo>
                  <a:pt x="7828280" y="8729980"/>
                </a:lnTo>
                <a:lnTo>
                  <a:pt x="7847330" y="8712200"/>
                </a:lnTo>
                <a:lnTo>
                  <a:pt x="7847330" y="6350"/>
                </a:lnTo>
                <a:lnTo>
                  <a:pt x="7839710" y="0"/>
                </a:lnTo>
                <a:close/>
              </a:path>
            </a:pathLst>
          </a:custGeom>
          <a:solidFill>
            <a:srgbClr val="C4C0BF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>
            <a:spLocks noGrp="1"/>
          </p:cNvSpPr>
          <p:nvPr>
            <p:ph type="title" idx="4294967295"/>
          </p:nvPr>
        </p:nvSpPr>
        <p:spPr>
          <a:xfrm>
            <a:off x="1028700" y="1028700"/>
            <a:ext cx="8901398" cy="15144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99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Muli Extra-Light"/>
                <a:ea typeface="Muli Extra-Light"/>
                <a:cs typeface="Muli Extra-Light"/>
                <a:sym typeface="Muli Extra-Light"/>
              </a:rPr>
              <a:t>Our Team</a:t>
            </a:r>
          </a:p>
        </p:txBody>
      </p:sp>
      <p:sp>
        <p:nvSpPr>
          <p:cNvPr id="6" name="Freeform 6" descr="Katie Dixon-Gordon, white woman with long brown hair wearing a red top"/>
          <p:cNvSpPr/>
          <p:nvPr/>
        </p:nvSpPr>
        <p:spPr>
          <a:xfrm>
            <a:off x="1341153" y="3182642"/>
            <a:ext cx="2652336" cy="2957757"/>
          </a:xfrm>
          <a:custGeom>
            <a:avLst/>
            <a:gdLst/>
            <a:ahLst/>
            <a:cxnLst/>
            <a:rect l="l" t="t" r="r" b="b"/>
            <a:pathLst>
              <a:path w="3352800" h="3738880">
                <a:moveTo>
                  <a:pt x="0" y="0"/>
                </a:moveTo>
                <a:lnTo>
                  <a:pt x="3352800" y="0"/>
                </a:lnTo>
                <a:lnTo>
                  <a:pt x="3352800" y="3738880"/>
                </a:lnTo>
                <a:lnTo>
                  <a:pt x="0" y="3738880"/>
                </a:lnTo>
                <a:close/>
              </a:path>
            </a:pathLst>
          </a:custGeom>
          <a:blipFill>
            <a:blip r:embed="rId6"/>
            <a:stretch>
              <a:fillRect t="-9782" b="-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85164" y="5742255"/>
            <a:ext cx="2510772" cy="577478"/>
          </a:xfrm>
          <a:custGeom>
            <a:avLst/>
            <a:gdLst/>
            <a:ahLst/>
            <a:cxnLst/>
            <a:rect l="l" t="t" r="r" b="b"/>
            <a:pathLst>
              <a:path w="2510772" h="577478">
                <a:moveTo>
                  <a:pt x="0" y="0"/>
                </a:moveTo>
                <a:lnTo>
                  <a:pt x="2510772" y="0"/>
                </a:lnTo>
                <a:lnTo>
                  <a:pt x="2510772" y="577477"/>
                </a:lnTo>
                <a:lnTo>
                  <a:pt x="0" y="5774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825572" y="5927726"/>
            <a:ext cx="3629955" cy="197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2"/>
              </a:lnSpc>
              <a:spcBef>
                <a:spcPct val="0"/>
              </a:spcBef>
            </a:pPr>
            <a:r>
              <a:rPr lang="en-US" sz="1240" b="1" dirty="0">
                <a:solidFill>
                  <a:srgbClr val="111111"/>
                </a:solidFill>
                <a:latin typeface="Muli Bold"/>
                <a:ea typeface="Muli Bold"/>
                <a:cs typeface="Muli Bold"/>
                <a:sym typeface="Muli Bold"/>
              </a:rPr>
              <a:t>Katie Dixon-Gordon, UMass</a:t>
            </a:r>
          </a:p>
        </p:txBody>
      </p:sp>
      <p:sp>
        <p:nvSpPr>
          <p:cNvPr id="7" name="Freeform 7" descr="Brooke Ammerman, white woman with curly blonde hair, wearing glasses and white top with a black blazer"/>
          <p:cNvSpPr/>
          <p:nvPr/>
        </p:nvSpPr>
        <p:spPr>
          <a:xfrm>
            <a:off x="4279821" y="3182642"/>
            <a:ext cx="2652336" cy="2957757"/>
          </a:xfrm>
          <a:custGeom>
            <a:avLst/>
            <a:gdLst/>
            <a:ahLst/>
            <a:cxnLst/>
            <a:rect l="l" t="t" r="r" b="b"/>
            <a:pathLst>
              <a:path w="3352800" h="3738880">
                <a:moveTo>
                  <a:pt x="0" y="0"/>
                </a:moveTo>
                <a:lnTo>
                  <a:pt x="3352800" y="0"/>
                </a:lnTo>
                <a:lnTo>
                  <a:pt x="3352800" y="3738880"/>
                </a:lnTo>
                <a:lnTo>
                  <a:pt x="0" y="3738880"/>
                </a:lnTo>
                <a:close/>
              </a:path>
            </a:pathLst>
          </a:custGeom>
          <a:blipFill>
            <a:blip r:embed="rId9"/>
            <a:stretch>
              <a:fillRect t="-5269" b="-52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95063" y="5742255"/>
            <a:ext cx="2510772" cy="577478"/>
          </a:xfrm>
          <a:custGeom>
            <a:avLst/>
            <a:gdLst/>
            <a:ahLst/>
            <a:cxnLst/>
            <a:rect l="l" t="t" r="r" b="b"/>
            <a:pathLst>
              <a:path w="2510772" h="577478">
                <a:moveTo>
                  <a:pt x="0" y="0"/>
                </a:moveTo>
                <a:lnTo>
                  <a:pt x="2510773" y="0"/>
                </a:lnTo>
                <a:lnTo>
                  <a:pt x="2510773" y="577477"/>
                </a:lnTo>
                <a:lnTo>
                  <a:pt x="0" y="5774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4615485" y="5827421"/>
            <a:ext cx="2290351" cy="388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3"/>
              </a:lnSpc>
              <a:spcBef>
                <a:spcPct val="0"/>
              </a:spcBef>
            </a:pPr>
            <a:r>
              <a:rPr lang="en-US" sz="1171" b="1" dirty="0">
                <a:solidFill>
                  <a:srgbClr val="111111"/>
                </a:solidFill>
                <a:latin typeface="Muli Bold"/>
                <a:ea typeface="Muli Bold"/>
                <a:cs typeface="Muli Bold"/>
                <a:sym typeface="Muli Bold"/>
              </a:rPr>
              <a:t>Brooke Ammerman, University of Wisconsin Madison</a:t>
            </a:r>
          </a:p>
        </p:txBody>
      </p:sp>
      <p:sp>
        <p:nvSpPr>
          <p:cNvPr id="8" name="Freeform 8" descr="Gensis Vergara, smiling woman with brown hair"/>
          <p:cNvSpPr/>
          <p:nvPr/>
        </p:nvSpPr>
        <p:spPr>
          <a:xfrm>
            <a:off x="1341153" y="6500071"/>
            <a:ext cx="2652336" cy="2957757"/>
          </a:xfrm>
          <a:custGeom>
            <a:avLst/>
            <a:gdLst/>
            <a:ahLst/>
            <a:cxnLst/>
            <a:rect l="l" t="t" r="r" b="b"/>
            <a:pathLst>
              <a:path w="3352800" h="3738880">
                <a:moveTo>
                  <a:pt x="0" y="0"/>
                </a:moveTo>
                <a:lnTo>
                  <a:pt x="3352800" y="0"/>
                </a:lnTo>
                <a:lnTo>
                  <a:pt x="3352800" y="3738880"/>
                </a:lnTo>
                <a:lnTo>
                  <a:pt x="0" y="3738880"/>
                </a:lnTo>
                <a:close/>
              </a:path>
            </a:pathLst>
          </a:custGeom>
          <a:blipFill>
            <a:blip r:embed="rId10"/>
            <a:stretch>
              <a:fillRect t="-8037" b="-80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85164" y="9199836"/>
            <a:ext cx="2510772" cy="577478"/>
          </a:xfrm>
          <a:custGeom>
            <a:avLst/>
            <a:gdLst/>
            <a:ahLst/>
            <a:cxnLst/>
            <a:rect l="l" t="t" r="r" b="b"/>
            <a:pathLst>
              <a:path w="2510772" h="577478">
                <a:moveTo>
                  <a:pt x="0" y="0"/>
                </a:moveTo>
                <a:lnTo>
                  <a:pt x="2510772" y="0"/>
                </a:lnTo>
                <a:lnTo>
                  <a:pt x="2510772" y="577478"/>
                </a:lnTo>
                <a:lnTo>
                  <a:pt x="0" y="5774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1028700" y="9385079"/>
            <a:ext cx="3107955" cy="242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21"/>
              </a:lnSpc>
              <a:spcBef>
                <a:spcPct val="0"/>
              </a:spcBef>
            </a:pPr>
            <a:r>
              <a:rPr lang="en-US" sz="1478" b="1" dirty="0">
                <a:solidFill>
                  <a:srgbClr val="111111"/>
                </a:solidFill>
                <a:latin typeface="Muli Bold"/>
                <a:ea typeface="Muli Bold"/>
                <a:cs typeface="Muli Bold"/>
                <a:sym typeface="Muli Bold"/>
              </a:rPr>
              <a:t>Genesis Vergara, UMass</a:t>
            </a:r>
          </a:p>
        </p:txBody>
      </p:sp>
      <p:sp>
        <p:nvSpPr>
          <p:cNvPr id="9" name="Freeform 9" descr="Linda Dimeff, white woman with short brown hair wearing a navy top"/>
          <p:cNvSpPr/>
          <p:nvPr/>
        </p:nvSpPr>
        <p:spPr>
          <a:xfrm>
            <a:off x="4279821" y="6500071"/>
            <a:ext cx="2652336" cy="2957757"/>
          </a:xfrm>
          <a:custGeom>
            <a:avLst/>
            <a:gdLst/>
            <a:ahLst/>
            <a:cxnLst/>
            <a:rect l="l" t="t" r="r" b="b"/>
            <a:pathLst>
              <a:path w="3352800" h="3738880">
                <a:moveTo>
                  <a:pt x="0" y="0"/>
                </a:moveTo>
                <a:lnTo>
                  <a:pt x="3352800" y="0"/>
                </a:lnTo>
                <a:lnTo>
                  <a:pt x="3352800" y="3738880"/>
                </a:lnTo>
                <a:lnTo>
                  <a:pt x="0" y="3738880"/>
                </a:lnTo>
                <a:close/>
              </a:path>
            </a:pathLst>
          </a:custGeom>
          <a:blipFill>
            <a:blip r:embed="rId11"/>
            <a:stretch>
              <a:fillRect t="-6718" b="-67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95063" y="9199836"/>
            <a:ext cx="2510772" cy="577478"/>
          </a:xfrm>
          <a:custGeom>
            <a:avLst/>
            <a:gdLst/>
            <a:ahLst/>
            <a:cxnLst/>
            <a:rect l="l" t="t" r="r" b="b"/>
            <a:pathLst>
              <a:path w="2510772" h="577478">
                <a:moveTo>
                  <a:pt x="0" y="0"/>
                </a:moveTo>
                <a:lnTo>
                  <a:pt x="2510773" y="0"/>
                </a:lnTo>
                <a:lnTo>
                  <a:pt x="2510773" y="577478"/>
                </a:lnTo>
                <a:lnTo>
                  <a:pt x="0" y="5774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3895936" y="9409584"/>
            <a:ext cx="3744846" cy="202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3"/>
              </a:lnSpc>
              <a:spcBef>
                <a:spcPct val="0"/>
              </a:spcBef>
            </a:pPr>
            <a:r>
              <a:rPr lang="en-US" sz="1279" b="1">
                <a:solidFill>
                  <a:srgbClr val="111111"/>
                </a:solidFill>
                <a:latin typeface="Muli Bold"/>
                <a:ea typeface="Muli Bold"/>
                <a:cs typeface="Muli Bold"/>
                <a:sym typeface="Muli Bold"/>
              </a:rPr>
              <a:t>Linda Dimeff, Jaspr Health</a:t>
            </a:r>
          </a:p>
        </p:txBody>
      </p:sp>
      <p:sp>
        <p:nvSpPr>
          <p:cNvPr id="16" name="TextBox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28700" y="2841103"/>
            <a:ext cx="8073394" cy="409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80"/>
              </a:lnSpc>
              <a:spcBef>
                <a:spcPct val="0"/>
              </a:spcBef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3783609">
            <a:off x="135290" y="7815477"/>
            <a:ext cx="3541957" cy="5381427"/>
          </a:xfrm>
          <a:custGeom>
            <a:avLst/>
            <a:gdLst/>
            <a:ahLst/>
            <a:cxnLst/>
            <a:rect l="l" t="t" r="r" b="b"/>
            <a:pathLst>
              <a:path w="3541957" h="5381427">
                <a:moveTo>
                  <a:pt x="0" y="0"/>
                </a:moveTo>
                <a:lnTo>
                  <a:pt x="3541957" y="0"/>
                </a:lnTo>
                <a:lnTo>
                  <a:pt x="3541957" y="5381427"/>
                </a:lnTo>
                <a:lnTo>
                  <a:pt x="0" y="53814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6022172">
            <a:off x="13551485" y="-3190097"/>
            <a:ext cx="3541957" cy="5381427"/>
          </a:xfrm>
          <a:custGeom>
            <a:avLst/>
            <a:gdLst/>
            <a:ahLst/>
            <a:cxnLst/>
            <a:rect l="l" t="t" r="r" b="b"/>
            <a:pathLst>
              <a:path w="3541957" h="5381427">
                <a:moveTo>
                  <a:pt x="0" y="0"/>
                </a:moveTo>
                <a:lnTo>
                  <a:pt x="3541957" y="0"/>
                </a:lnTo>
                <a:lnTo>
                  <a:pt x="3541957" y="5381427"/>
                </a:lnTo>
                <a:lnTo>
                  <a:pt x="0" y="53814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>
            <a:spLocks noGrp="1"/>
          </p:cNvSpPr>
          <p:nvPr>
            <p:ph type="title" idx="4294967295"/>
          </p:nvPr>
        </p:nvSpPr>
        <p:spPr>
          <a:xfrm>
            <a:off x="1028700" y="1021556"/>
            <a:ext cx="7981523" cy="244554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Muli Extra-Light"/>
                <a:ea typeface="Muli Extra-Light"/>
                <a:cs typeface="Muli Extra-Light"/>
                <a:sym typeface="Muli Extra-Light"/>
              </a:rPr>
              <a:t>College is a risky time period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3757884"/>
            <a:ext cx="7981523" cy="443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39"/>
              </a:lnSpc>
              <a:spcBef>
                <a:spcPct val="0"/>
              </a:spcBef>
            </a:pPr>
            <a:r>
              <a:rPr lang="en-US" sz="2799" b="1">
                <a:solidFill>
                  <a:srgbClr val="111111"/>
                </a:solidFill>
                <a:latin typeface="Muli Bold"/>
                <a:ea typeface="Muli Bold"/>
                <a:cs typeface="Muli Bold"/>
                <a:sym typeface="Muli Bold"/>
              </a:rPr>
              <a:t>with potential for intervention</a:t>
            </a:r>
          </a:p>
        </p:txBody>
      </p:sp>
      <p:sp>
        <p:nvSpPr>
          <p:cNvPr id="8" name="TextBox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28700" y="4754380"/>
            <a:ext cx="7981523" cy="313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80"/>
              </a:lnSpc>
            </a:pPr>
            <a:endParaRPr/>
          </a:p>
        </p:txBody>
      </p:sp>
      <p:sp>
        <p:nvSpPr>
          <p:cNvPr id="9" name="TextBox 9"/>
          <p:cNvSpPr txBox="1"/>
          <p:nvPr/>
        </p:nvSpPr>
        <p:spPr>
          <a:xfrm>
            <a:off x="1028700" y="5367790"/>
            <a:ext cx="7981523" cy="801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49"/>
              </a:lnSpc>
            </a:pPr>
            <a:r>
              <a:rPr lang="en-US" sz="2499">
                <a:solidFill>
                  <a:srgbClr val="111111"/>
                </a:solidFill>
                <a:latin typeface="Muli"/>
                <a:ea typeface="Muli"/>
                <a:cs typeface="Muli"/>
                <a:sym typeface="Muli"/>
              </a:rPr>
              <a:t>This time period has disproportionately high rates of attempts, ideation, and new onset ideation</a:t>
            </a:r>
          </a:p>
        </p:txBody>
      </p:sp>
      <p:pic>
        <p:nvPicPr>
          <p:cNvPr id="2" name="Picture 2" descr="Column chart with 5 different items on a scale from 0 to 100. Past year attempt is just above zero. Recent ideation is around 10. Self-injury is a bit above 15. Lifetime ideation is a bit above 30. New onset is a bit above 5.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5868" y="229221"/>
            <a:ext cx="9295238" cy="1097212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396825">
            <a:off x="12058197" y="-4581968"/>
            <a:ext cx="10801308" cy="7875136"/>
          </a:xfrm>
          <a:custGeom>
            <a:avLst/>
            <a:gdLst/>
            <a:ahLst/>
            <a:cxnLst/>
            <a:rect l="l" t="t" r="r" b="b"/>
            <a:pathLst>
              <a:path w="10801308" h="7875136">
                <a:moveTo>
                  <a:pt x="0" y="0"/>
                </a:moveTo>
                <a:lnTo>
                  <a:pt x="10801309" y="0"/>
                </a:lnTo>
                <a:lnTo>
                  <a:pt x="10801309" y="7875136"/>
                </a:lnTo>
                <a:lnTo>
                  <a:pt x="0" y="78751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2182346">
            <a:off x="-1704588" y="3519012"/>
            <a:ext cx="4984056" cy="10542983"/>
          </a:xfrm>
          <a:custGeom>
            <a:avLst/>
            <a:gdLst/>
            <a:ahLst/>
            <a:cxnLst/>
            <a:rect l="l" t="t" r="r" b="b"/>
            <a:pathLst>
              <a:path w="4984056" h="10542983">
                <a:moveTo>
                  <a:pt x="0" y="0"/>
                </a:moveTo>
                <a:lnTo>
                  <a:pt x="4984055" y="0"/>
                </a:lnTo>
                <a:lnTo>
                  <a:pt x="4984055" y="10542983"/>
                </a:lnTo>
                <a:lnTo>
                  <a:pt x="0" y="105429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9013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822548" y="-1862549"/>
            <a:ext cx="5895409" cy="4930706"/>
          </a:xfrm>
          <a:custGeom>
            <a:avLst/>
            <a:gdLst/>
            <a:ahLst/>
            <a:cxnLst/>
            <a:rect l="l" t="t" r="r" b="b"/>
            <a:pathLst>
              <a:path w="5895409" h="4930706">
                <a:moveTo>
                  <a:pt x="0" y="0"/>
                </a:moveTo>
                <a:lnTo>
                  <a:pt x="5895409" y="0"/>
                </a:lnTo>
                <a:lnTo>
                  <a:pt x="5895409" y="4930706"/>
                </a:lnTo>
                <a:lnTo>
                  <a:pt x="0" y="49307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390250">
            <a:off x="1325918" y="6235742"/>
            <a:ext cx="5171541" cy="4861249"/>
          </a:xfrm>
          <a:custGeom>
            <a:avLst/>
            <a:gdLst/>
            <a:ahLst/>
            <a:cxnLst/>
            <a:rect l="l" t="t" r="r" b="b"/>
            <a:pathLst>
              <a:path w="5171541" h="4861249">
                <a:moveTo>
                  <a:pt x="0" y="0"/>
                </a:moveTo>
                <a:lnTo>
                  <a:pt x="5171541" y="0"/>
                </a:lnTo>
                <a:lnTo>
                  <a:pt x="5171541" y="4861249"/>
                </a:lnTo>
                <a:lnTo>
                  <a:pt x="0" y="48612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01290" y="3068157"/>
            <a:ext cx="5337925" cy="3930047"/>
          </a:xfrm>
          <a:custGeom>
            <a:avLst/>
            <a:gdLst/>
            <a:ahLst/>
            <a:cxnLst/>
            <a:rect l="l" t="t" r="r" b="b"/>
            <a:pathLst>
              <a:path w="5337925" h="3930047">
                <a:moveTo>
                  <a:pt x="0" y="0"/>
                </a:moveTo>
                <a:lnTo>
                  <a:pt x="5337925" y="0"/>
                </a:lnTo>
                <a:lnTo>
                  <a:pt x="5337925" y="3930047"/>
                </a:lnTo>
                <a:lnTo>
                  <a:pt x="0" y="39300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101290" y="5834795"/>
            <a:ext cx="6750952" cy="1226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endParaRPr/>
          </a:p>
        </p:txBody>
      </p:sp>
      <p:sp>
        <p:nvSpPr>
          <p:cNvPr id="11" name="TextBox 11"/>
          <p:cNvSpPr txBox="1">
            <a:spLocks noGrp="1"/>
          </p:cNvSpPr>
          <p:nvPr>
            <p:ph type="title" idx="4294967295"/>
          </p:nvPr>
        </p:nvSpPr>
        <p:spPr>
          <a:xfrm>
            <a:off x="1028700" y="1028700"/>
            <a:ext cx="6838162" cy="30289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99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Muli Extra-Light"/>
                <a:ea typeface="Muli Extra-Light"/>
                <a:cs typeface="Muli Extra-Light"/>
                <a:sym typeface="Muli Extra-Light"/>
              </a:rPr>
              <a:t>Technology Impact</a:t>
            </a:r>
          </a:p>
        </p:txBody>
      </p:sp>
      <p:grpSp>
        <p:nvGrpSpPr>
          <p:cNvPr id="12" name="Group 12" descr="Woman outside at a cafe using her phone"/>
          <p:cNvGrpSpPr/>
          <p:nvPr/>
        </p:nvGrpSpPr>
        <p:grpSpPr>
          <a:xfrm>
            <a:off x="9315450" y="2837469"/>
            <a:ext cx="7943850" cy="4612063"/>
            <a:chOff x="0" y="0"/>
            <a:chExt cx="2028615" cy="117777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028615" cy="1177779"/>
            </a:xfrm>
            <a:custGeom>
              <a:avLst/>
              <a:gdLst/>
              <a:ahLst/>
              <a:cxnLst/>
              <a:rect l="l" t="t" r="r" b="b"/>
              <a:pathLst>
                <a:path w="2028615" h="1177779">
                  <a:moveTo>
                    <a:pt x="34110" y="0"/>
                  </a:moveTo>
                  <a:lnTo>
                    <a:pt x="1994504" y="0"/>
                  </a:lnTo>
                  <a:cubicBezTo>
                    <a:pt x="2003551" y="0"/>
                    <a:pt x="2012227" y="3594"/>
                    <a:pt x="2018624" y="9991"/>
                  </a:cubicBezTo>
                  <a:cubicBezTo>
                    <a:pt x="2025021" y="16388"/>
                    <a:pt x="2028615" y="25064"/>
                    <a:pt x="2028615" y="34110"/>
                  </a:cubicBezTo>
                  <a:lnTo>
                    <a:pt x="2028615" y="1143668"/>
                  </a:lnTo>
                  <a:cubicBezTo>
                    <a:pt x="2028615" y="1162507"/>
                    <a:pt x="2013343" y="1177779"/>
                    <a:pt x="1994504" y="1177779"/>
                  </a:cubicBezTo>
                  <a:lnTo>
                    <a:pt x="34110" y="1177779"/>
                  </a:lnTo>
                  <a:cubicBezTo>
                    <a:pt x="15272" y="1177779"/>
                    <a:pt x="0" y="1162507"/>
                    <a:pt x="0" y="1143668"/>
                  </a:cubicBezTo>
                  <a:lnTo>
                    <a:pt x="0" y="34110"/>
                  </a:lnTo>
                  <a:cubicBezTo>
                    <a:pt x="0" y="15272"/>
                    <a:pt x="15272" y="0"/>
                    <a:pt x="34110" y="0"/>
                  </a:cubicBezTo>
                  <a:close/>
                </a:path>
              </a:pathLst>
            </a:custGeom>
            <a:blipFill>
              <a:blip r:embed="rId9"/>
              <a:stretch>
                <a:fillRect t="-1762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101290" y="7496208"/>
            <a:ext cx="6750952" cy="443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39"/>
              </a:lnSpc>
              <a:spcBef>
                <a:spcPct val="0"/>
              </a:spcBef>
            </a:pPr>
            <a:r>
              <a:rPr lang="en-US" sz="2799" b="1">
                <a:solidFill>
                  <a:srgbClr val="111111"/>
                </a:solidFill>
                <a:latin typeface="Muli Bold"/>
                <a:ea typeface="Muli Bold"/>
                <a:cs typeface="Muli Bold"/>
                <a:sym typeface="Muli Bold"/>
              </a:rPr>
              <a:t>Mobile-based applications can help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101290" y="8669209"/>
            <a:ext cx="6750952" cy="1211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49"/>
              </a:lnSpc>
            </a:pPr>
            <a:r>
              <a:rPr lang="en-US" sz="2499">
                <a:solidFill>
                  <a:srgbClr val="111111"/>
                </a:solidFill>
                <a:latin typeface="Muli"/>
                <a:ea typeface="Muli"/>
                <a:cs typeface="Muli"/>
                <a:sym typeface="Muli"/>
              </a:rPr>
              <a:t>Mobile technology like Jaspr Health increases satisfaction and can be an accessible method for accessing evidence-based skills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3783609">
            <a:off x="135290" y="7815477"/>
            <a:ext cx="3541957" cy="5381427"/>
          </a:xfrm>
          <a:custGeom>
            <a:avLst/>
            <a:gdLst/>
            <a:ahLst/>
            <a:cxnLst/>
            <a:rect l="l" t="t" r="r" b="b"/>
            <a:pathLst>
              <a:path w="3541957" h="5381427">
                <a:moveTo>
                  <a:pt x="0" y="0"/>
                </a:moveTo>
                <a:lnTo>
                  <a:pt x="3541957" y="0"/>
                </a:lnTo>
                <a:lnTo>
                  <a:pt x="3541957" y="5381427"/>
                </a:lnTo>
                <a:lnTo>
                  <a:pt x="0" y="53814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6022172">
            <a:off x="13551485" y="-3190097"/>
            <a:ext cx="3541957" cy="5381427"/>
          </a:xfrm>
          <a:custGeom>
            <a:avLst/>
            <a:gdLst/>
            <a:ahLst/>
            <a:cxnLst/>
            <a:rect l="l" t="t" r="r" b="b"/>
            <a:pathLst>
              <a:path w="3541957" h="5381427">
                <a:moveTo>
                  <a:pt x="0" y="0"/>
                </a:moveTo>
                <a:lnTo>
                  <a:pt x="3541957" y="0"/>
                </a:lnTo>
                <a:lnTo>
                  <a:pt x="3541957" y="5381427"/>
                </a:lnTo>
                <a:lnTo>
                  <a:pt x="0" y="53814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>
            <a:spLocks noGrp="1"/>
          </p:cNvSpPr>
          <p:nvPr>
            <p:ph type="title" idx="4294967295"/>
          </p:nvPr>
        </p:nvSpPr>
        <p:spPr>
          <a:xfrm>
            <a:off x="1028700" y="1021556"/>
            <a:ext cx="7981523" cy="366474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Muli Bold"/>
                <a:ea typeface="Muli Bold"/>
                <a:cs typeface="Muli Bold"/>
                <a:sym typeface="Muli Bold"/>
              </a:rPr>
              <a:t>Technology is only as useful as it is accessed</a:t>
            </a:r>
          </a:p>
        </p:txBody>
      </p:sp>
      <p:sp>
        <p:nvSpPr>
          <p:cNvPr id="6" name="TextBox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28700" y="4977084"/>
            <a:ext cx="7981523" cy="443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39"/>
              </a:lnSpc>
              <a:spcBef>
                <a:spcPct val="0"/>
              </a:spcBef>
            </a:pPr>
            <a:endParaRPr/>
          </a:p>
        </p:txBody>
      </p:sp>
      <p:sp>
        <p:nvSpPr>
          <p:cNvPr id="7" name="TextBox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28700" y="5973580"/>
            <a:ext cx="7981523" cy="313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80"/>
              </a:lnSpc>
            </a:pPr>
            <a:endParaRPr/>
          </a:p>
        </p:txBody>
      </p:sp>
      <p:sp>
        <p:nvSpPr>
          <p:cNvPr id="8" name="TextBox 8"/>
          <p:cNvSpPr txBox="1"/>
          <p:nvPr/>
        </p:nvSpPr>
        <p:spPr>
          <a:xfrm>
            <a:off x="1028700" y="6586990"/>
            <a:ext cx="7981523" cy="1211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>
                <a:solidFill>
                  <a:srgbClr val="111111"/>
                </a:solidFill>
                <a:latin typeface="Muli"/>
                <a:ea typeface="Muli"/>
                <a:cs typeface="Muli"/>
                <a:sym typeface="Muli"/>
              </a:rPr>
              <a:t>User engagement remains a barrier</a:t>
            </a:r>
          </a:p>
          <a:p>
            <a:pPr algn="l">
              <a:lnSpc>
                <a:spcPts val="3249"/>
              </a:lnSpc>
            </a:pPr>
            <a:endParaRPr lang="en-US" sz="2499">
              <a:solidFill>
                <a:srgbClr val="111111"/>
              </a:solidFill>
              <a:latin typeface="Muli"/>
              <a:ea typeface="Muli"/>
              <a:cs typeface="Muli"/>
              <a:sym typeface="Muli"/>
            </a:endParaRPr>
          </a:p>
          <a:p>
            <a:pPr marL="0" lvl="0" indent="0" algn="l">
              <a:lnSpc>
                <a:spcPts val="3249"/>
              </a:lnSpc>
            </a:pPr>
            <a:r>
              <a:rPr lang="en-US" sz="2499">
                <a:solidFill>
                  <a:srgbClr val="111111"/>
                </a:solidFill>
                <a:latin typeface="Muli"/>
                <a:ea typeface="Muli"/>
                <a:cs typeface="Muli"/>
                <a:sym typeface="Muli"/>
              </a:rPr>
              <a:t>Aesthetics &amp; functionality do not significantly help</a:t>
            </a:r>
          </a:p>
        </p:txBody>
      </p:sp>
      <p:pic>
        <p:nvPicPr>
          <p:cNvPr id="9" name="Picture 9" descr="Column chart with two items on a scale from 0 to 100. 10+ uses is around 25. 6+ months is a little below 5.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3632" y="350155"/>
            <a:ext cx="8514087" cy="958103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14676275" y="968310"/>
            <a:ext cx="11566850" cy="8601530"/>
          </a:xfrm>
          <a:custGeom>
            <a:avLst/>
            <a:gdLst/>
            <a:ahLst/>
            <a:cxnLst/>
            <a:rect l="l" t="t" r="r" b="b"/>
            <a:pathLst>
              <a:path w="11566850" h="8601530">
                <a:moveTo>
                  <a:pt x="11566850" y="0"/>
                </a:moveTo>
                <a:lnTo>
                  <a:pt x="0" y="0"/>
                </a:lnTo>
                <a:lnTo>
                  <a:pt x="0" y="8601530"/>
                </a:lnTo>
                <a:lnTo>
                  <a:pt x="11566850" y="8601530"/>
                </a:lnTo>
                <a:lnTo>
                  <a:pt x="1156685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032202" y="-1775522"/>
            <a:ext cx="9406827" cy="7764908"/>
          </a:xfrm>
          <a:custGeom>
            <a:avLst/>
            <a:gdLst/>
            <a:ahLst/>
            <a:cxnLst/>
            <a:rect l="l" t="t" r="r" b="b"/>
            <a:pathLst>
              <a:path w="9406827" h="7764908">
                <a:moveTo>
                  <a:pt x="0" y="0"/>
                </a:moveTo>
                <a:lnTo>
                  <a:pt x="9406827" y="0"/>
                </a:lnTo>
                <a:lnTo>
                  <a:pt x="9406827" y="7764907"/>
                </a:lnTo>
                <a:lnTo>
                  <a:pt x="0" y="77649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7634992" y="1022516"/>
            <a:ext cx="15815631" cy="17172299"/>
            <a:chOff x="0" y="0"/>
            <a:chExt cx="21087508" cy="22896399"/>
          </a:xfrm>
        </p:grpSpPr>
        <p:sp>
          <p:nvSpPr>
            <p:cNvPr id="5" name="Freeform 5"/>
            <p:cNvSpPr/>
            <p:nvPr/>
          </p:nvSpPr>
          <p:spPr>
            <a:xfrm rot="8100000">
              <a:off x="2375312" y="5609967"/>
              <a:ext cx="16336884" cy="13485355"/>
            </a:xfrm>
            <a:custGeom>
              <a:avLst/>
              <a:gdLst/>
              <a:ahLst/>
              <a:cxnLst/>
              <a:rect l="l" t="t" r="r" b="b"/>
              <a:pathLst>
                <a:path w="16336884" h="13485355">
                  <a:moveTo>
                    <a:pt x="0" y="0"/>
                  </a:moveTo>
                  <a:lnTo>
                    <a:pt x="16336884" y="0"/>
                  </a:lnTo>
                  <a:lnTo>
                    <a:pt x="16336884" y="13485356"/>
                  </a:lnTo>
                  <a:lnTo>
                    <a:pt x="0" y="13485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5400000" flipV="1">
              <a:off x="258908" y="1976880"/>
              <a:ext cx="15422467" cy="11468707"/>
            </a:xfrm>
            <a:custGeom>
              <a:avLst/>
              <a:gdLst/>
              <a:ahLst/>
              <a:cxnLst/>
              <a:rect l="l" t="t" r="r" b="b"/>
              <a:pathLst>
                <a:path w="15422467" h="11468707">
                  <a:moveTo>
                    <a:pt x="0" y="11468707"/>
                  </a:moveTo>
                  <a:lnTo>
                    <a:pt x="15422466" y="11468707"/>
                  </a:lnTo>
                  <a:lnTo>
                    <a:pt x="15422466" y="0"/>
                  </a:lnTo>
                  <a:lnTo>
                    <a:pt x="0" y="0"/>
                  </a:lnTo>
                  <a:lnTo>
                    <a:pt x="0" y="11468707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021655" y="5989386"/>
            <a:ext cx="6490280" cy="6537828"/>
          </a:xfrm>
          <a:custGeom>
            <a:avLst/>
            <a:gdLst/>
            <a:ahLst/>
            <a:cxnLst/>
            <a:rect l="l" t="t" r="r" b="b"/>
            <a:pathLst>
              <a:path w="6490280" h="6537828">
                <a:moveTo>
                  <a:pt x="0" y="0"/>
                </a:moveTo>
                <a:lnTo>
                  <a:pt x="6490280" y="0"/>
                </a:lnTo>
                <a:lnTo>
                  <a:pt x="6490280" y="6537828"/>
                </a:lnTo>
                <a:lnTo>
                  <a:pt x="0" y="6537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087090" y="-1908927"/>
            <a:ext cx="7437740" cy="5260511"/>
          </a:xfrm>
          <a:custGeom>
            <a:avLst/>
            <a:gdLst/>
            <a:ahLst/>
            <a:cxnLst/>
            <a:rect l="l" t="t" r="r" b="b"/>
            <a:pathLst>
              <a:path w="7437740" h="5260511">
                <a:moveTo>
                  <a:pt x="0" y="0"/>
                </a:moveTo>
                <a:lnTo>
                  <a:pt x="7437741" y="0"/>
                </a:lnTo>
                <a:lnTo>
                  <a:pt x="7437741" y="5260511"/>
                </a:lnTo>
                <a:lnTo>
                  <a:pt x="0" y="52605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>
            <a:spLocks noGrp="1"/>
          </p:cNvSpPr>
          <p:nvPr>
            <p:ph type="title" idx="4294967295"/>
          </p:nvPr>
        </p:nvSpPr>
        <p:spPr>
          <a:xfrm>
            <a:off x="3746245" y="1028700"/>
            <a:ext cx="10795511" cy="67967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30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18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Muli Extra-Light"/>
                <a:ea typeface="Muli Extra-Light"/>
                <a:cs typeface="Muli Extra-Light"/>
                <a:sym typeface="Muli Extra-Light"/>
              </a:rPr>
              <a:t>Aims</a:t>
            </a:r>
          </a:p>
        </p:txBody>
      </p:sp>
      <p:grpSp>
        <p:nvGrpSpPr>
          <p:cNvPr id="11" name="Group 5" descr="People sitting in a circle holding their phones in the center"/>
          <p:cNvGrpSpPr>
            <a:grpSpLocks noChangeAspect="1"/>
          </p:cNvGrpSpPr>
          <p:nvPr/>
        </p:nvGrpSpPr>
        <p:grpSpPr>
          <a:xfrm>
            <a:off x="11154375" y="451539"/>
            <a:ext cx="6774761" cy="6774761"/>
            <a:chOff x="0" y="0"/>
            <a:chExt cx="6350000" cy="6350000"/>
          </a:xfrm>
        </p:grpSpPr>
        <p:sp>
          <p:nvSpPr>
            <p:cNvPr id="12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6350000"/>
                  </a:moveTo>
                  <a:cubicBezTo>
                    <a:pt x="4928870" y="6350000"/>
                    <a:pt x="6350000" y="4928870"/>
                    <a:pt x="6350000" y="3175000"/>
                  </a:cubicBezTo>
                  <a:lnTo>
                    <a:pt x="6350000" y="0"/>
                  </a:lnTo>
                  <a:lnTo>
                    <a:pt x="3175000" y="0"/>
                  </a:lnTo>
                  <a:cubicBezTo>
                    <a:pt x="1421130" y="0"/>
                    <a:pt x="0" y="1421130"/>
                    <a:pt x="0" y="3175000"/>
                  </a:cubicBezTo>
                  <a:cubicBezTo>
                    <a:pt x="0" y="4928870"/>
                    <a:pt x="1421130" y="6350000"/>
                    <a:pt x="3175000" y="6350000"/>
                  </a:cubicBezTo>
                  <a:close/>
                </a:path>
              </a:pathLst>
            </a:custGeom>
            <a:solidFill>
              <a:srgbClr val="A4B3A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7"/>
            <p:cNvSpPr/>
            <p:nvPr/>
          </p:nvSpPr>
          <p:spPr>
            <a:xfrm>
              <a:off x="227013" y="334588"/>
              <a:ext cx="5895974" cy="5627484"/>
            </a:xfrm>
            <a:custGeom>
              <a:avLst/>
              <a:gdLst/>
              <a:ahLst/>
              <a:cxnLst/>
              <a:rect l="l" t="t" r="r" b="b"/>
              <a:pathLst>
                <a:path w="5895974" h="5627484">
                  <a:moveTo>
                    <a:pt x="2947987" y="4502"/>
                  </a:moveTo>
                  <a:cubicBezTo>
                    <a:pt x="1941349" y="0"/>
                    <a:pt x="1009246" y="534452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3"/>
                    <a:pt x="1941349" y="5627484"/>
                    <a:pt x="2947987" y="5622982"/>
                  </a:cubicBezTo>
                  <a:cubicBezTo>
                    <a:pt x="3954625" y="5627484"/>
                    <a:pt x="4886728" y="5093033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2"/>
                    <a:pt x="3954625" y="0"/>
                    <a:pt x="2947987" y="4502"/>
                  </a:cubicBezTo>
                  <a:close/>
                </a:path>
              </a:pathLst>
            </a:custGeom>
            <a:blipFill>
              <a:blip r:embed="rId10"/>
              <a:stretch>
                <a:fillRect l="-33834" r="-3383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A5DB061-0B46-7A0F-C768-5EE1DAD259CE}"/>
              </a:ext>
            </a:extLst>
          </p:cNvPr>
          <p:cNvSpPr/>
          <p:nvPr/>
        </p:nvSpPr>
        <p:spPr>
          <a:xfrm>
            <a:off x="262870" y="1932101"/>
            <a:ext cx="10363200" cy="2438400"/>
          </a:xfrm>
          <a:custGeom>
            <a:avLst/>
            <a:gdLst>
              <a:gd name="connsiteX0" fmla="*/ 0 w 10363200"/>
              <a:gd name="connsiteY0" fmla="*/ 243840 h 2438400"/>
              <a:gd name="connsiteX1" fmla="*/ 243840 w 10363200"/>
              <a:gd name="connsiteY1" fmla="*/ 0 h 2438400"/>
              <a:gd name="connsiteX2" fmla="*/ 10119360 w 10363200"/>
              <a:gd name="connsiteY2" fmla="*/ 0 h 2438400"/>
              <a:gd name="connsiteX3" fmla="*/ 10363200 w 10363200"/>
              <a:gd name="connsiteY3" fmla="*/ 243840 h 2438400"/>
              <a:gd name="connsiteX4" fmla="*/ 10363200 w 10363200"/>
              <a:gd name="connsiteY4" fmla="*/ 2194560 h 2438400"/>
              <a:gd name="connsiteX5" fmla="*/ 10119360 w 10363200"/>
              <a:gd name="connsiteY5" fmla="*/ 2438400 h 2438400"/>
              <a:gd name="connsiteX6" fmla="*/ 243840 w 10363200"/>
              <a:gd name="connsiteY6" fmla="*/ 2438400 h 2438400"/>
              <a:gd name="connsiteX7" fmla="*/ 0 w 10363200"/>
              <a:gd name="connsiteY7" fmla="*/ 2194560 h 2438400"/>
              <a:gd name="connsiteX8" fmla="*/ 0 w 10363200"/>
              <a:gd name="connsiteY8" fmla="*/ 243840 h 243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63200" h="2438400">
                <a:moveTo>
                  <a:pt x="0" y="243840"/>
                </a:moveTo>
                <a:cubicBezTo>
                  <a:pt x="0" y="109171"/>
                  <a:pt x="109171" y="0"/>
                  <a:pt x="243840" y="0"/>
                </a:cubicBezTo>
                <a:lnTo>
                  <a:pt x="10119360" y="0"/>
                </a:lnTo>
                <a:cubicBezTo>
                  <a:pt x="10254029" y="0"/>
                  <a:pt x="10363200" y="109171"/>
                  <a:pt x="10363200" y="243840"/>
                </a:cubicBezTo>
                <a:lnTo>
                  <a:pt x="10363200" y="2194560"/>
                </a:lnTo>
                <a:cubicBezTo>
                  <a:pt x="10363200" y="2329229"/>
                  <a:pt x="10254029" y="2438400"/>
                  <a:pt x="10119360" y="2438400"/>
                </a:cubicBezTo>
                <a:lnTo>
                  <a:pt x="243840" y="2438400"/>
                </a:lnTo>
                <a:cubicBezTo>
                  <a:pt x="109171" y="2438400"/>
                  <a:pt x="0" y="2329229"/>
                  <a:pt x="0" y="2194560"/>
                </a:cubicBezTo>
                <a:lnTo>
                  <a:pt x="0" y="243840"/>
                </a:lnTo>
                <a:close/>
              </a:path>
            </a:pathLst>
          </a:cu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8098" tIns="178098" rIns="2666486" bIns="178098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/>
              <a:t>We will use implementation science methods to identify barriers and facilitators to inform workflow implementation of </a:t>
            </a:r>
            <a:r>
              <a:rPr lang="en-US" sz="2800" kern="1200" dirty="0" err="1"/>
              <a:t>Jaspr</a:t>
            </a:r>
            <a:r>
              <a:rPr lang="en-US" sz="2800" kern="1200" dirty="0"/>
              <a:t> across 2 distinct college health counseling centers and inform future human-in-the-loop supports for </a:t>
            </a:r>
            <a:r>
              <a:rPr lang="en-US" sz="2800" kern="1200" dirty="0" err="1"/>
              <a:t>Jaspr</a:t>
            </a:r>
            <a:r>
              <a:rPr lang="en-US" sz="2800" kern="1200" dirty="0"/>
              <a:t> use (</a:t>
            </a:r>
            <a:r>
              <a:rPr lang="en-US" sz="2800" kern="1200" dirty="0" err="1"/>
              <a:t>Jaspr</a:t>
            </a:r>
            <a:r>
              <a:rPr lang="en-US" sz="2800" kern="1200" dirty="0"/>
              <a:t>+)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852FC9B-CB74-BFF5-B9F3-EA3F315E532C}"/>
              </a:ext>
            </a:extLst>
          </p:cNvPr>
          <p:cNvSpPr/>
          <p:nvPr/>
        </p:nvSpPr>
        <p:spPr>
          <a:xfrm>
            <a:off x="1177269" y="4776900"/>
            <a:ext cx="10363200" cy="2438400"/>
          </a:xfrm>
          <a:custGeom>
            <a:avLst/>
            <a:gdLst>
              <a:gd name="connsiteX0" fmla="*/ 0 w 10363200"/>
              <a:gd name="connsiteY0" fmla="*/ 243840 h 2438400"/>
              <a:gd name="connsiteX1" fmla="*/ 243840 w 10363200"/>
              <a:gd name="connsiteY1" fmla="*/ 0 h 2438400"/>
              <a:gd name="connsiteX2" fmla="*/ 10119360 w 10363200"/>
              <a:gd name="connsiteY2" fmla="*/ 0 h 2438400"/>
              <a:gd name="connsiteX3" fmla="*/ 10363200 w 10363200"/>
              <a:gd name="connsiteY3" fmla="*/ 243840 h 2438400"/>
              <a:gd name="connsiteX4" fmla="*/ 10363200 w 10363200"/>
              <a:gd name="connsiteY4" fmla="*/ 2194560 h 2438400"/>
              <a:gd name="connsiteX5" fmla="*/ 10119360 w 10363200"/>
              <a:gd name="connsiteY5" fmla="*/ 2438400 h 2438400"/>
              <a:gd name="connsiteX6" fmla="*/ 243840 w 10363200"/>
              <a:gd name="connsiteY6" fmla="*/ 2438400 h 2438400"/>
              <a:gd name="connsiteX7" fmla="*/ 0 w 10363200"/>
              <a:gd name="connsiteY7" fmla="*/ 2194560 h 2438400"/>
              <a:gd name="connsiteX8" fmla="*/ 0 w 10363200"/>
              <a:gd name="connsiteY8" fmla="*/ 243840 h 243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63200" h="2438400">
                <a:moveTo>
                  <a:pt x="0" y="243840"/>
                </a:moveTo>
                <a:cubicBezTo>
                  <a:pt x="0" y="109171"/>
                  <a:pt x="109171" y="0"/>
                  <a:pt x="243840" y="0"/>
                </a:cubicBezTo>
                <a:lnTo>
                  <a:pt x="10119360" y="0"/>
                </a:lnTo>
                <a:cubicBezTo>
                  <a:pt x="10254029" y="0"/>
                  <a:pt x="10363200" y="109171"/>
                  <a:pt x="10363200" y="243840"/>
                </a:cubicBezTo>
                <a:lnTo>
                  <a:pt x="10363200" y="2194560"/>
                </a:lnTo>
                <a:cubicBezTo>
                  <a:pt x="10363200" y="2329229"/>
                  <a:pt x="10254029" y="2438400"/>
                  <a:pt x="10119360" y="2438400"/>
                </a:cubicBezTo>
                <a:lnTo>
                  <a:pt x="243840" y="2438400"/>
                </a:lnTo>
                <a:cubicBezTo>
                  <a:pt x="109171" y="2438400"/>
                  <a:pt x="0" y="2329229"/>
                  <a:pt x="0" y="2194560"/>
                </a:cubicBezTo>
                <a:lnTo>
                  <a:pt x="0" y="243840"/>
                </a:lnTo>
                <a:close/>
              </a:path>
            </a:pathLst>
          </a:cu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8098" tIns="178098" rIns="2677458" bIns="178098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/>
              <a:t>We will compare </a:t>
            </a:r>
            <a:r>
              <a:rPr lang="en-US" sz="2800" kern="1200" dirty="0" err="1"/>
              <a:t>Jaspr</a:t>
            </a:r>
            <a:r>
              <a:rPr lang="en-US" sz="2800" kern="1200" dirty="0"/>
              <a:t>+ to </a:t>
            </a:r>
            <a:r>
              <a:rPr lang="en-US" sz="2800" kern="1200" dirty="0" err="1"/>
              <a:t>Jaspr</a:t>
            </a:r>
            <a:r>
              <a:rPr lang="en-US" sz="2800" kern="1200" dirty="0"/>
              <a:t> alone to evaluate the utility of human-in-the-loop augmentation on implementation outcomes (i.e., relative acceptability, usability, preliminary effectiveness, app engagement).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B403E0D8-31CE-7B11-57F6-71890519159C}"/>
              </a:ext>
            </a:extLst>
          </p:cNvPr>
          <p:cNvSpPr/>
          <p:nvPr/>
        </p:nvSpPr>
        <p:spPr>
          <a:xfrm>
            <a:off x="2091669" y="7621700"/>
            <a:ext cx="10363200" cy="2438400"/>
          </a:xfrm>
          <a:custGeom>
            <a:avLst/>
            <a:gdLst>
              <a:gd name="connsiteX0" fmla="*/ 0 w 10363200"/>
              <a:gd name="connsiteY0" fmla="*/ 243840 h 2438400"/>
              <a:gd name="connsiteX1" fmla="*/ 243840 w 10363200"/>
              <a:gd name="connsiteY1" fmla="*/ 0 h 2438400"/>
              <a:gd name="connsiteX2" fmla="*/ 10119360 w 10363200"/>
              <a:gd name="connsiteY2" fmla="*/ 0 h 2438400"/>
              <a:gd name="connsiteX3" fmla="*/ 10363200 w 10363200"/>
              <a:gd name="connsiteY3" fmla="*/ 243840 h 2438400"/>
              <a:gd name="connsiteX4" fmla="*/ 10363200 w 10363200"/>
              <a:gd name="connsiteY4" fmla="*/ 2194560 h 2438400"/>
              <a:gd name="connsiteX5" fmla="*/ 10119360 w 10363200"/>
              <a:gd name="connsiteY5" fmla="*/ 2438400 h 2438400"/>
              <a:gd name="connsiteX6" fmla="*/ 243840 w 10363200"/>
              <a:gd name="connsiteY6" fmla="*/ 2438400 h 2438400"/>
              <a:gd name="connsiteX7" fmla="*/ 0 w 10363200"/>
              <a:gd name="connsiteY7" fmla="*/ 2194560 h 2438400"/>
              <a:gd name="connsiteX8" fmla="*/ 0 w 10363200"/>
              <a:gd name="connsiteY8" fmla="*/ 243840 h 243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63200" h="2438400">
                <a:moveTo>
                  <a:pt x="0" y="243840"/>
                </a:moveTo>
                <a:cubicBezTo>
                  <a:pt x="0" y="109171"/>
                  <a:pt x="109171" y="0"/>
                  <a:pt x="243840" y="0"/>
                </a:cubicBezTo>
                <a:lnTo>
                  <a:pt x="10119360" y="0"/>
                </a:lnTo>
                <a:cubicBezTo>
                  <a:pt x="10254029" y="0"/>
                  <a:pt x="10363200" y="109171"/>
                  <a:pt x="10363200" y="243840"/>
                </a:cubicBezTo>
                <a:lnTo>
                  <a:pt x="10363200" y="2194560"/>
                </a:lnTo>
                <a:cubicBezTo>
                  <a:pt x="10363200" y="2329229"/>
                  <a:pt x="10254029" y="2438400"/>
                  <a:pt x="10119360" y="2438400"/>
                </a:cubicBezTo>
                <a:lnTo>
                  <a:pt x="243840" y="2438400"/>
                </a:lnTo>
                <a:cubicBezTo>
                  <a:pt x="109171" y="2438400"/>
                  <a:pt x="0" y="2329229"/>
                  <a:pt x="0" y="2194560"/>
                </a:cubicBezTo>
                <a:lnTo>
                  <a:pt x="0" y="243840"/>
                </a:lnTo>
                <a:close/>
              </a:path>
            </a:pathLst>
          </a:cu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8098" tIns="178098" rIns="2677458" bIns="178098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/>
              <a:t>We will examine the preliminary effectiveness of </a:t>
            </a:r>
            <a:r>
              <a:rPr lang="en-US" sz="2800" kern="1200" dirty="0" err="1"/>
              <a:t>Jaspr</a:t>
            </a:r>
            <a:r>
              <a:rPr lang="en-US" sz="2800" kern="1200" dirty="0"/>
              <a:t> across both conditions on outcomes (suicidal thoughts and behaviors, candidate mechanisms of self-stigma and coping skills) in college students. 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9633B8F-B32E-08C4-31E5-D7FD74EC3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41110" y="3781221"/>
            <a:ext cx="1584960" cy="1584960"/>
          </a:xfrm>
          <a:custGeom>
            <a:avLst/>
            <a:gdLst>
              <a:gd name="connsiteX0" fmla="*/ 0 w 1584960"/>
              <a:gd name="connsiteY0" fmla="*/ 871728 h 1584960"/>
              <a:gd name="connsiteX1" fmla="*/ 356616 w 1584960"/>
              <a:gd name="connsiteY1" fmla="*/ 871728 h 1584960"/>
              <a:gd name="connsiteX2" fmla="*/ 356616 w 1584960"/>
              <a:gd name="connsiteY2" fmla="*/ 0 h 1584960"/>
              <a:gd name="connsiteX3" fmla="*/ 1228344 w 1584960"/>
              <a:gd name="connsiteY3" fmla="*/ 0 h 1584960"/>
              <a:gd name="connsiteX4" fmla="*/ 1228344 w 1584960"/>
              <a:gd name="connsiteY4" fmla="*/ 871728 h 1584960"/>
              <a:gd name="connsiteX5" fmla="*/ 1584960 w 1584960"/>
              <a:gd name="connsiteY5" fmla="*/ 871728 h 1584960"/>
              <a:gd name="connsiteX6" fmla="*/ 792480 w 1584960"/>
              <a:gd name="connsiteY6" fmla="*/ 1584960 h 1584960"/>
              <a:gd name="connsiteX7" fmla="*/ 0 w 1584960"/>
              <a:gd name="connsiteY7" fmla="*/ 871728 h 1584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84960" h="1584960">
                <a:moveTo>
                  <a:pt x="0" y="871728"/>
                </a:moveTo>
                <a:lnTo>
                  <a:pt x="356616" y="871728"/>
                </a:lnTo>
                <a:lnTo>
                  <a:pt x="356616" y="0"/>
                </a:lnTo>
                <a:lnTo>
                  <a:pt x="1228344" y="0"/>
                </a:lnTo>
                <a:lnTo>
                  <a:pt x="1228344" y="871728"/>
                </a:lnTo>
                <a:lnTo>
                  <a:pt x="1584960" y="871728"/>
                </a:lnTo>
                <a:lnTo>
                  <a:pt x="792480" y="1584960"/>
                </a:lnTo>
                <a:lnTo>
                  <a:pt x="0" y="871728"/>
                </a:lnTo>
                <a:close/>
              </a:path>
            </a:pathLst>
          </a:custGeom>
        </p:spPr>
        <p:style>
          <a:lnRef idx="2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02336" tIns="45720" rIns="402336" bIns="437998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3600" kern="120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AEDB212-342C-B3A1-294B-3274E23E6E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955510" y="6609765"/>
            <a:ext cx="1584960" cy="1584960"/>
          </a:xfrm>
          <a:custGeom>
            <a:avLst/>
            <a:gdLst>
              <a:gd name="connsiteX0" fmla="*/ 0 w 1584960"/>
              <a:gd name="connsiteY0" fmla="*/ 871728 h 1584960"/>
              <a:gd name="connsiteX1" fmla="*/ 356616 w 1584960"/>
              <a:gd name="connsiteY1" fmla="*/ 871728 h 1584960"/>
              <a:gd name="connsiteX2" fmla="*/ 356616 w 1584960"/>
              <a:gd name="connsiteY2" fmla="*/ 0 h 1584960"/>
              <a:gd name="connsiteX3" fmla="*/ 1228344 w 1584960"/>
              <a:gd name="connsiteY3" fmla="*/ 0 h 1584960"/>
              <a:gd name="connsiteX4" fmla="*/ 1228344 w 1584960"/>
              <a:gd name="connsiteY4" fmla="*/ 871728 h 1584960"/>
              <a:gd name="connsiteX5" fmla="*/ 1584960 w 1584960"/>
              <a:gd name="connsiteY5" fmla="*/ 871728 h 1584960"/>
              <a:gd name="connsiteX6" fmla="*/ 792480 w 1584960"/>
              <a:gd name="connsiteY6" fmla="*/ 1584960 h 1584960"/>
              <a:gd name="connsiteX7" fmla="*/ 0 w 1584960"/>
              <a:gd name="connsiteY7" fmla="*/ 871728 h 1584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84960" h="1584960">
                <a:moveTo>
                  <a:pt x="0" y="871728"/>
                </a:moveTo>
                <a:lnTo>
                  <a:pt x="356616" y="871728"/>
                </a:lnTo>
                <a:lnTo>
                  <a:pt x="356616" y="0"/>
                </a:lnTo>
                <a:lnTo>
                  <a:pt x="1228344" y="0"/>
                </a:lnTo>
                <a:lnTo>
                  <a:pt x="1228344" y="871728"/>
                </a:lnTo>
                <a:lnTo>
                  <a:pt x="1584960" y="871728"/>
                </a:lnTo>
                <a:lnTo>
                  <a:pt x="792480" y="1584960"/>
                </a:lnTo>
                <a:lnTo>
                  <a:pt x="0" y="871728"/>
                </a:lnTo>
                <a:close/>
              </a:path>
            </a:pathLst>
          </a:custGeom>
        </p:spPr>
        <p:style>
          <a:lnRef idx="2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02336" tIns="45720" rIns="402336" bIns="437998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3600" kern="12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14676275" y="968310"/>
            <a:ext cx="11566850" cy="8601530"/>
          </a:xfrm>
          <a:custGeom>
            <a:avLst/>
            <a:gdLst/>
            <a:ahLst/>
            <a:cxnLst/>
            <a:rect l="l" t="t" r="r" b="b"/>
            <a:pathLst>
              <a:path w="11566850" h="8601530">
                <a:moveTo>
                  <a:pt x="11566850" y="0"/>
                </a:moveTo>
                <a:lnTo>
                  <a:pt x="0" y="0"/>
                </a:lnTo>
                <a:lnTo>
                  <a:pt x="0" y="8601530"/>
                </a:lnTo>
                <a:lnTo>
                  <a:pt x="11566850" y="8601530"/>
                </a:lnTo>
                <a:lnTo>
                  <a:pt x="1156685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032202" y="-1775522"/>
            <a:ext cx="9406827" cy="7764908"/>
          </a:xfrm>
          <a:custGeom>
            <a:avLst/>
            <a:gdLst/>
            <a:ahLst/>
            <a:cxnLst/>
            <a:rect l="l" t="t" r="r" b="b"/>
            <a:pathLst>
              <a:path w="9406827" h="7764908">
                <a:moveTo>
                  <a:pt x="0" y="0"/>
                </a:moveTo>
                <a:lnTo>
                  <a:pt x="9406827" y="0"/>
                </a:lnTo>
                <a:lnTo>
                  <a:pt x="9406827" y="7764907"/>
                </a:lnTo>
                <a:lnTo>
                  <a:pt x="0" y="77649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7696200" y="1028700"/>
            <a:ext cx="15815631" cy="17172299"/>
            <a:chOff x="0" y="0"/>
            <a:chExt cx="21087508" cy="22896399"/>
          </a:xfrm>
        </p:grpSpPr>
        <p:sp>
          <p:nvSpPr>
            <p:cNvPr id="5" name="Freeform 5"/>
            <p:cNvSpPr/>
            <p:nvPr/>
          </p:nvSpPr>
          <p:spPr>
            <a:xfrm rot="8100000">
              <a:off x="2375312" y="5609967"/>
              <a:ext cx="16336884" cy="13485355"/>
            </a:xfrm>
            <a:custGeom>
              <a:avLst/>
              <a:gdLst/>
              <a:ahLst/>
              <a:cxnLst/>
              <a:rect l="l" t="t" r="r" b="b"/>
              <a:pathLst>
                <a:path w="16336884" h="13485355">
                  <a:moveTo>
                    <a:pt x="0" y="0"/>
                  </a:moveTo>
                  <a:lnTo>
                    <a:pt x="16336884" y="0"/>
                  </a:lnTo>
                  <a:lnTo>
                    <a:pt x="16336884" y="13485356"/>
                  </a:lnTo>
                  <a:lnTo>
                    <a:pt x="0" y="13485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5400000" flipV="1">
              <a:off x="258908" y="1976880"/>
              <a:ext cx="15422467" cy="11468707"/>
            </a:xfrm>
            <a:custGeom>
              <a:avLst/>
              <a:gdLst/>
              <a:ahLst/>
              <a:cxnLst/>
              <a:rect l="l" t="t" r="r" b="b"/>
              <a:pathLst>
                <a:path w="15422467" h="11468707">
                  <a:moveTo>
                    <a:pt x="0" y="11468707"/>
                  </a:moveTo>
                  <a:lnTo>
                    <a:pt x="15422466" y="11468707"/>
                  </a:lnTo>
                  <a:lnTo>
                    <a:pt x="15422466" y="0"/>
                  </a:lnTo>
                  <a:lnTo>
                    <a:pt x="0" y="0"/>
                  </a:lnTo>
                  <a:lnTo>
                    <a:pt x="0" y="11468707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021655" y="5989386"/>
            <a:ext cx="6490280" cy="6537828"/>
          </a:xfrm>
          <a:custGeom>
            <a:avLst/>
            <a:gdLst/>
            <a:ahLst/>
            <a:cxnLst/>
            <a:rect l="l" t="t" r="r" b="b"/>
            <a:pathLst>
              <a:path w="6490280" h="6537828">
                <a:moveTo>
                  <a:pt x="0" y="0"/>
                </a:moveTo>
                <a:lnTo>
                  <a:pt x="6490280" y="0"/>
                </a:lnTo>
                <a:lnTo>
                  <a:pt x="6490280" y="6537828"/>
                </a:lnTo>
                <a:lnTo>
                  <a:pt x="0" y="6537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087090" y="-1908927"/>
            <a:ext cx="7437740" cy="5260511"/>
          </a:xfrm>
          <a:custGeom>
            <a:avLst/>
            <a:gdLst/>
            <a:ahLst/>
            <a:cxnLst/>
            <a:rect l="l" t="t" r="r" b="b"/>
            <a:pathLst>
              <a:path w="7437740" h="5260511">
                <a:moveTo>
                  <a:pt x="0" y="0"/>
                </a:moveTo>
                <a:lnTo>
                  <a:pt x="7437741" y="0"/>
                </a:lnTo>
                <a:lnTo>
                  <a:pt x="7437741" y="5260511"/>
                </a:lnTo>
                <a:lnTo>
                  <a:pt x="0" y="52605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>
            <a:spLocks noGrp="1"/>
          </p:cNvSpPr>
          <p:nvPr>
            <p:ph type="title" idx="4294967295"/>
          </p:nvPr>
        </p:nvSpPr>
        <p:spPr>
          <a:xfrm>
            <a:off x="3746245" y="1028700"/>
            <a:ext cx="10795511" cy="67967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30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18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Muli Extra-Light"/>
                <a:ea typeface="Muli Extra-Light"/>
                <a:cs typeface="Muli Extra-Light"/>
                <a:sym typeface="Muli Extra-Light"/>
              </a:rPr>
              <a:t>Aim 1: Interviews with 9+ Informants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DD398F-59B8-114D-49D9-CBF7040BA75B}"/>
              </a:ext>
            </a:extLst>
          </p:cNvPr>
          <p:cNvSpPr txBox="1"/>
          <p:nvPr/>
        </p:nvSpPr>
        <p:spPr>
          <a:xfrm>
            <a:off x="1391154" y="1733069"/>
            <a:ext cx="7220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Table 1. Aim 1 Example EPIS Constructs, Elements, and Interview Questions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2856176"/>
              </p:ext>
            </p:extLst>
          </p:nvPr>
        </p:nvGraphicFramePr>
        <p:xfrm>
          <a:off x="1447800" y="2181314"/>
          <a:ext cx="14401800" cy="7873018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290902">
                  <a:extLst>
                    <a:ext uri="{9D8B030D-6E8A-4147-A177-3AD203B41FA5}">
                      <a16:colId xmlns:a16="http://schemas.microsoft.com/office/drawing/2014/main" val="1720455092"/>
                    </a:ext>
                  </a:extLst>
                </a:gridCol>
                <a:gridCol w="2031976">
                  <a:extLst>
                    <a:ext uri="{9D8B030D-6E8A-4147-A177-3AD203B41FA5}">
                      <a16:colId xmlns:a16="http://schemas.microsoft.com/office/drawing/2014/main" val="3082563162"/>
                    </a:ext>
                  </a:extLst>
                </a:gridCol>
                <a:gridCol w="5617818">
                  <a:extLst>
                    <a:ext uri="{9D8B030D-6E8A-4147-A177-3AD203B41FA5}">
                      <a16:colId xmlns:a16="http://schemas.microsoft.com/office/drawing/2014/main" val="1250198902"/>
                    </a:ext>
                  </a:extLst>
                </a:gridCol>
                <a:gridCol w="5461104">
                  <a:extLst>
                    <a:ext uri="{9D8B030D-6E8A-4147-A177-3AD203B41FA5}">
                      <a16:colId xmlns:a16="http://schemas.microsoft.com/office/drawing/2014/main" val="3617633855"/>
                    </a:ext>
                  </a:extLst>
                </a:gridCol>
              </a:tblGrid>
              <a:tr h="87889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Construct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Elements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Definition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Example Interview Questions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0552400"/>
                  </a:ext>
                </a:extLst>
              </a:tr>
              <a:tr h="147369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Outer Context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Time, Resources, Support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How the presence or absence of sufficient time, resources, and support is affecting/affected by the ability of a specific recipient to implement innovation.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What kind of resources and support need to be provided to offer Jaspr? What factors influence your institution’s willingness to pay?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14471678"/>
                  </a:ext>
                </a:extLst>
              </a:tr>
              <a:tr h="175777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Inner Context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Absorptive capacity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How the organization identifies, acquires, assimilates, transforms, and/or applies new, valuable knowledge 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What type of roles might be able to provide Jaspr orientations? How do staff learn new practices? 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57382300"/>
                  </a:ext>
                </a:extLst>
              </a:tr>
              <a:tr h="83302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Past Experience with Innovations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How the organization has historically undertaken changes.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Tell me about when you tried a new form of patient care.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67811602"/>
                  </a:ext>
                </a:extLst>
              </a:tr>
              <a:tr h="146481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Bridging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Linkages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Bridging factors include structures and processes such as relations between policy and practice entities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How have new policies and interventions rolled out? How does feedback get shared with decision-makers?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2109338"/>
                  </a:ext>
                </a:extLst>
              </a:tr>
              <a:tr h="146481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Innovation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Relative Advantage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Comparison of the innovation with existing practice, and the degree to which one is more advantageous 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How does </a:t>
                      </a:r>
                      <a:r>
                        <a:rPr lang="en-US" sz="2000" dirty="0" err="1">
                          <a:effectLst/>
                        </a:rPr>
                        <a:t>Jaspr</a:t>
                      </a:r>
                      <a:r>
                        <a:rPr lang="en-US" sz="2000" dirty="0">
                          <a:effectLst/>
                        </a:rPr>
                        <a:t>+ compare to how you currently treat suicidal ideation in your setting?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21803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5416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14676275" y="968310"/>
            <a:ext cx="11566850" cy="8601530"/>
          </a:xfrm>
          <a:custGeom>
            <a:avLst/>
            <a:gdLst/>
            <a:ahLst/>
            <a:cxnLst/>
            <a:rect l="l" t="t" r="r" b="b"/>
            <a:pathLst>
              <a:path w="11566850" h="8601530">
                <a:moveTo>
                  <a:pt x="11566850" y="0"/>
                </a:moveTo>
                <a:lnTo>
                  <a:pt x="0" y="0"/>
                </a:lnTo>
                <a:lnTo>
                  <a:pt x="0" y="8601530"/>
                </a:lnTo>
                <a:lnTo>
                  <a:pt x="11566850" y="8601530"/>
                </a:lnTo>
                <a:lnTo>
                  <a:pt x="1156685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032202" y="-1775522"/>
            <a:ext cx="9406827" cy="7764908"/>
          </a:xfrm>
          <a:custGeom>
            <a:avLst/>
            <a:gdLst/>
            <a:ahLst/>
            <a:cxnLst/>
            <a:rect l="l" t="t" r="r" b="b"/>
            <a:pathLst>
              <a:path w="9406827" h="7764908">
                <a:moveTo>
                  <a:pt x="0" y="0"/>
                </a:moveTo>
                <a:lnTo>
                  <a:pt x="9406827" y="0"/>
                </a:lnTo>
                <a:lnTo>
                  <a:pt x="9406827" y="7764907"/>
                </a:lnTo>
                <a:lnTo>
                  <a:pt x="0" y="77649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7696200" y="1028700"/>
            <a:ext cx="15815631" cy="17172299"/>
            <a:chOff x="0" y="0"/>
            <a:chExt cx="21087508" cy="22896399"/>
          </a:xfrm>
        </p:grpSpPr>
        <p:sp>
          <p:nvSpPr>
            <p:cNvPr id="5" name="Freeform 5"/>
            <p:cNvSpPr/>
            <p:nvPr/>
          </p:nvSpPr>
          <p:spPr>
            <a:xfrm rot="8100000">
              <a:off x="2375312" y="5609967"/>
              <a:ext cx="16336884" cy="13485355"/>
            </a:xfrm>
            <a:custGeom>
              <a:avLst/>
              <a:gdLst/>
              <a:ahLst/>
              <a:cxnLst/>
              <a:rect l="l" t="t" r="r" b="b"/>
              <a:pathLst>
                <a:path w="16336884" h="13485355">
                  <a:moveTo>
                    <a:pt x="0" y="0"/>
                  </a:moveTo>
                  <a:lnTo>
                    <a:pt x="16336884" y="0"/>
                  </a:lnTo>
                  <a:lnTo>
                    <a:pt x="16336884" y="13485356"/>
                  </a:lnTo>
                  <a:lnTo>
                    <a:pt x="0" y="13485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5400000" flipV="1">
              <a:off x="258908" y="1976880"/>
              <a:ext cx="15422467" cy="11468707"/>
            </a:xfrm>
            <a:custGeom>
              <a:avLst/>
              <a:gdLst/>
              <a:ahLst/>
              <a:cxnLst/>
              <a:rect l="l" t="t" r="r" b="b"/>
              <a:pathLst>
                <a:path w="15422467" h="11468707">
                  <a:moveTo>
                    <a:pt x="0" y="11468707"/>
                  </a:moveTo>
                  <a:lnTo>
                    <a:pt x="15422466" y="11468707"/>
                  </a:lnTo>
                  <a:lnTo>
                    <a:pt x="15422466" y="0"/>
                  </a:lnTo>
                  <a:lnTo>
                    <a:pt x="0" y="0"/>
                  </a:lnTo>
                  <a:lnTo>
                    <a:pt x="0" y="11468707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021655" y="5989386"/>
            <a:ext cx="6490280" cy="6537828"/>
          </a:xfrm>
          <a:custGeom>
            <a:avLst/>
            <a:gdLst/>
            <a:ahLst/>
            <a:cxnLst/>
            <a:rect l="l" t="t" r="r" b="b"/>
            <a:pathLst>
              <a:path w="6490280" h="6537828">
                <a:moveTo>
                  <a:pt x="0" y="0"/>
                </a:moveTo>
                <a:lnTo>
                  <a:pt x="6490280" y="0"/>
                </a:lnTo>
                <a:lnTo>
                  <a:pt x="6490280" y="6537828"/>
                </a:lnTo>
                <a:lnTo>
                  <a:pt x="0" y="6537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087090" y="-1908927"/>
            <a:ext cx="7437740" cy="5260511"/>
          </a:xfrm>
          <a:custGeom>
            <a:avLst/>
            <a:gdLst/>
            <a:ahLst/>
            <a:cxnLst/>
            <a:rect l="l" t="t" r="r" b="b"/>
            <a:pathLst>
              <a:path w="7437740" h="5260511">
                <a:moveTo>
                  <a:pt x="0" y="0"/>
                </a:moveTo>
                <a:lnTo>
                  <a:pt x="7437741" y="0"/>
                </a:lnTo>
                <a:lnTo>
                  <a:pt x="7437741" y="5260511"/>
                </a:lnTo>
                <a:lnTo>
                  <a:pt x="0" y="52605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>
            <a:spLocks noGrp="1"/>
          </p:cNvSpPr>
          <p:nvPr>
            <p:ph type="title" idx="4294967295"/>
          </p:nvPr>
        </p:nvSpPr>
        <p:spPr>
          <a:xfrm>
            <a:off x="1722439" y="250848"/>
            <a:ext cx="14138790" cy="67967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30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18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Muli Extra-Light"/>
                <a:ea typeface="Muli Extra-Light"/>
                <a:cs typeface="Muli Extra-Light"/>
                <a:sym typeface="Muli Extra-Light"/>
              </a:rPr>
              <a:t>Aim 2: 50+ college students receive </a:t>
            </a:r>
            <a:r>
              <a:rPr kumimoji="0" lang="en-US" sz="4418" b="0" i="0" u="none" strike="noStrike" kern="1200" cap="none" spc="0" normalizeH="0" baseline="0" noProof="0" dirty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Muli Extra-Light"/>
                <a:ea typeface="Muli Extra-Light"/>
                <a:cs typeface="Muli Extra-Light"/>
                <a:sym typeface="Muli Extra-Light"/>
              </a:rPr>
              <a:t>Jaspr</a:t>
            </a:r>
            <a:r>
              <a:rPr kumimoji="0" lang="en-US" sz="4418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Muli Extra-Light"/>
                <a:ea typeface="Muli Extra-Light"/>
                <a:cs typeface="Muli Extra-Light"/>
                <a:sym typeface="Muli Extra-Light"/>
              </a:rPr>
              <a:t> or </a:t>
            </a:r>
            <a:r>
              <a:rPr kumimoji="0" lang="en-US" sz="4418" b="0" i="0" u="none" strike="noStrike" kern="1200" cap="none" spc="0" normalizeH="0" baseline="0" noProof="0" dirty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Muli Extra-Light"/>
                <a:ea typeface="Muli Extra-Light"/>
                <a:cs typeface="Muli Extra-Light"/>
                <a:sym typeface="Muli Extra-Light"/>
              </a:rPr>
              <a:t>Jaspr</a:t>
            </a:r>
            <a:r>
              <a:rPr kumimoji="0" lang="en-US" sz="4418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Muli Extra-Light"/>
                <a:ea typeface="Muli Extra-Light"/>
                <a:cs typeface="Muli Extra-Light"/>
                <a:sym typeface="Muli Extra-Light"/>
              </a:rPr>
              <a:t>+</a:t>
            </a:r>
          </a:p>
        </p:txBody>
      </p:sp>
      <p:sp>
        <p:nvSpPr>
          <p:cNvPr id="13" name="Arrow: Notched Right 12" descr="Timeline from Baseline assessments to 8 week follow up">
            <a:extLst>
              <a:ext uri="{FF2B5EF4-FFF2-40B4-BE49-F238E27FC236}">
                <a16:creationId xmlns:a16="http://schemas.microsoft.com/office/drawing/2014/main" id="{538CE149-6B9C-F842-723E-854E9AA22EA9}"/>
              </a:ext>
            </a:extLst>
          </p:cNvPr>
          <p:cNvSpPr/>
          <p:nvPr/>
        </p:nvSpPr>
        <p:spPr>
          <a:xfrm>
            <a:off x="609600" y="1535744"/>
            <a:ext cx="16984819" cy="1189794"/>
          </a:xfrm>
          <a:prstGeom prst="notchedRightArrow">
            <a:avLst/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dk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dk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0A83BD7-0EE3-ADF9-7931-053E752D8423}"/>
              </a:ext>
            </a:extLst>
          </p:cNvPr>
          <p:cNvSpPr/>
          <p:nvPr/>
        </p:nvSpPr>
        <p:spPr>
          <a:xfrm>
            <a:off x="617250" y="643399"/>
            <a:ext cx="3679767" cy="1189794"/>
          </a:xfrm>
          <a:custGeom>
            <a:avLst/>
            <a:gdLst>
              <a:gd name="connsiteX0" fmla="*/ 0 w 3679767"/>
              <a:gd name="connsiteY0" fmla="*/ 0 h 1189794"/>
              <a:gd name="connsiteX1" fmla="*/ 3679767 w 3679767"/>
              <a:gd name="connsiteY1" fmla="*/ 0 h 1189794"/>
              <a:gd name="connsiteX2" fmla="*/ 3679767 w 3679767"/>
              <a:gd name="connsiteY2" fmla="*/ 1189794 h 1189794"/>
              <a:gd name="connsiteX3" fmla="*/ 0 w 3679767"/>
              <a:gd name="connsiteY3" fmla="*/ 1189794 h 1189794"/>
              <a:gd name="connsiteX4" fmla="*/ 0 w 3679767"/>
              <a:gd name="connsiteY4" fmla="*/ 0 h 1189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9767" h="1189794">
                <a:moveTo>
                  <a:pt x="0" y="0"/>
                </a:moveTo>
                <a:lnTo>
                  <a:pt x="3679767" y="0"/>
                </a:lnTo>
                <a:lnTo>
                  <a:pt x="3679767" y="1189794"/>
                </a:lnTo>
                <a:lnTo>
                  <a:pt x="0" y="118979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b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/>
              <a:t>Baseline Assessments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B4A7F47-EE12-3D86-9C76-3DA7BDB32E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08410" y="1981917"/>
            <a:ext cx="297448" cy="297448"/>
          </a:xfrm>
          <a:prstGeom prst="ellipse">
            <a:avLst/>
          </a:pr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554F3C6-2E0A-5FC1-C25B-64B8C0F2F740}"/>
              </a:ext>
            </a:extLst>
          </p:cNvPr>
          <p:cNvSpPr/>
          <p:nvPr/>
        </p:nvSpPr>
        <p:spPr>
          <a:xfrm>
            <a:off x="4481006" y="2428090"/>
            <a:ext cx="3679767" cy="1189794"/>
          </a:xfrm>
          <a:custGeom>
            <a:avLst/>
            <a:gdLst>
              <a:gd name="connsiteX0" fmla="*/ 0 w 3679767"/>
              <a:gd name="connsiteY0" fmla="*/ 0 h 1189794"/>
              <a:gd name="connsiteX1" fmla="*/ 3679767 w 3679767"/>
              <a:gd name="connsiteY1" fmla="*/ 0 h 1189794"/>
              <a:gd name="connsiteX2" fmla="*/ 3679767 w 3679767"/>
              <a:gd name="connsiteY2" fmla="*/ 1189794 h 1189794"/>
              <a:gd name="connsiteX3" fmla="*/ 0 w 3679767"/>
              <a:gd name="connsiteY3" fmla="*/ 1189794 h 1189794"/>
              <a:gd name="connsiteX4" fmla="*/ 0 w 3679767"/>
              <a:gd name="connsiteY4" fmla="*/ 0 h 1189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9767" h="1189794">
                <a:moveTo>
                  <a:pt x="0" y="0"/>
                </a:moveTo>
                <a:lnTo>
                  <a:pt x="3679767" y="0"/>
                </a:lnTo>
                <a:lnTo>
                  <a:pt x="3679767" y="1189794"/>
                </a:lnTo>
                <a:lnTo>
                  <a:pt x="0" y="118979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/>
              <a:t>Download </a:t>
            </a:r>
            <a:r>
              <a:rPr lang="en-US" sz="2800" kern="1200" dirty="0"/>
              <a:t>app &amp; orientation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25E4B7E-7A81-9168-439B-1AFA53DF8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72166" y="1981917"/>
            <a:ext cx="297448" cy="297448"/>
          </a:xfrm>
          <a:prstGeom prst="ellipse">
            <a:avLst/>
          </a:pr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A3FBE42-6075-8D86-CF46-6BA164C04CA8}"/>
              </a:ext>
            </a:extLst>
          </p:cNvPr>
          <p:cNvSpPr/>
          <p:nvPr/>
        </p:nvSpPr>
        <p:spPr>
          <a:xfrm>
            <a:off x="8344762" y="643399"/>
            <a:ext cx="3679767" cy="1189794"/>
          </a:xfrm>
          <a:custGeom>
            <a:avLst/>
            <a:gdLst>
              <a:gd name="connsiteX0" fmla="*/ 0 w 3679767"/>
              <a:gd name="connsiteY0" fmla="*/ 0 h 1189794"/>
              <a:gd name="connsiteX1" fmla="*/ 3679767 w 3679767"/>
              <a:gd name="connsiteY1" fmla="*/ 0 h 1189794"/>
              <a:gd name="connsiteX2" fmla="*/ 3679767 w 3679767"/>
              <a:gd name="connsiteY2" fmla="*/ 1189794 h 1189794"/>
              <a:gd name="connsiteX3" fmla="*/ 0 w 3679767"/>
              <a:gd name="connsiteY3" fmla="*/ 1189794 h 1189794"/>
              <a:gd name="connsiteX4" fmla="*/ 0 w 3679767"/>
              <a:gd name="connsiteY4" fmla="*/ 0 h 1189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9767" h="1189794">
                <a:moveTo>
                  <a:pt x="0" y="0"/>
                </a:moveTo>
                <a:lnTo>
                  <a:pt x="3679767" y="0"/>
                </a:lnTo>
                <a:lnTo>
                  <a:pt x="3679767" y="1189794"/>
                </a:lnTo>
                <a:lnTo>
                  <a:pt x="0" y="118979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b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/>
              <a:t>Weekly use of </a:t>
            </a:r>
            <a:r>
              <a:rPr lang="en-US" sz="2800" kern="1200" dirty="0" err="1"/>
              <a:t>JasprAtHome</a:t>
            </a:r>
            <a:endParaRPr lang="en-US" sz="2800" kern="12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DAD11FB-8458-608D-64C4-99649DB48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35922" y="1981917"/>
            <a:ext cx="297448" cy="297448"/>
          </a:xfrm>
          <a:prstGeom prst="ellipse">
            <a:avLst/>
          </a:pr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4105247-D1BF-A3E6-8D62-3D0D51FAEF91}"/>
              </a:ext>
            </a:extLst>
          </p:cNvPr>
          <p:cNvSpPr/>
          <p:nvPr/>
        </p:nvSpPr>
        <p:spPr>
          <a:xfrm>
            <a:off x="12208518" y="2428090"/>
            <a:ext cx="3679767" cy="1189794"/>
          </a:xfrm>
          <a:custGeom>
            <a:avLst/>
            <a:gdLst>
              <a:gd name="connsiteX0" fmla="*/ 0 w 3679767"/>
              <a:gd name="connsiteY0" fmla="*/ 0 h 1189794"/>
              <a:gd name="connsiteX1" fmla="*/ 3679767 w 3679767"/>
              <a:gd name="connsiteY1" fmla="*/ 0 h 1189794"/>
              <a:gd name="connsiteX2" fmla="*/ 3679767 w 3679767"/>
              <a:gd name="connsiteY2" fmla="*/ 1189794 h 1189794"/>
              <a:gd name="connsiteX3" fmla="*/ 0 w 3679767"/>
              <a:gd name="connsiteY3" fmla="*/ 1189794 h 1189794"/>
              <a:gd name="connsiteX4" fmla="*/ 0 w 3679767"/>
              <a:gd name="connsiteY4" fmla="*/ 0 h 1189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9767" h="1189794">
                <a:moveTo>
                  <a:pt x="0" y="0"/>
                </a:moveTo>
                <a:lnTo>
                  <a:pt x="3679767" y="0"/>
                </a:lnTo>
                <a:lnTo>
                  <a:pt x="3679767" y="1189794"/>
                </a:lnTo>
                <a:lnTo>
                  <a:pt x="0" y="118979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/>
              <a:t>8 week follow-up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92A3D1B-DD0B-A2AA-6D7A-B57DE89C8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899678" y="1981917"/>
            <a:ext cx="297448" cy="297448"/>
          </a:xfrm>
          <a:prstGeom prst="ellipse">
            <a:avLst/>
          </a:pr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5A153B-177C-C785-F24E-AAA737B3686A}"/>
              </a:ext>
            </a:extLst>
          </p:cNvPr>
          <p:cNvSpPr txBox="1"/>
          <p:nvPr/>
        </p:nvSpPr>
        <p:spPr>
          <a:xfrm>
            <a:off x="1105548" y="3407737"/>
            <a:ext cx="51754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Table 2. Aim 2 and 3 </a:t>
            </a:r>
            <a:r>
              <a:rPr lang="en-US" dirty="0" err="1"/>
              <a:t>Jaspr</a:t>
            </a:r>
            <a:r>
              <a:rPr lang="en-US" dirty="0"/>
              <a:t> Implementation Outcomes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9885144"/>
              </p:ext>
            </p:extLst>
          </p:nvPr>
        </p:nvGraphicFramePr>
        <p:xfrm>
          <a:off x="1198676" y="3766609"/>
          <a:ext cx="16840198" cy="640080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2674780">
                  <a:extLst>
                    <a:ext uri="{9D8B030D-6E8A-4147-A177-3AD203B41FA5}">
                      <a16:colId xmlns:a16="http://schemas.microsoft.com/office/drawing/2014/main" val="55539785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434413657"/>
                    </a:ext>
                  </a:extLst>
                </a:gridCol>
                <a:gridCol w="9117929">
                  <a:extLst>
                    <a:ext uri="{9D8B030D-6E8A-4147-A177-3AD203B41FA5}">
                      <a16:colId xmlns:a16="http://schemas.microsoft.com/office/drawing/2014/main" val="53734644"/>
                    </a:ext>
                  </a:extLst>
                </a:gridCol>
                <a:gridCol w="1542289">
                  <a:extLst>
                    <a:ext uri="{9D8B030D-6E8A-4147-A177-3AD203B41FA5}">
                      <a16:colId xmlns:a16="http://schemas.microsoft.com/office/drawing/2014/main" val="1461922893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Construct 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20" marR="6052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Definition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20" marR="6052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Measure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20" marR="6052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Time point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20" marR="60520" marT="0" marB="0" anchor="ctr"/>
                </a:tc>
                <a:extLst>
                  <a:ext uri="{0D108BD9-81ED-4DB2-BD59-A6C34878D82A}">
                    <a16:rowId xmlns:a16="http://schemas.microsoft.com/office/drawing/2014/main" val="4043516062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 dirty="0">
                          <a:effectLst/>
                        </a:rPr>
                        <a:t>R</a:t>
                      </a:r>
                      <a:r>
                        <a:rPr lang="en-US" sz="2000" dirty="0">
                          <a:effectLst/>
                        </a:rPr>
                        <a:t>each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20" marR="6052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Degree to which patients were reached by </a:t>
                      </a:r>
                      <a:r>
                        <a:rPr lang="en-US" sz="2000" dirty="0" err="1">
                          <a:effectLst/>
                        </a:rPr>
                        <a:t>Jaspr</a:t>
                      </a:r>
                      <a:r>
                        <a:rPr lang="en-US" sz="2000" dirty="0">
                          <a:effectLst/>
                        </a:rPr>
                        <a:t> and engagement *Data collected via </a:t>
                      </a:r>
                      <a:r>
                        <a:rPr lang="en-US" sz="2000" dirty="0" err="1">
                          <a:effectLst/>
                        </a:rPr>
                        <a:t>Jaspr</a:t>
                      </a:r>
                      <a:r>
                        <a:rPr lang="en-US" sz="2000" dirty="0">
                          <a:effectLst/>
                        </a:rPr>
                        <a:t> backend 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20" marR="6052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1. Proportion who downloaded and registered app.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2. Weekly ratings (0–10) of degree of use of JasprAtHome.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3. Across aggregate of condition — number use of online resources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20" marR="6052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1. ü Baseline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2. ü Over 8wk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3. ü Over 8wk</a:t>
                      </a:r>
                    </a:p>
                  </a:txBody>
                  <a:tcPr marL="60520" marR="60520" marT="0" marB="0" anchor="ctr"/>
                </a:tc>
                <a:extLst>
                  <a:ext uri="{0D108BD9-81ED-4DB2-BD59-A6C34878D82A}">
                    <a16:rowId xmlns:a16="http://schemas.microsoft.com/office/drawing/2014/main" val="327359732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>
                          <a:effectLst/>
                        </a:rPr>
                        <a:t>E</a:t>
                      </a:r>
                      <a:r>
                        <a:rPr lang="en-US" sz="2000">
                          <a:effectLst/>
                        </a:rPr>
                        <a:t>ffectiveness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20" marR="6052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Effectiveness of </a:t>
                      </a:r>
                      <a:r>
                        <a:rPr lang="en-US" sz="2000" dirty="0" err="1">
                          <a:effectLst/>
                        </a:rPr>
                        <a:t>Jaspr</a:t>
                      </a:r>
                      <a:r>
                        <a:rPr lang="en-US" sz="2000" dirty="0">
                          <a:effectLst/>
                        </a:rPr>
                        <a:t>+ vs. </a:t>
                      </a:r>
                      <a:r>
                        <a:rPr lang="en-US" sz="2000" dirty="0" err="1">
                          <a:effectLst/>
                        </a:rPr>
                        <a:t>Jaspr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20" marR="6052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1. C-SSRS</a:t>
                      </a:r>
                      <a:r>
                        <a:rPr lang="en-US" sz="2000" baseline="30000" dirty="0">
                          <a:effectLst/>
                        </a:rPr>
                        <a:t>95,96</a:t>
                      </a:r>
                      <a:r>
                        <a:rPr lang="en-US" sz="2000" dirty="0">
                          <a:effectLst/>
                        </a:rPr>
                        <a:t> screener past 2-week.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2. 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Candidate mechanisms: 17-item suicide-related coping,</a:t>
                      </a:r>
                      <a:r>
                        <a:rPr kumimoji="0" lang="en-US" sz="20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34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ways of coping</a:t>
                      </a:r>
                      <a:r>
                        <a:rPr kumimoji="0" lang="en-US" sz="20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and 16-item personal suicide stigma questionnaire</a:t>
                      </a:r>
                      <a:r>
                        <a:rPr kumimoji="0" lang="en-US" sz="20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(PSSQ)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20" marR="6052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1. ü Baseline</a:t>
                      </a:r>
                      <a:endParaRPr lang="en-US" sz="32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2. ü 8wk f/up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20" marR="60520" marT="0" marB="0" anchor="ctr"/>
                </a:tc>
                <a:extLst>
                  <a:ext uri="{0D108BD9-81ED-4DB2-BD59-A6C34878D82A}">
                    <a16:rowId xmlns:a16="http://schemas.microsoft.com/office/drawing/2014/main" val="209201007"/>
                  </a:ext>
                </a:extLst>
              </a:tr>
              <a:tr h="15240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>
                          <a:effectLst/>
                        </a:rPr>
                        <a:t>A</a:t>
                      </a:r>
                      <a:r>
                        <a:rPr lang="en-US" sz="2000">
                          <a:effectLst/>
                        </a:rPr>
                        <a:t>doption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20" marR="6052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Extent to which providers, patients, and staff perceive the use of </a:t>
                      </a:r>
                      <a:r>
                        <a:rPr lang="en-US" sz="2000" dirty="0" err="1">
                          <a:effectLst/>
                        </a:rPr>
                        <a:t>Jaspr</a:t>
                      </a:r>
                      <a:r>
                        <a:rPr lang="en-US" sz="2000" dirty="0">
                          <a:effectLst/>
                        </a:rPr>
                        <a:t>+ and </a:t>
                      </a:r>
                      <a:r>
                        <a:rPr lang="en-US" sz="2000" dirty="0" err="1">
                          <a:effectLst/>
                        </a:rPr>
                        <a:t>Jaspr</a:t>
                      </a:r>
                      <a:r>
                        <a:rPr lang="en-US" sz="2000" dirty="0">
                          <a:effectLst/>
                        </a:rPr>
                        <a:t> as acceptable or satisfactory</a:t>
                      </a:r>
                      <a:endParaRPr lang="en-US" sz="32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20" marR="6052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1. Number and percent of staff signed up to learn about </a:t>
                      </a:r>
                      <a:r>
                        <a:rPr lang="en-US" sz="2000" dirty="0" err="1">
                          <a:effectLst/>
                        </a:rPr>
                        <a:t>Jaspr</a:t>
                      </a:r>
                      <a:r>
                        <a:rPr lang="en-US" sz="2000" dirty="0">
                          <a:effectLst/>
                        </a:rPr>
                        <a:t>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 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Acceptability of Implementation Measure (AIM)</a:t>
                      </a:r>
                      <a:r>
                        <a:rPr kumimoji="0" lang="en-US" sz="20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37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- 4-item measure to determine whether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Jaspr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is liked, appealing, welcomed and approved (</a:t>
                      </a:r>
                      <a:r>
                        <a:rPr kumimoji="0" lang="en-US" sz="20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patient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and</a:t>
                      </a:r>
                      <a:r>
                        <a:rPr kumimoji="0" lang="en-US" sz="20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staff key informant</a:t>
                      </a:r>
                      <a:r>
                        <a:rPr kumimoji="0" lang="en-US" sz="20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109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3. </a:t>
                      </a:r>
                      <a:r>
                        <a:rPr kumimoji="0" lang="fr-F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Client Satisfaction Questionnaire – 8 (CSQ8</a:t>
                      </a:r>
                      <a:r>
                        <a:rPr kumimoji="0" lang="fr-FR" sz="20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38–40</a:t>
                      </a:r>
                      <a:r>
                        <a:rPr kumimoji="0" lang="fr-F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 for </a:t>
                      </a:r>
                      <a:r>
                        <a:rPr kumimoji="0" lang="fr-FR" sz="20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patients</a:t>
                      </a:r>
                    </a:p>
                  </a:txBody>
                  <a:tcPr marL="60520" marR="6052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1. ü 8wk f/up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 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ü 8wk f/up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3. 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ü 8wk f/up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20" marR="60520" marT="0" marB="0" anchor="ctr"/>
                </a:tc>
                <a:extLst>
                  <a:ext uri="{0D108BD9-81ED-4DB2-BD59-A6C34878D82A}">
                    <a16:rowId xmlns:a16="http://schemas.microsoft.com/office/drawing/2014/main" val="1110387217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>
                          <a:effectLst/>
                        </a:rPr>
                        <a:t>I</a:t>
                      </a:r>
                      <a:r>
                        <a:rPr lang="en-US" sz="2000">
                          <a:effectLst/>
                        </a:rPr>
                        <a:t>mplementation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20" marR="6052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Fidelity of </a:t>
                      </a:r>
                      <a:r>
                        <a:rPr lang="en-US" sz="2000" dirty="0" err="1">
                          <a:effectLst/>
                        </a:rPr>
                        <a:t>Jaspr</a:t>
                      </a:r>
                      <a:r>
                        <a:rPr lang="en-US" sz="2000" dirty="0">
                          <a:effectLst/>
                        </a:rPr>
                        <a:t>+ implementation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20" marR="60520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endParaRPr lang="en-US" sz="2000" dirty="0">
                        <a:effectLst/>
                      </a:endParaRPr>
                    </a:p>
                    <a:p>
                      <a:pPr marL="0" marR="0" indent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2000" dirty="0">
                          <a:effectLst/>
                        </a:rPr>
                        <a:t>1. </a:t>
                      </a:r>
                      <a:r>
                        <a:rPr lang="en-US" sz="2000" dirty="0" err="1">
                          <a:effectLst/>
                        </a:rPr>
                        <a:t>Jaspr</a:t>
                      </a:r>
                      <a:r>
                        <a:rPr lang="en-US" sz="2000" dirty="0">
                          <a:effectLst/>
                        </a:rPr>
                        <a:t>+ checklist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20" marR="6052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ü 8wk f/up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20" marR="60520" marT="0" marB="0" anchor="ctr"/>
                </a:tc>
                <a:extLst>
                  <a:ext uri="{0D108BD9-81ED-4DB2-BD59-A6C34878D82A}">
                    <a16:rowId xmlns:a16="http://schemas.microsoft.com/office/drawing/2014/main" val="239848511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 dirty="0">
                          <a:effectLst/>
                        </a:rPr>
                        <a:t>M</a:t>
                      </a:r>
                      <a:r>
                        <a:rPr lang="en-US" sz="2000" dirty="0">
                          <a:effectLst/>
                        </a:rPr>
                        <a:t>aintenance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20" marR="6052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Extent to which providers, patients, and staff can engage in Jaspr over time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20" marR="6052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1. </a:t>
                      </a:r>
                      <a:r>
                        <a:rPr lang="en-US" sz="2000" dirty="0" err="1">
                          <a:effectLst/>
                        </a:rPr>
                        <a:t>Jaspr</a:t>
                      </a:r>
                      <a:r>
                        <a:rPr lang="en-US" sz="2000" dirty="0">
                          <a:effectLst/>
                        </a:rPr>
                        <a:t> patient attrition (days until nonuse of app)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2. Qualitative interviews with </a:t>
                      </a:r>
                      <a:r>
                        <a:rPr kumimoji="0" lang="en-US" sz="20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staff key informants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about challenges 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20" marR="6052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1. ü Over 8wk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2. ü 8wk f/up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20" marR="60520" marT="0" marB="0" anchor="ctr"/>
                </a:tc>
                <a:extLst>
                  <a:ext uri="{0D108BD9-81ED-4DB2-BD59-A6C34878D82A}">
                    <a16:rowId xmlns:a16="http://schemas.microsoft.com/office/drawing/2014/main" val="188956102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Feasibility and Appropriateness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20" marR="6052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Providers’ and staff perceived fit, relevance, or compatibility of Jaspr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20" marR="6052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1. Intervention Appropriateness Measure (IAM)</a:t>
                      </a:r>
                      <a:r>
                        <a:rPr lang="en-US" sz="2000" baseline="30000" dirty="0">
                          <a:effectLst/>
                        </a:rPr>
                        <a:t>37</a:t>
                      </a:r>
                      <a:r>
                        <a:rPr lang="en-US" sz="2000" dirty="0">
                          <a:effectLst/>
                        </a:rPr>
                        <a:t> - 4-item measure of suitability and match of </a:t>
                      </a:r>
                      <a:r>
                        <a:rPr lang="en-US" sz="2000" dirty="0" err="1">
                          <a:effectLst/>
                        </a:rPr>
                        <a:t>Jaspr</a:t>
                      </a:r>
                      <a:r>
                        <a:rPr lang="en-US" sz="2000" dirty="0">
                          <a:effectLst/>
                        </a:rPr>
                        <a:t> for </a:t>
                      </a:r>
                      <a:r>
                        <a:rPr lang="en-US" sz="2000" u="sng" dirty="0">
                          <a:effectLst/>
                        </a:rPr>
                        <a:t>staff key informants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20" marR="6052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ü 8wk f/up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20" marR="60520" marT="0" marB="0"/>
                </a:tc>
                <a:extLst>
                  <a:ext uri="{0D108BD9-81ED-4DB2-BD59-A6C34878D82A}">
                    <a16:rowId xmlns:a16="http://schemas.microsoft.com/office/drawing/2014/main" val="34221325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1138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787865">
            <a:off x="-993919" y="6055356"/>
            <a:ext cx="4045238" cy="4857818"/>
          </a:xfrm>
          <a:custGeom>
            <a:avLst/>
            <a:gdLst/>
            <a:ahLst/>
            <a:cxnLst/>
            <a:rect l="l" t="t" r="r" b="b"/>
            <a:pathLst>
              <a:path w="4045238" h="4857818">
                <a:moveTo>
                  <a:pt x="0" y="0"/>
                </a:moveTo>
                <a:lnTo>
                  <a:pt x="4045238" y="0"/>
                </a:lnTo>
                <a:lnTo>
                  <a:pt x="4045238" y="4857818"/>
                </a:lnTo>
                <a:lnTo>
                  <a:pt x="0" y="48578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829085" y="1218208"/>
            <a:ext cx="3650950" cy="4114800"/>
          </a:xfrm>
          <a:custGeom>
            <a:avLst/>
            <a:gdLst/>
            <a:ahLst/>
            <a:cxnLst/>
            <a:rect l="l" t="t" r="r" b="b"/>
            <a:pathLst>
              <a:path w="3650950" h="4114800">
                <a:moveTo>
                  <a:pt x="0" y="0"/>
                </a:moveTo>
                <a:lnTo>
                  <a:pt x="3650950" y="0"/>
                </a:lnTo>
                <a:lnTo>
                  <a:pt x="3650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>
            <a:spLocks noGrp="1"/>
          </p:cNvSpPr>
          <p:nvPr>
            <p:ph type="title" idx="4294967295"/>
          </p:nvPr>
        </p:nvSpPr>
        <p:spPr>
          <a:xfrm>
            <a:off x="808164" y="1028700"/>
            <a:ext cx="15936786" cy="13716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Muli Extra-Light"/>
                <a:ea typeface="Muli Extra-Light"/>
                <a:cs typeface="Muli Extra-Light"/>
                <a:sym typeface="Muli Extra-Light"/>
              </a:rPr>
              <a:t>Timeline</a:t>
            </a:r>
          </a:p>
        </p:txBody>
      </p:sp>
      <p:sp>
        <p:nvSpPr>
          <p:cNvPr id="8" name="TextBox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318032" y="2602522"/>
            <a:ext cx="12917051" cy="443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39"/>
              </a:lnSpc>
              <a:spcBef>
                <a:spcPct val="0"/>
              </a:spcBef>
            </a:pPr>
            <a:endParaRPr lang="en-US" sz="2799" b="1" u="none" dirty="0">
              <a:solidFill>
                <a:srgbClr val="111111"/>
              </a:solidFill>
              <a:latin typeface="Muli Bold"/>
              <a:ea typeface="Muli Bold"/>
              <a:cs typeface="Muli Bold"/>
              <a:sym typeface="Muli Bold"/>
            </a:endParaRPr>
          </a:p>
        </p:txBody>
      </p:sp>
      <p:sp>
        <p:nvSpPr>
          <p:cNvPr id="4" name="Shape 3">
            <a:extLst>
              <a:ext uri="{FF2B5EF4-FFF2-40B4-BE49-F238E27FC236}">
                <a16:creationId xmlns:a16="http://schemas.microsoft.com/office/drawing/2014/main" id="{11AF99C5-88D2-C46F-3772-E98822162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000" y="1333499"/>
            <a:ext cx="12192000" cy="7620000"/>
          </a:xfrm>
          <a:prstGeom prst="swooshArrow">
            <a:avLst>
              <a:gd name="adj1" fmla="val 25000"/>
              <a:gd name="adj2" fmla="val 25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dk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dk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C0577F1-CD9B-6770-9314-B6914D4455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48912" y="6999732"/>
            <a:ext cx="280416" cy="280416"/>
          </a:xfrm>
          <a:prstGeom prst="ellipse">
            <a:avLst/>
          </a:pr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A1B0299-65C7-A0ED-856F-04D74395E6E0}"/>
              </a:ext>
            </a:extLst>
          </p:cNvPr>
          <p:cNvSpPr/>
          <p:nvPr/>
        </p:nvSpPr>
        <p:spPr>
          <a:xfrm>
            <a:off x="4389120" y="7139940"/>
            <a:ext cx="1597152" cy="1813560"/>
          </a:xfrm>
          <a:custGeom>
            <a:avLst/>
            <a:gdLst>
              <a:gd name="connsiteX0" fmla="*/ 0 w 1597152"/>
              <a:gd name="connsiteY0" fmla="*/ 0 h 1813560"/>
              <a:gd name="connsiteX1" fmla="*/ 1597152 w 1597152"/>
              <a:gd name="connsiteY1" fmla="*/ 0 h 1813560"/>
              <a:gd name="connsiteX2" fmla="*/ 1597152 w 1597152"/>
              <a:gd name="connsiteY2" fmla="*/ 1813560 h 1813560"/>
              <a:gd name="connsiteX3" fmla="*/ 0 w 1597152"/>
              <a:gd name="connsiteY3" fmla="*/ 1813560 h 1813560"/>
              <a:gd name="connsiteX4" fmla="*/ 0 w 1597152"/>
              <a:gd name="connsiteY4" fmla="*/ 0 h 1813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152" h="1813560">
                <a:moveTo>
                  <a:pt x="0" y="0"/>
                </a:moveTo>
                <a:lnTo>
                  <a:pt x="1597152" y="0"/>
                </a:lnTo>
                <a:lnTo>
                  <a:pt x="1597152" y="1813560"/>
                </a:lnTo>
                <a:lnTo>
                  <a:pt x="0" y="181356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8587" tIns="0" rIns="0" bIns="0" numCol="1" spcCol="1270" anchor="t" anchorCtr="0">
            <a:noAutofit/>
          </a:bodyPr>
          <a:lstStyle/>
          <a:p>
            <a:pPr marL="0" lvl="0" indent="0" algn="l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500" kern="1200" dirty="0"/>
              <a:t>IRB submission Dec 2024, revisions ongoing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EC9C126-6260-F921-992A-A78E22203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66816" y="5541263"/>
            <a:ext cx="438912" cy="438912"/>
          </a:xfrm>
          <a:prstGeom prst="ellipse">
            <a:avLst/>
          </a:pr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45AC5B2-8A5A-08C5-3DC4-84EFBC3EDDE6}"/>
              </a:ext>
            </a:extLst>
          </p:cNvPr>
          <p:cNvSpPr/>
          <p:nvPr/>
        </p:nvSpPr>
        <p:spPr>
          <a:xfrm>
            <a:off x="5986272" y="5760720"/>
            <a:ext cx="2023872" cy="3192780"/>
          </a:xfrm>
          <a:custGeom>
            <a:avLst/>
            <a:gdLst>
              <a:gd name="connsiteX0" fmla="*/ 0 w 2023872"/>
              <a:gd name="connsiteY0" fmla="*/ 0 h 3192780"/>
              <a:gd name="connsiteX1" fmla="*/ 2023872 w 2023872"/>
              <a:gd name="connsiteY1" fmla="*/ 0 h 3192780"/>
              <a:gd name="connsiteX2" fmla="*/ 2023872 w 2023872"/>
              <a:gd name="connsiteY2" fmla="*/ 3192780 h 3192780"/>
              <a:gd name="connsiteX3" fmla="*/ 0 w 2023872"/>
              <a:gd name="connsiteY3" fmla="*/ 3192780 h 3192780"/>
              <a:gd name="connsiteX4" fmla="*/ 0 w 2023872"/>
              <a:gd name="connsiteY4" fmla="*/ 0 h 3192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3872" h="3192780">
                <a:moveTo>
                  <a:pt x="0" y="0"/>
                </a:moveTo>
                <a:lnTo>
                  <a:pt x="2023872" y="0"/>
                </a:lnTo>
                <a:lnTo>
                  <a:pt x="2023872" y="3192780"/>
                </a:lnTo>
                <a:lnTo>
                  <a:pt x="0" y="319278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2570" tIns="0" rIns="0" bIns="0" numCol="1" spcCol="1270" anchor="t" anchorCtr="0">
            <a:noAutofit/>
          </a:bodyPr>
          <a:lstStyle/>
          <a:p>
            <a:pPr marL="0" lvl="0" indent="0" algn="l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500" kern="1200" dirty="0"/>
              <a:t>DSMB Review</a:t>
            </a:r>
          </a:p>
          <a:p>
            <a:pPr marL="0" lvl="0" indent="0" algn="l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500" kern="1200" dirty="0"/>
              <a:t>Jan 2025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050534E-A996-3B4E-9BA6-C0918ED5A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17536" y="4378452"/>
            <a:ext cx="585216" cy="585216"/>
          </a:xfrm>
          <a:prstGeom prst="ellipse">
            <a:avLst/>
          </a:pr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57A8812-40D9-8171-43C6-9B15DB349279}"/>
              </a:ext>
            </a:extLst>
          </p:cNvPr>
          <p:cNvSpPr/>
          <p:nvPr/>
        </p:nvSpPr>
        <p:spPr>
          <a:xfrm>
            <a:off x="8010144" y="4671060"/>
            <a:ext cx="2353056" cy="4282440"/>
          </a:xfrm>
          <a:custGeom>
            <a:avLst/>
            <a:gdLst>
              <a:gd name="connsiteX0" fmla="*/ 0 w 2353056"/>
              <a:gd name="connsiteY0" fmla="*/ 0 h 4282440"/>
              <a:gd name="connsiteX1" fmla="*/ 2353056 w 2353056"/>
              <a:gd name="connsiteY1" fmla="*/ 0 h 4282440"/>
              <a:gd name="connsiteX2" fmla="*/ 2353056 w 2353056"/>
              <a:gd name="connsiteY2" fmla="*/ 4282440 h 4282440"/>
              <a:gd name="connsiteX3" fmla="*/ 0 w 2353056"/>
              <a:gd name="connsiteY3" fmla="*/ 4282440 h 4282440"/>
              <a:gd name="connsiteX4" fmla="*/ 0 w 2353056"/>
              <a:gd name="connsiteY4" fmla="*/ 0 h 428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3056" h="4282440">
                <a:moveTo>
                  <a:pt x="0" y="0"/>
                </a:moveTo>
                <a:lnTo>
                  <a:pt x="2353056" y="0"/>
                </a:lnTo>
                <a:lnTo>
                  <a:pt x="2353056" y="4282440"/>
                </a:lnTo>
                <a:lnTo>
                  <a:pt x="0" y="428244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10094" tIns="0" rIns="0" bIns="0" numCol="1" spcCol="1270" anchor="t" anchorCtr="0">
            <a:noAutofit/>
          </a:bodyPr>
          <a:lstStyle/>
          <a:p>
            <a:pPr marL="0" lvl="0" indent="0" algn="l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500" kern="1200" dirty="0" err="1"/>
              <a:t>Jaspr</a:t>
            </a:r>
            <a:r>
              <a:rPr lang="en-US" sz="2500" kern="1200" dirty="0"/>
              <a:t> customization ongoing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28018D5-C65B-E79B-34DB-A6D9E860E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985248" y="3470148"/>
            <a:ext cx="755904" cy="755904"/>
          </a:xfrm>
          <a:prstGeom prst="ellipse">
            <a:avLst/>
          </a:pr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47C0E41-913A-0C32-96AC-C1EA7464A2AC}"/>
              </a:ext>
            </a:extLst>
          </p:cNvPr>
          <p:cNvSpPr/>
          <p:nvPr/>
        </p:nvSpPr>
        <p:spPr>
          <a:xfrm>
            <a:off x="10363200" y="3848100"/>
            <a:ext cx="2438400" cy="5105400"/>
          </a:xfrm>
          <a:custGeom>
            <a:avLst/>
            <a:gdLst>
              <a:gd name="connsiteX0" fmla="*/ 0 w 2438400"/>
              <a:gd name="connsiteY0" fmla="*/ 0 h 5105400"/>
              <a:gd name="connsiteX1" fmla="*/ 2438400 w 2438400"/>
              <a:gd name="connsiteY1" fmla="*/ 0 h 5105400"/>
              <a:gd name="connsiteX2" fmla="*/ 2438400 w 2438400"/>
              <a:gd name="connsiteY2" fmla="*/ 5105400 h 5105400"/>
              <a:gd name="connsiteX3" fmla="*/ 0 w 2438400"/>
              <a:gd name="connsiteY3" fmla="*/ 5105400 h 5105400"/>
              <a:gd name="connsiteX4" fmla="*/ 0 w 2438400"/>
              <a:gd name="connsiteY4" fmla="*/ 0 h 510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8400" h="5105400">
                <a:moveTo>
                  <a:pt x="0" y="0"/>
                </a:moveTo>
                <a:lnTo>
                  <a:pt x="2438400" y="0"/>
                </a:lnTo>
                <a:lnTo>
                  <a:pt x="2438400" y="5105400"/>
                </a:lnTo>
                <a:lnTo>
                  <a:pt x="0" y="51054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00538" tIns="0" rIns="0" bIns="0" numCol="1" spcCol="1270" anchor="t" anchorCtr="0">
            <a:noAutofit/>
          </a:bodyPr>
          <a:lstStyle/>
          <a:p>
            <a:pPr marL="0" lvl="0" indent="0" algn="l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500" kern="1200" dirty="0"/>
              <a:t>Admin accounting setup ongoing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C7CB985-4049-2044-0CD2-06291C3EB4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320016" y="2863595"/>
            <a:ext cx="963168" cy="963168"/>
          </a:xfrm>
          <a:prstGeom prst="ellipse">
            <a:avLst/>
          </a:pr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153A4CA-F049-FCA0-D918-8B9EC934059B}"/>
              </a:ext>
            </a:extLst>
          </p:cNvPr>
          <p:cNvSpPr/>
          <p:nvPr/>
        </p:nvSpPr>
        <p:spPr>
          <a:xfrm>
            <a:off x="12801600" y="3345179"/>
            <a:ext cx="2438400" cy="5608320"/>
          </a:xfrm>
          <a:custGeom>
            <a:avLst/>
            <a:gdLst>
              <a:gd name="connsiteX0" fmla="*/ 0 w 2438400"/>
              <a:gd name="connsiteY0" fmla="*/ 0 h 5608320"/>
              <a:gd name="connsiteX1" fmla="*/ 2438400 w 2438400"/>
              <a:gd name="connsiteY1" fmla="*/ 0 h 5608320"/>
              <a:gd name="connsiteX2" fmla="*/ 2438400 w 2438400"/>
              <a:gd name="connsiteY2" fmla="*/ 5608320 h 5608320"/>
              <a:gd name="connsiteX3" fmla="*/ 0 w 2438400"/>
              <a:gd name="connsiteY3" fmla="*/ 5608320 h 5608320"/>
              <a:gd name="connsiteX4" fmla="*/ 0 w 2438400"/>
              <a:gd name="connsiteY4" fmla="*/ 0 h 5608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8400" h="5608320">
                <a:moveTo>
                  <a:pt x="0" y="0"/>
                </a:moveTo>
                <a:lnTo>
                  <a:pt x="2438400" y="0"/>
                </a:lnTo>
                <a:lnTo>
                  <a:pt x="2438400" y="5608320"/>
                </a:lnTo>
                <a:lnTo>
                  <a:pt x="0" y="56083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10363" tIns="0" rIns="0" bIns="0" numCol="1" spcCol="1270" anchor="t" anchorCtr="0">
            <a:noAutofit/>
          </a:bodyPr>
          <a:lstStyle/>
          <a:p>
            <a:pPr marL="0" lvl="0" indent="0" algn="l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500" kern="1200" dirty="0"/>
              <a:t>Launch Sept 2025??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1C956E928F37448131F4CF8CEFB600" ma:contentTypeVersion="19" ma:contentTypeDescription="Create a new document." ma:contentTypeScope="" ma:versionID="bbef9053a5d87912150d69917b2b50d1">
  <xsd:schema xmlns:xsd="http://www.w3.org/2001/XMLSchema" xmlns:xs="http://www.w3.org/2001/XMLSchema" xmlns:p="http://schemas.microsoft.com/office/2006/metadata/properties" xmlns:ns1="http://schemas.microsoft.com/sharepoint/v3" xmlns:ns2="0dfa6beb-b537-4c92-9e77-a0a9e5690d0f" xmlns:ns3="02168668-a5dd-4f9f-9b68-1e6906bce43e" targetNamespace="http://schemas.microsoft.com/office/2006/metadata/properties" ma:root="true" ma:fieldsID="bc50111816f839a595329407a5311fbc" ns1:_="" ns2:_="" ns3:_="">
    <xsd:import namespace="http://schemas.microsoft.com/sharepoint/v3"/>
    <xsd:import namespace="0dfa6beb-b537-4c92-9e77-a0a9e5690d0f"/>
    <xsd:import namespace="02168668-a5dd-4f9f-9b68-1e6906bce43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earchProperties" minOccurs="0"/>
                <xsd:element ref="ns1:_ip_UnifiedCompliancePolicyProperties" minOccurs="0"/>
                <xsd:element ref="ns1:_ip_UnifiedCompliancePolicyUIAction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Details" minOccurs="0"/>
                <xsd:element ref="ns3:Keyword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fa6beb-b537-4c92-9e77-a0a9e5690d0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ff0b21a-06a2-4bea-90a8-9b1c0548c03e}" ma:internalName="TaxCatchAll" ma:showField="CatchAllData" ma:web="0dfa6beb-b537-4c92-9e77-a0a9e5690d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168668-a5dd-4f9f-9b68-1e6906bce4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9c592f6e-9db9-49f2-9f9e-7d6ee315dc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Details" ma:index="24" nillable="true" ma:displayName="Details" ma:format="Dropdown" ma:internalName="Details">
      <xsd:simpleType>
        <xsd:restriction base="dms:Text">
          <xsd:maxLength value="255"/>
        </xsd:restriction>
      </xsd:simpleType>
    </xsd:element>
    <xsd:element name="Keyword" ma:index="25" nillable="true" ma:displayName="Keyword" ma:format="Dropdown" ma:internalName="Keyword">
      <xsd:simpleType>
        <xsd:restriction base="dms:Note">
          <xsd:maxLength value="255"/>
        </xsd:restriction>
      </xsd:simpleType>
    </xsd:element>
    <xsd:element name="MediaServiceLocation" ma:index="26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Details xmlns="02168668-a5dd-4f9f-9b68-1e6906bce43e" xsi:nil="true"/>
    <lcf76f155ced4ddcb4097134ff3c332f xmlns="02168668-a5dd-4f9f-9b68-1e6906bce43e">
      <Terms xmlns="http://schemas.microsoft.com/office/infopath/2007/PartnerControls"/>
    </lcf76f155ced4ddcb4097134ff3c332f>
    <_ip_UnifiedCompliancePolicyProperties xmlns="http://schemas.microsoft.com/sharepoint/v3" xsi:nil="true"/>
    <Keyword xmlns="02168668-a5dd-4f9f-9b68-1e6906bce43e" xsi:nil="true"/>
    <TaxCatchAll xmlns="0dfa6beb-b537-4c92-9e77-a0a9e5690d0f" xsi:nil="true"/>
  </documentManagement>
</p:properties>
</file>

<file path=customXml/itemProps1.xml><?xml version="1.0" encoding="utf-8"?>
<ds:datastoreItem xmlns:ds="http://schemas.openxmlformats.org/officeDocument/2006/customXml" ds:itemID="{C0A3B122-4939-4135-8761-7D05643944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dfa6beb-b537-4c92-9e77-a0a9e5690d0f"/>
    <ds:schemaRef ds:uri="02168668-a5dd-4f9f-9b68-1e6906bce4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C303805-181C-4851-96FE-D263932088E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1511F31-9633-4ACE-B1A2-1FC3B911A6D8}">
  <ds:schemaRefs>
    <ds:schemaRef ds:uri="http://schemas.microsoft.com/office/2006/metadata/properties"/>
    <ds:schemaRef ds:uri="http://schemas.microsoft.com/office/infopath/2007/PartnerControls"/>
    <ds:schemaRef ds:uri="5d7902f7-6c6b-4e59-9f9a-2a82c76bf208"/>
    <ds:schemaRef ds:uri="894e92ae-6f5c-49a6-a826-879a7b5092e3"/>
    <ds:schemaRef ds:uri="http://schemas.microsoft.com/sharepoint/v3"/>
    <ds:schemaRef ds:uri="02168668-a5dd-4f9f-9b68-1e6906bce43e"/>
    <ds:schemaRef ds:uri="0dfa6beb-b537-4c92-9e77-a0a9e5690d0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834</Words>
  <Application>Microsoft Office PowerPoint</Application>
  <PresentationFormat>Custom</PresentationFormat>
  <Paragraphs>107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Muli Extra-Light</vt:lpstr>
      <vt:lpstr>Muli Bold</vt:lpstr>
      <vt:lpstr>Arial</vt:lpstr>
      <vt:lpstr>Muli</vt:lpstr>
      <vt:lpstr>Calibri</vt:lpstr>
      <vt:lpstr>Office Theme</vt:lpstr>
      <vt:lpstr>ASSIST: Advancing Student Suicide Interventions with Scalable Technologies</vt:lpstr>
      <vt:lpstr>Our Team</vt:lpstr>
      <vt:lpstr>College is a risky time period</vt:lpstr>
      <vt:lpstr>Technology Impact</vt:lpstr>
      <vt:lpstr>Technology is only as useful as it is accessed</vt:lpstr>
      <vt:lpstr>Aims</vt:lpstr>
      <vt:lpstr>Aim 1: Interviews with 9+ Informants</vt:lpstr>
      <vt:lpstr>Aim 2: 50+ college students receive Jaspr or Jaspr+</vt:lpstr>
      <vt:lpstr>Timeline</vt:lpstr>
      <vt:lpstr>Reach out with Ideas!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ASSIST: Advancing Student Suicide Interventions with Scalable Technologies</dc:title>
  <cp:lastModifiedBy>Lerew, Jonathan T</cp:lastModifiedBy>
  <cp:revision>4</cp:revision>
  <dcterms:created xsi:type="dcterms:W3CDTF">2006-08-16T00:00:00Z</dcterms:created>
  <dcterms:modified xsi:type="dcterms:W3CDTF">2025-07-02T19:46:52Z</dcterms:modified>
  <dc:identifier>DAGn7a6veuk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0x0101000B1C956E928F37448131F4CF8CEFB600</vt:lpwstr>
  </property>
  <property fmtid="{D5CDD505-2E9C-101B-9397-08002B2CF9AE}" pid="3" name="MediaServiceImageTags">
    <vt:lpwstr/>
  </property>
</Properties>
</file>