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79" r:id="rId2"/>
    <p:sldMasterId id="2147483782" r:id="rId3"/>
    <p:sldMasterId id="2147483812" r:id="rId4"/>
  </p:sldMasterIdLst>
  <p:notesMasterIdLst>
    <p:notesMasterId r:id="rId13"/>
  </p:notesMasterIdLst>
  <p:sldIdLst>
    <p:sldId id="256" r:id="rId5"/>
    <p:sldId id="259" r:id="rId6"/>
    <p:sldId id="260" r:id="rId7"/>
    <p:sldId id="264" r:id="rId8"/>
    <p:sldId id="258" r:id="rId9"/>
    <p:sldId id="262" r:id="rId10"/>
    <p:sldId id="263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89744" autoAdjust="0"/>
  </p:normalViewPr>
  <p:slideViewPr>
    <p:cSldViewPr snapToGrid="0">
      <p:cViewPr varScale="1">
        <p:scale>
          <a:sx n="60" d="100"/>
          <a:sy n="60" d="100"/>
        </p:scale>
        <p:origin x="1028" y="44"/>
      </p:cViewPr>
      <p:guideLst/>
    </p:cSldViewPr>
  </p:slideViewPr>
  <p:outlineViewPr>
    <p:cViewPr>
      <p:scale>
        <a:sx n="33" d="100"/>
        <a:sy n="33" d="100"/>
      </p:scale>
      <p:origin x="0" y="-3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A5867-ECE7-CA40-A744-A94149434D9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E07D-B104-6045-9C37-DC05E06F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1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afternoon &amp; Introduction of self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Name, credentials, affiliation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Working across teams, but presenting Law &amp; Psychiatry work overseen by coauthor, Dr. Gina Vincent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Say title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8E07D-B104-6045-9C37-DC05E06F5F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9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General focus on developmental considerations to reform juvenile justice system  - focus on rehabilitation and de-incarceration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Risk factors – e.g., neighborhood disorganization, poor parent-child relationships, antisocial attitudes,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Protective factors e.g.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Now at a point where understanding factors contributing to youth re-offending is 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 value of considering strengths above and beyond risk factors</a:t>
            </a:r>
          </a:p>
          <a:p>
            <a:r>
              <a:rPr lang="en-US" dirty="0"/>
              <a:t>-identifying risk factors and providing services to </a:t>
            </a:r>
          </a:p>
          <a:p>
            <a:r>
              <a:rPr lang="en-US" dirty="0"/>
              <a:t>-current research indicates that the more protective factors a youth has, the greater the likelihood that that will NOT re-offend</a:t>
            </a:r>
          </a:p>
          <a:p>
            <a:r>
              <a:rPr lang="en-US" dirty="0"/>
              <a:t>-strengths-based services provision exists; however, not enough outcome data (prior to the Youth Protective Factor Study)</a:t>
            </a:r>
          </a:p>
          <a:p>
            <a:r>
              <a:rPr lang="en-US" dirty="0"/>
              <a:t>-questions about how to enhance or leverage these strengths to improve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8E07D-B104-6045-9C37-DC05E06F5F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2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NIJ = National Institute of Justice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8E07D-B104-6045-9C37-DC05E06F5F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Self-Efficacy Scale (GSE)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 Youth and Resilience Measure (CYRM)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Connectedness Scale (SCS)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Moral Ideal Self Scale (MISS)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 of Adolescent Purpose (MAP)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Inventory of Involvement (IOI)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Brief Self Control Scale (BSC)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Moral Internalization Scale (MIS)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Youth Social Responsibility Scale (YSRS)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8E07D-B104-6045-9C37-DC05E06F5F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Sociocultural and sociodemographic differences in protective factor prevalence and relevance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Differences in spirituality and religion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Research looking at risk factors but what about protective factors?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Examples of relevance: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(e.g., parental involvement protective for Black and White youth, can be risk for Latinx youth; Black youth ties to extended family protective; poverty general common risk factors)</a:t>
            </a:r>
          </a:p>
          <a:p>
            <a:r>
              <a:rPr lang="en-US" dirty="0"/>
              <a:t>Mention if you have any hypothesis or whether this is all exploratory because we really don’t know</a:t>
            </a:r>
          </a:p>
          <a:p>
            <a:pPr marL="171450" indent="-171450">
              <a:buFontTx/>
              <a:buChar char="-"/>
            </a:pPr>
            <a:r>
              <a:rPr lang="en-US" dirty="0"/>
              <a:t>Black and Latinx youth greater risk for violence (also oppression, discrimination, and poverty)</a:t>
            </a:r>
          </a:p>
          <a:p>
            <a:pPr marL="171450" indent="-171450">
              <a:buFontTx/>
              <a:buChar char="-"/>
            </a:pPr>
            <a:r>
              <a:rPr lang="en-US" dirty="0"/>
              <a:t>Urban settings higher likelihood of violence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8E07D-B104-6045-9C37-DC05E06F5F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0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Preliminary analyses indicated Black youth were significantly higher than others in adolescent purpose and civic engagement, whereas White youth were higher in school connectedness, self-control, social responsibility, and moral internalization. Race/ethnicity was unrelated to levels of resilience, and self-efficacy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8E07D-B104-6045-9C37-DC05E06F5F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9142A"/>
                </a:solidFill>
                <a:effectLst/>
                <a:latin typeface="Arial" panose="020B0604020202020204" pitchFamily="34" charset="0"/>
              </a:rPr>
              <a:t>Rationale: racial differences may be a proxy for socioeconomic differences. Could elucidate whether socioeconomic characteristics explain differences as much if not better than race.</a:t>
            </a:r>
          </a:p>
          <a:p>
            <a:endParaRPr lang="en-US" b="0" i="0" dirty="0">
              <a:solidFill>
                <a:srgbClr val="09142A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9142A"/>
                </a:solidFill>
                <a:effectLst/>
                <a:latin typeface="Arial" panose="020B0604020202020204" pitchFamily="34" charset="0"/>
              </a:rPr>
              <a:t>The final SDI is a composite measure of seven demographic characteristics collected in the American Community Survey (ACS):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142A"/>
                </a:solidFill>
                <a:effectLst/>
                <a:latin typeface="Arial" panose="020B0604020202020204" pitchFamily="34" charset="0"/>
              </a:rPr>
              <a:t>percent living in poverty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142A"/>
                </a:solidFill>
                <a:effectLst/>
                <a:latin typeface="Arial" panose="020B0604020202020204" pitchFamily="34" charset="0"/>
              </a:rPr>
              <a:t>percent with less than 12 years of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142A"/>
                </a:solidFill>
                <a:effectLst/>
                <a:latin typeface="Arial" panose="020B0604020202020204" pitchFamily="34" charset="0"/>
              </a:rPr>
              <a:t>percent single-parent households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142A"/>
                </a:solidFill>
                <a:effectLst/>
                <a:latin typeface="Arial" panose="020B0604020202020204" pitchFamily="34" charset="0"/>
              </a:rPr>
              <a:t>the percentage living in rented housing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142A"/>
                </a:solidFill>
                <a:effectLst/>
                <a:latin typeface="Arial" panose="020B0604020202020204" pitchFamily="34" charset="0"/>
              </a:rPr>
              <a:t>the percentage living in the overcrowded housing unit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142A"/>
                </a:solidFill>
                <a:effectLst/>
                <a:latin typeface="Arial" panose="020B0604020202020204" pitchFamily="34" charset="0"/>
              </a:rPr>
              <a:t>percent of households without a car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9142A"/>
                </a:solidFill>
                <a:effectLst/>
                <a:latin typeface="Arial" panose="020B0604020202020204" pitchFamily="34" charset="0"/>
              </a:rPr>
              <a:t>percentage </a:t>
            </a:r>
            <a:r>
              <a:rPr lang="en-US" b="0" i="0" dirty="0" err="1">
                <a:solidFill>
                  <a:srgbClr val="09142A"/>
                </a:solidFill>
                <a:effectLst/>
                <a:latin typeface="Arial" panose="020B0604020202020204" pitchFamily="34" charset="0"/>
              </a:rPr>
              <a:t>nonemployed</a:t>
            </a:r>
            <a:r>
              <a:rPr lang="en-US" b="0" i="0" dirty="0">
                <a:solidFill>
                  <a:srgbClr val="09142A"/>
                </a:solidFill>
                <a:effectLst/>
                <a:latin typeface="Arial" panose="020B0604020202020204" pitchFamily="34" charset="0"/>
              </a:rPr>
              <a:t> adults under 65 years of 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9142A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9142A"/>
                </a:solidFill>
                <a:effectLst/>
                <a:latin typeface="Arial" panose="020B0604020202020204" pitchFamily="34" charset="0"/>
              </a:rPr>
              <a:t>Consider running analyses by state and looking at overall trends to see if there are different patterns observed in different states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8E07D-B104-6045-9C37-DC05E06F5F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8E07D-B104-6045-9C37-DC05E06F5F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3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TtBDfr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bit.ly/2TyoMsr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bit.ly/3A1uf1Q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24100" y="1468784"/>
            <a:ext cx="6458000" cy="284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 b="1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24000" y="4488284"/>
            <a:ext cx="6458000" cy="6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9805900" y="-202433"/>
            <a:ext cx="3057200" cy="47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 flipH="1">
            <a:off x="7662467" y="716600"/>
            <a:ext cx="3578800" cy="542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2"/>
          <p:cNvSpPr/>
          <p:nvPr/>
        </p:nvSpPr>
        <p:spPr>
          <a:xfrm>
            <a:off x="2086000" y="-865400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962000" y="5726800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11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>
            <a:spLocks noGrp="1"/>
          </p:cNvSpPr>
          <p:nvPr>
            <p:ph type="pic" idx="2"/>
          </p:nvPr>
        </p:nvSpPr>
        <p:spPr>
          <a:xfrm>
            <a:off x="7659500" y="710900"/>
            <a:ext cx="3581600" cy="54276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1533967" y="1395033"/>
            <a:ext cx="4002000" cy="2069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1533967" y="3854200"/>
            <a:ext cx="4002000" cy="9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1587867" y="6138667"/>
            <a:ext cx="2794400" cy="8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11"/>
          <p:cNvSpPr txBox="1">
            <a:spLocks noGrp="1"/>
          </p:cNvSpPr>
          <p:nvPr>
            <p:ph type="subTitle" idx="3"/>
          </p:nvPr>
        </p:nvSpPr>
        <p:spPr>
          <a:xfrm>
            <a:off x="1534167" y="3145567"/>
            <a:ext cx="4002000" cy="7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" name="Google Shape;54;p11"/>
          <p:cNvSpPr/>
          <p:nvPr/>
        </p:nvSpPr>
        <p:spPr>
          <a:xfrm rot="5400000">
            <a:off x="1099800" y="-1099800"/>
            <a:ext cx="950800" cy="315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49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04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1064900" y="3166864"/>
            <a:ext cx="2819200" cy="5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1064901" y="2520864"/>
            <a:ext cx="2819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3"/>
          </p:nvPr>
        </p:nvSpPr>
        <p:spPr>
          <a:xfrm>
            <a:off x="4533435" y="3166864"/>
            <a:ext cx="2819200" cy="5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4"/>
          </p:nvPr>
        </p:nvSpPr>
        <p:spPr>
          <a:xfrm>
            <a:off x="7938957" y="3166864"/>
            <a:ext cx="2819200" cy="5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5" hasCustomPrompt="1"/>
          </p:nvPr>
        </p:nvSpPr>
        <p:spPr>
          <a:xfrm>
            <a:off x="4533407" y="2520864"/>
            <a:ext cx="2819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 hasCustomPrompt="1"/>
          </p:nvPr>
        </p:nvSpPr>
        <p:spPr>
          <a:xfrm>
            <a:off x="7938957" y="2520864"/>
            <a:ext cx="2819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7"/>
          </p:nvPr>
        </p:nvSpPr>
        <p:spPr>
          <a:xfrm>
            <a:off x="1064900" y="4940848"/>
            <a:ext cx="2819200" cy="5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8" hasCustomPrompt="1"/>
          </p:nvPr>
        </p:nvSpPr>
        <p:spPr>
          <a:xfrm>
            <a:off x="1064901" y="4294848"/>
            <a:ext cx="2819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9"/>
          </p:nvPr>
        </p:nvSpPr>
        <p:spPr>
          <a:xfrm>
            <a:off x="4533435" y="4940848"/>
            <a:ext cx="2819200" cy="5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3"/>
          </p:nvPr>
        </p:nvSpPr>
        <p:spPr>
          <a:xfrm>
            <a:off x="7938957" y="4940848"/>
            <a:ext cx="2819200" cy="5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14" hasCustomPrompt="1"/>
          </p:nvPr>
        </p:nvSpPr>
        <p:spPr>
          <a:xfrm>
            <a:off x="4533407" y="4294848"/>
            <a:ext cx="2819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5" hasCustomPrompt="1"/>
          </p:nvPr>
        </p:nvSpPr>
        <p:spPr>
          <a:xfrm>
            <a:off x="7938957" y="4294848"/>
            <a:ext cx="2819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/>
          <p:nvPr/>
        </p:nvSpPr>
        <p:spPr>
          <a:xfrm>
            <a:off x="2946300" y="6138667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821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>
            <a:spLocks noGrp="1"/>
          </p:cNvSpPr>
          <p:nvPr>
            <p:ph type="pic" idx="2"/>
          </p:nvPr>
        </p:nvSpPr>
        <p:spPr>
          <a:xfrm>
            <a:off x="8196133" y="710900"/>
            <a:ext cx="3589200" cy="54276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250833" y="3923933"/>
            <a:ext cx="6630000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1250833" y="1952733"/>
            <a:ext cx="6630000" cy="19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2086000" y="-865400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954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8342433" y="1038733"/>
            <a:ext cx="2898800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8342467" y="2401333"/>
            <a:ext cx="2898800" cy="10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-96600" y="-48300"/>
            <a:ext cx="2366800" cy="7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827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960000" y="694967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 rot="10800000">
            <a:off x="6487100" y="5726800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6"/>
          <p:cNvSpPr/>
          <p:nvPr/>
        </p:nvSpPr>
        <p:spPr>
          <a:xfrm rot="10800000">
            <a:off x="965200" y="-763800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943633" y="1887200"/>
            <a:ext cx="10272000" cy="3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0934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960000" y="694967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 rot="10800000">
            <a:off x="3401000" y="5726800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7"/>
          <p:cNvSpPr/>
          <p:nvPr/>
        </p:nvSpPr>
        <p:spPr>
          <a:xfrm rot="10800000">
            <a:off x="2590800" y="-763800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960000" y="2132533"/>
            <a:ext cx="10272000" cy="3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867"/>
            </a:lvl2pPr>
            <a:lvl3pPr lvl="2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867"/>
            </a:lvl3pPr>
            <a:lvl4pPr lvl="3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867"/>
            </a:lvl4pPr>
            <a:lvl5pPr lvl="4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867"/>
            </a:lvl5pPr>
            <a:lvl6pPr lvl="5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867"/>
            </a:lvl6pPr>
            <a:lvl7pPr lvl="6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867"/>
            </a:lvl7pPr>
            <a:lvl8pPr lvl="7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867"/>
            </a:lvl8pPr>
            <a:lvl9pPr lvl="8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1587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1130000" y="3439767"/>
            <a:ext cx="2900400" cy="215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2"/>
          </p:nvPr>
        </p:nvSpPr>
        <p:spPr>
          <a:xfrm>
            <a:off x="4562933" y="3439767"/>
            <a:ext cx="2900400" cy="215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3"/>
          </p:nvPr>
        </p:nvSpPr>
        <p:spPr>
          <a:xfrm>
            <a:off x="7995933" y="3439767"/>
            <a:ext cx="2900400" cy="215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4"/>
          </p:nvPr>
        </p:nvSpPr>
        <p:spPr>
          <a:xfrm>
            <a:off x="1130000" y="2713701"/>
            <a:ext cx="29004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5"/>
          </p:nvPr>
        </p:nvSpPr>
        <p:spPr>
          <a:xfrm>
            <a:off x="4562951" y="2713701"/>
            <a:ext cx="29004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6"/>
          </p:nvPr>
        </p:nvSpPr>
        <p:spPr>
          <a:xfrm>
            <a:off x="7995933" y="2713701"/>
            <a:ext cx="29004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-127800" y="6138667"/>
            <a:ext cx="2481600" cy="83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8"/>
          <p:cNvSpPr/>
          <p:nvPr/>
        </p:nvSpPr>
        <p:spPr>
          <a:xfrm>
            <a:off x="11232000" y="4589233"/>
            <a:ext cx="1112000" cy="2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731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5993765" y="1927500"/>
            <a:ext cx="37480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2"/>
          </p:nvPr>
        </p:nvSpPr>
        <p:spPr>
          <a:xfrm>
            <a:off x="5993768" y="2420233"/>
            <a:ext cx="3748000" cy="12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3"/>
          </p:nvPr>
        </p:nvSpPr>
        <p:spPr>
          <a:xfrm>
            <a:off x="1162916" y="2420233"/>
            <a:ext cx="3748000" cy="12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"/>
          </p:nvPr>
        </p:nvSpPr>
        <p:spPr>
          <a:xfrm>
            <a:off x="1162916" y="4431184"/>
            <a:ext cx="3748000" cy="12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5"/>
          </p:nvPr>
        </p:nvSpPr>
        <p:spPr>
          <a:xfrm>
            <a:off x="5982201" y="4431184"/>
            <a:ext cx="3748000" cy="12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6"/>
          </p:nvPr>
        </p:nvSpPr>
        <p:spPr>
          <a:xfrm>
            <a:off x="1162916" y="1927500"/>
            <a:ext cx="37480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7"/>
          </p:nvPr>
        </p:nvSpPr>
        <p:spPr>
          <a:xfrm>
            <a:off x="1162916" y="3938551"/>
            <a:ext cx="37480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8"/>
          </p:nvPr>
        </p:nvSpPr>
        <p:spPr>
          <a:xfrm>
            <a:off x="5982165" y="3938551"/>
            <a:ext cx="37480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013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10593433" y="-2495467"/>
            <a:ext cx="3057200" cy="34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0"/>
          <p:cNvSpPr/>
          <p:nvPr/>
        </p:nvSpPr>
        <p:spPr>
          <a:xfrm>
            <a:off x="3612333" y="6285333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42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686000" y="2584467"/>
            <a:ext cx="3954800" cy="17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1694365" y="1308133"/>
            <a:ext cx="1578800" cy="82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 b="1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685989" y="4672884"/>
            <a:ext cx="3968800" cy="7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Google Shape;19;p3"/>
          <p:cNvSpPr>
            <a:spLocks noGrp="1"/>
          </p:cNvSpPr>
          <p:nvPr>
            <p:ph type="pic" idx="3"/>
          </p:nvPr>
        </p:nvSpPr>
        <p:spPr>
          <a:xfrm>
            <a:off x="7650633" y="719400"/>
            <a:ext cx="3590400" cy="54192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2086000" y="-195133"/>
            <a:ext cx="3328000" cy="70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-987333" y="5903933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37289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-1281333" y="6138667"/>
            <a:ext cx="2615600" cy="7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72448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4553200" y="4162267"/>
            <a:ext cx="26376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2"/>
          </p:nvPr>
        </p:nvSpPr>
        <p:spPr>
          <a:xfrm>
            <a:off x="1178351" y="2344899"/>
            <a:ext cx="2648000" cy="147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3"/>
          </p:nvPr>
        </p:nvSpPr>
        <p:spPr>
          <a:xfrm>
            <a:off x="4553200" y="2331948"/>
            <a:ext cx="2648000" cy="147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4"/>
          </p:nvPr>
        </p:nvSpPr>
        <p:spPr>
          <a:xfrm>
            <a:off x="1178351" y="4665067"/>
            <a:ext cx="2648000" cy="147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5"/>
          </p:nvPr>
        </p:nvSpPr>
        <p:spPr>
          <a:xfrm>
            <a:off x="4553200" y="4665067"/>
            <a:ext cx="2648000" cy="147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ubTitle" idx="6"/>
          </p:nvPr>
        </p:nvSpPr>
        <p:spPr>
          <a:xfrm>
            <a:off x="7976863" y="2344899"/>
            <a:ext cx="2648000" cy="147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7"/>
          </p:nvPr>
        </p:nvSpPr>
        <p:spPr>
          <a:xfrm>
            <a:off x="7976863" y="4665067"/>
            <a:ext cx="2648000" cy="147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8"/>
          </p:nvPr>
        </p:nvSpPr>
        <p:spPr>
          <a:xfrm>
            <a:off x="1178351" y="1846367"/>
            <a:ext cx="26376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9"/>
          </p:nvPr>
        </p:nvSpPr>
        <p:spPr>
          <a:xfrm>
            <a:off x="4553200" y="1833417"/>
            <a:ext cx="26376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3"/>
          </p:nvPr>
        </p:nvSpPr>
        <p:spPr>
          <a:xfrm>
            <a:off x="7976863" y="1846367"/>
            <a:ext cx="26376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4"/>
          </p:nvPr>
        </p:nvSpPr>
        <p:spPr>
          <a:xfrm>
            <a:off x="1178351" y="4162267"/>
            <a:ext cx="26376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5"/>
          </p:nvPr>
        </p:nvSpPr>
        <p:spPr>
          <a:xfrm>
            <a:off x="7976863" y="4162267"/>
            <a:ext cx="2637600" cy="50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2086000" y="-865400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2"/>
          <p:cNvSpPr/>
          <p:nvPr/>
        </p:nvSpPr>
        <p:spPr>
          <a:xfrm>
            <a:off x="10491933" y="-626800"/>
            <a:ext cx="2412800" cy="189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6998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10583633" y="719200"/>
            <a:ext cx="1778000" cy="195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/>
          <p:nvPr/>
        </p:nvSpPr>
        <p:spPr>
          <a:xfrm>
            <a:off x="4788200" y="0"/>
            <a:ext cx="2615600" cy="7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hasCustomPrompt="1"/>
          </p:nvPr>
        </p:nvSpPr>
        <p:spPr>
          <a:xfrm>
            <a:off x="1141567" y="3670443"/>
            <a:ext cx="38680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r>
              <a:t>xx%</a:t>
            </a: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141567" y="4708289"/>
            <a:ext cx="3868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2" hasCustomPrompt="1"/>
          </p:nvPr>
        </p:nvSpPr>
        <p:spPr>
          <a:xfrm>
            <a:off x="1141580" y="1389136"/>
            <a:ext cx="38680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r>
              <a:t>xx%</a:t>
            </a:r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3"/>
          </p:nvPr>
        </p:nvSpPr>
        <p:spPr>
          <a:xfrm>
            <a:off x="1141580" y="2435036"/>
            <a:ext cx="3868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4" hasCustomPrompt="1"/>
          </p:nvPr>
        </p:nvSpPr>
        <p:spPr>
          <a:xfrm>
            <a:off x="6170749" y="3670443"/>
            <a:ext cx="38680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r>
              <a:t>xx%</a:t>
            </a:r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5"/>
          </p:nvPr>
        </p:nvSpPr>
        <p:spPr>
          <a:xfrm>
            <a:off x="6170749" y="4708289"/>
            <a:ext cx="3868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23"/>
          <p:cNvSpPr/>
          <p:nvPr/>
        </p:nvSpPr>
        <p:spPr>
          <a:xfrm rot="5400000">
            <a:off x="51433" y="5066667"/>
            <a:ext cx="1006400" cy="315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3"/>
          <p:cNvSpPr txBox="1">
            <a:spLocks noGrp="1"/>
          </p:cNvSpPr>
          <p:nvPr>
            <p:ph type="title" idx="6" hasCustomPrompt="1"/>
          </p:nvPr>
        </p:nvSpPr>
        <p:spPr>
          <a:xfrm>
            <a:off x="6170763" y="1389136"/>
            <a:ext cx="38680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r>
              <a:t>xx%</a:t>
            </a:r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7"/>
          </p:nvPr>
        </p:nvSpPr>
        <p:spPr>
          <a:xfrm>
            <a:off x="6170763" y="2435036"/>
            <a:ext cx="3868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"/>
              <a:buNone/>
              <a:defRPr sz="2133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6963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1188933" y="856267"/>
            <a:ext cx="47244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ubTitle" idx="1"/>
          </p:nvPr>
        </p:nvSpPr>
        <p:spPr>
          <a:xfrm>
            <a:off x="1188933" y="2286733"/>
            <a:ext cx="47244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9805900" y="-202433"/>
            <a:ext cx="3057200" cy="47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4"/>
          <p:cNvSpPr>
            <a:spLocks noGrp="1"/>
          </p:cNvSpPr>
          <p:nvPr>
            <p:ph type="pic" idx="2"/>
          </p:nvPr>
        </p:nvSpPr>
        <p:spPr>
          <a:xfrm>
            <a:off x="7662467" y="716600"/>
            <a:ext cx="3578800" cy="542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4"/>
          <p:cNvSpPr/>
          <p:nvPr/>
        </p:nvSpPr>
        <p:spPr>
          <a:xfrm>
            <a:off x="3519800" y="6404300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4"/>
          <p:cNvSpPr/>
          <p:nvPr/>
        </p:nvSpPr>
        <p:spPr>
          <a:xfrm>
            <a:off x="-655900" y="-754967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4"/>
          <p:cNvSpPr txBox="1"/>
          <p:nvPr/>
        </p:nvSpPr>
        <p:spPr>
          <a:xfrm>
            <a:off x="1188933" y="4713661"/>
            <a:ext cx="47244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333" b="1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2"/>
              </a:rPr>
              <a:t>Slidesgo</a:t>
            </a:r>
            <a:r>
              <a:rPr lang="en" sz="1333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lang="en" sz="1333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333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333" b="1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650438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/>
          <p:nvPr/>
        </p:nvSpPr>
        <p:spPr>
          <a:xfrm rot="10800000">
            <a:off x="-1956633" y="-1115267"/>
            <a:ext cx="3136800" cy="366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5"/>
          <p:cNvSpPr/>
          <p:nvPr/>
        </p:nvSpPr>
        <p:spPr>
          <a:xfrm>
            <a:off x="10193600" y="4034067"/>
            <a:ext cx="3057200" cy="47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5"/>
          <p:cNvSpPr/>
          <p:nvPr/>
        </p:nvSpPr>
        <p:spPr>
          <a:xfrm>
            <a:off x="7582800" y="-659467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1176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 rot="10800000">
            <a:off x="-1050800" y="4895000"/>
            <a:ext cx="3136800" cy="366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6"/>
          <p:cNvSpPr/>
          <p:nvPr/>
        </p:nvSpPr>
        <p:spPr>
          <a:xfrm>
            <a:off x="10696333" y="-122700"/>
            <a:ext cx="3057200" cy="47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6"/>
          <p:cNvSpPr/>
          <p:nvPr/>
        </p:nvSpPr>
        <p:spPr>
          <a:xfrm>
            <a:off x="2086000" y="-865400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034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81A-156F-4841-B807-05BE05A3FFC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655A7B25-C4AB-493E-9870-235C11AE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13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81A-156F-4841-B807-05BE05A3FFC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B25-C4AB-493E-9870-235C11AE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29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35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661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72000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10800000">
            <a:off x="9535100" y="-865400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3261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97741" y="-1036552"/>
            <a:ext cx="13411733" cy="8956467"/>
          </a:xfrm>
          <a:custGeom>
            <a:avLst/>
            <a:gdLst/>
            <a:ahLst/>
            <a:cxnLst/>
            <a:rect l="l" t="t" r="r" b="b"/>
            <a:pathLst>
              <a:path w="402352" h="268694" extrusionOk="0">
                <a:moveTo>
                  <a:pt x="109916" y="28743"/>
                </a:moveTo>
                <a:cubicBezTo>
                  <a:pt x="110784" y="37015"/>
                  <a:pt x="117163" y="53134"/>
                  <a:pt x="110529" y="68850"/>
                </a:cubicBezTo>
                <a:cubicBezTo>
                  <a:pt x="103896" y="84566"/>
                  <a:pt x="81902" y="109111"/>
                  <a:pt x="70115" y="123041"/>
                </a:cubicBezTo>
                <a:cubicBezTo>
                  <a:pt x="58328" y="136971"/>
                  <a:pt x="50999" y="143521"/>
                  <a:pt x="39805" y="152432"/>
                </a:cubicBezTo>
                <a:cubicBezTo>
                  <a:pt x="28611" y="161344"/>
                  <a:pt x="-11031" y="169621"/>
                  <a:pt x="2950" y="176510"/>
                </a:cubicBezTo>
                <a:cubicBezTo>
                  <a:pt x="16931" y="183399"/>
                  <a:pt x="95201" y="185066"/>
                  <a:pt x="123693" y="193764"/>
                </a:cubicBezTo>
                <a:cubicBezTo>
                  <a:pt x="152185" y="202462"/>
                  <a:pt x="162066" y="218846"/>
                  <a:pt x="173904" y="228700"/>
                </a:cubicBezTo>
                <a:cubicBezTo>
                  <a:pt x="185742" y="238554"/>
                  <a:pt x="191151" y="246509"/>
                  <a:pt x="194723" y="252887"/>
                </a:cubicBezTo>
                <a:cubicBezTo>
                  <a:pt x="198295" y="259265"/>
                  <a:pt x="180588" y="265235"/>
                  <a:pt x="195335" y="266970"/>
                </a:cubicBezTo>
                <a:cubicBezTo>
                  <a:pt x="210082" y="268705"/>
                  <a:pt x="267007" y="271008"/>
                  <a:pt x="283203" y="263297"/>
                </a:cubicBezTo>
                <a:cubicBezTo>
                  <a:pt x="299399" y="255586"/>
                  <a:pt x="279021" y="243172"/>
                  <a:pt x="292510" y="220706"/>
                </a:cubicBezTo>
                <a:cubicBezTo>
                  <a:pt x="305999" y="198241"/>
                  <a:pt x="345977" y="147935"/>
                  <a:pt x="364138" y="128504"/>
                </a:cubicBezTo>
                <a:cubicBezTo>
                  <a:pt x="382299" y="109073"/>
                  <a:pt x="407362" y="110893"/>
                  <a:pt x="401476" y="104120"/>
                </a:cubicBezTo>
                <a:cubicBezTo>
                  <a:pt x="395590" y="97347"/>
                  <a:pt x="350727" y="92832"/>
                  <a:pt x="328821" y="87866"/>
                </a:cubicBezTo>
                <a:cubicBezTo>
                  <a:pt x="306915" y="82901"/>
                  <a:pt x="277539" y="84850"/>
                  <a:pt x="270038" y="74327"/>
                </a:cubicBezTo>
                <a:cubicBezTo>
                  <a:pt x="262537" y="63804"/>
                  <a:pt x="282081" y="36057"/>
                  <a:pt x="283816" y="24729"/>
                </a:cubicBezTo>
                <a:cubicBezTo>
                  <a:pt x="285551" y="13401"/>
                  <a:pt x="291521" y="9626"/>
                  <a:pt x="280448" y="6360"/>
                </a:cubicBezTo>
                <a:cubicBezTo>
                  <a:pt x="269375" y="3094"/>
                  <a:pt x="242331" y="6105"/>
                  <a:pt x="217379" y="5135"/>
                </a:cubicBezTo>
                <a:cubicBezTo>
                  <a:pt x="192427" y="4166"/>
                  <a:pt x="149411" y="-1804"/>
                  <a:pt x="130735" y="543"/>
                </a:cubicBezTo>
                <a:cubicBezTo>
                  <a:pt x="112059" y="2890"/>
                  <a:pt x="108794" y="14518"/>
                  <a:pt x="105324" y="19218"/>
                </a:cubicBezTo>
                <a:cubicBezTo>
                  <a:pt x="101854" y="23918"/>
                  <a:pt x="109049" y="20471"/>
                  <a:pt x="109916" y="287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8345287" y="3734150"/>
            <a:ext cx="5476659" cy="347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516314">
            <a:off x="8627727" y="-1798881"/>
            <a:ext cx="4302373" cy="430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1001754" y="175087"/>
            <a:ext cx="4302417" cy="332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 t="1978" b="1978"/>
          <a:stretch/>
        </p:blipFill>
        <p:spPr>
          <a:xfrm>
            <a:off x="-400836" y="5373919"/>
            <a:ext cx="4844080" cy="26963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148567" y="2007000"/>
            <a:ext cx="7894800" cy="22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076733" y="4372579"/>
            <a:ext cx="6038400" cy="4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9181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-604153" y="-765193"/>
            <a:ext cx="13688033" cy="8956467"/>
          </a:xfrm>
          <a:custGeom>
            <a:avLst/>
            <a:gdLst/>
            <a:ahLst/>
            <a:cxnLst/>
            <a:rect l="l" t="t" r="r" b="b"/>
            <a:pathLst>
              <a:path w="410641" h="268694" extrusionOk="0">
                <a:moveTo>
                  <a:pt x="308630" y="240725"/>
                </a:moveTo>
                <a:cubicBezTo>
                  <a:pt x="308573" y="232611"/>
                  <a:pt x="299661" y="216640"/>
                  <a:pt x="304977" y="200795"/>
                </a:cubicBezTo>
                <a:cubicBezTo>
                  <a:pt x="310293" y="184950"/>
                  <a:pt x="329550" y="159743"/>
                  <a:pt x="340526" y="145654"/>
                </a:cubicBezTo>
                <a:cubicBezTo>
                  <a:pt x="351503" y="131565"/>
                  <a:pt x="359642" y="125175"/>
                  <a:pt x="370836" y="116263"/>
                </a:cubicBezTo>
                <a:cubicBezTo>
                  <a:pt x="382030" y="107352"/>
                  <a:pt x="421672" y="99074"/>
                  <a:pt x="407691" y="92185"/>
                </a:cubicBezTo>
                <a:cubicBezTo>
                  <a:pt x="393710" y="85296"/>
                  <a:pt x="315440" y="83629"/>
                  <a:pt x="286948" y="74931"/>
                </a:cubicBezTo>
                <a:cubicBezTo>
                  <a:pt x="258456" y="66233"/>
                  <a:pt x="248575" y="49849"/>
                  <a:pt x="236737" y="39995"/>
                </a:cubicBezTo>
                <a:cubicBezTo>
                  <a:pt x="224899" y="30141"/>
                  <a:pt x="219490" y="22186"/>
                  <a:pt x="215918" y="15808"/>
                </a:cubicBezTo>
                <a:cubicBezTo>
                  <a:pt x="212346" y="9430"/>
                  <a:pt x="230053" y="3460"/>
                  <a:pt x="215306" y="1725"/>
                </a:cubicBezTo>
                <a:cubicBezTo>
                  <a:pt x="200559" y="-10"/>
                  <a:pt x="143634" y="-2313"/>
                  <a:pt x="127438" y="5398"/>
                </a:cubicBezTo>
                <a:cubicBezTo>
                  <a:pt x="111242" y="13109"/>
                  <a:pt x="131620" y="25524"/>
                  <a:pt x="118131" y="47989"/>
                </a:cubicBezTo>
                <a:cubicBezTo>
                  <a:pt x="104642" y="70455"/>
                  <a:pt x="64664" y="120760"/>
                  <a:pt x="46503" y="140191"/>
                </a:cubicBezTo>
                <a:cubicBezTo>
                  <a:pt x="28342" y="159622"/>
                  <a:pt x="15269" y="157730"/>
                  <a:pt x="9165" y="164575"/>
                </a:cubicBezTo>
                <a:cubicBezTo>
                  <a:pt x="3061" y="171420"/>
                  <a:pt x="-8337" y="175388"/>
                  <a:pt x="9881" y="181262"/>
                </a:cubicBezTo>
                <a:cubicBezTo>
                  <a:pt x="28099" y="187136"/>
                  <a:pt x="103985" y="187638"/>
                  <a:pt x="118472" y="199821"/>
                </a:cubicBezTo>
                <a:cubicBezTo>
                  <a:pt x="132959" y="212004"/>
                  <a:pt x="94850" y="243941"/>
                  <a:pt x="96803" y="254360"/>
                </a:cubicBezTo>
                <a:cubicBezTo>
                  <a:pt x="98757" y="264779"/>
                  <a:pt x="114117" y="260802"/>
                  <a:pt x="130193" y="262335"/>
                </a:cubicBezTo>
                <a:cubicBezTo>
                  <a:pt x="146270" y="263868"/>
                  <a:pt x="168310" y="262591"/>
                  <a:pt x="193262" y="263560"/>
                </a:cubicBezTo>
                <a:cubicBezTo>
                  <a:pt x="218214" y="264530"/>
                  <a:pt x="261230" y="270499"/>
                  <a:pt x="279906" y="268152"/>
                </a:cubicBezTo>
                <a:cubicBezTo>
                  <a:pt x="298582" y="265805"/>
                  <a:pt x="300530" y="254048"/>
                  <a:pt x="305317" y="249477"/>
                </a:cubicBezTo>
                <a:cubicBezTo>
                  <a:pt x="310104" y="244906"/>
                  <a:pt x="308687" y="248839"/>
                  <a:pt x="308630" y="24072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337423" y="45829"/>
            <a:ext cx="5476659" cy="347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574311">
            <a:off x="-916010" y="4890868"/>
            <a:ext cx="4302372" cy="430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50895">
            <a:off x="9234660" y="3543000"/>
            <a:ext cx="4302417" cy="332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5">
            <a:alphaModFix/>
          </a:blip>
          <a:srcRect t="1978" b="1978"/>
          <a:stretch/>
        </p:blipFill>
        <p:spPr>
          <a:xfrm rot="10800000">
            <a:off x="8041280" y="-813967"/>
            <a:ext cx="4844080" cy="2696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135600" y="3429567"/>
            <a:ext cx="592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5290267" y="1897567"/>
            <a:ext cx="161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3135600" y="4534800"/>
            <a:ext cx="5920800" cy="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8718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7888">
            <a:off x="-2021108" y="3134109"/>
            <a:ext cx="4108045" cy="60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-2025055" y="-1729085"/>
            <a:ext cx="17237800" cy="10652833"/>
          </a:xfrm>
          <a:custGeom>
            <a:avLst/>
            <a:gdLst/>
            <a:ahLst/>
            <a:cxnLst/>
            <a:rect l="l" t="t" r="r" b="b"/>
            <a:pathLst>
              <a:path w="517134" h="319585" extrusionOk="0">
                <a:moveTo>
                  <a:pt x="398745" y="136751"/>
                </a:moveTo>
                <a:cubicBezTo>
                  <a:pt x="411318" y="113637"/>
                  <a:pt x="448783" y="166850"/>
                  <a:pt x="468087" y="161135"/>
                </a:cubicBezTo>
                <a:cubicBezTo>
                  <a:pt x="487391" y="155420"/>
                  <a:pt x="510251" y="121257"/>
                  <a:pt x="514569" y="102461"/>
                </a:cubicBezTo>
                <a:cubicBezTo>
                  <a:pt x="518887" y="83665"/>
                  <a:pt x="520899" y="65424"/>
                  <a:pt x="493995" y="48359"/>
                </a:cubicBezTo>
                <a:cubicBezTo>
                  <a:pt x="467091" y="31294"/>
                  <a:pt x="385530" y="1721"/>
                  <a:pt x="353145" y="70"/>
                </a:cubicBezTo>
                <a:cubicBezTo>
                  <a:pt x="320760" y="-1581"/>
                  <a:pt x="316215" y="26595"/>
                  <a:pt x="299685" y="38453"/>
                </a:cubicBezTo>
                <a:cubicBezTo>
                  <a:pt x="283155" y="50311"/>
                  <a:pt x="269840" y="66901"/>
                  <a:pt x="253965" y="71219"/>
                </a:cubicBezTo>
                <a:cubicBezTo>
                  <a:pt x="238090" y="75537"/>
                  <a:pt x="219802" y="69822"/>
                  <a:pt x="204435" y="64361"/>
                </a:cubicBezTo>
                <a:cubicBezTo>
                  <a:pt x="189068" y="58900"/>
                  <a:pt x="176749" y="42517"/>
                  <a:pt x="161763" y="38453"/>
                </a:cubicBezTo>
                <a:cubicBezTo>
                  <a:pt x="146777" y="34389"/>
                  <a:pt x="141062" y="40612"/>
                  <a:pt x="114519" y="39977"/>
                </a:cubicBezTo>
                <a:cubicBezTo>
                  <a:pt x="87976" y="39342"/>
                  <a:pt x="14906" y="22816"/>
                  <a:pt x="2505" y="34643"/>
                </a:cubicBezTo>
                <a:cubicBezTo>
                  <a:pt x="-9896" y="46470"/>
                  <a:pt x="27113" y="84255"/>
                  <a:pt x="40112" y="110941"/>
                </a:cubicBezTo>
                <a:cubicBezTo>
                  <a:pt x="53111" y="137627"/>
                  <a:pt x="69195" y="167964"/>
                  <a:pt x="80498" y="194761"/>
                </a:cubicBezTo>
                <a:cubicBezTo>
                  <a:pt x="91801" y="221558"/>
                  <a:pt x="95021" y="251673"/>
                  <a:pt x="107930" y="271723"/>
                </a:cubicBezTo>
                <a:cubicBezTo>
                  <a:pt x="120839" y="291773"/>
                  <a:pt x="153299" y="307963"/>
                  <a:pt x="157953" y="315059"/>
                </a:cubicBezTo>
                <a:cubicBezTo>
                  <a:pt x="162607" y="322155"/>
                  <a:pt x="136177" y="320142"/>
                  <a:pt x="135855" y="314297"/>
                </a:cubicBezTo>
                <a:cubicBezTo>
                  <a:pt x="135533" y="308453"/>
                  <a:pt x="142150" y="285505"/>
                  <a:pt x="156023" y="279992"/>
                </a:cubicBezTo>
                <a:cubicBezTo>
                  <a:pt x="169896" y="274479"/>
                  <a:pt x="186441" y="277894"/>
                  <a:pt x="219092" y="281217"/>
                </a:cubicBezTo>
                <a:cubicBezTo>
                  <a:pt x="251743" y="284540"/>
                  <a:pt x="323002" y="296828"/>
                  <a:pt x="351928" y="299928"/>
                </a:cubicBezTo>
                <a:cubicBezTo>
                  <a:pt x="380854" y="303028"/>
                  <a:pt x="384846" y="327015"/>
                  <a:pt x="392649" y="299819"/>
                </a:cubicBezTo>
                <a:cubicBezTo>
                  <a:pt x="400452" y="272623"/>
                  <a:pt x="386172" y="159865"/>
                  <a:pt x="398745" y="1367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12213">
            <a:off x="3362136" y="-4352252"/>
            <a:ext cx="4688065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309725">
            <a:off x="10462835" y="2686843"/>
            <a:ext cx="4302373" cy="430231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72000" cy="45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600"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600"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600"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600"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600"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600"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600"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269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552112">
            <a:off x="10337846" y="-1669486"/>
            <a:ext cx="4108045" cy="60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/>
          <p:nvPr/>
        </p:nvSpPr>
        <p:spPr>
          <a:xfrm>
            <a:off x="-3186529" y="-2120786"/>
            <a:ext cx="17211333" cy="10629267"/>
          </a:xfrm>
          <a:custGeom>
            <a:avLst/>
            <a:gdLst/>
            <a:ahLst/>
            <a:cxnLst/>
            <a:rect l="l" t="t" r="r" b="b"/>
            <a:pathLst>
              <a:path w="516340" h="318878" extrusionOk="0">
                <a:moveTo>
                  <a:pt x="118390" y="182128"/>
                </a:moveTo>
                <a:cubicBezTo>
                  <a:pt x="105817" y="205242"/>
                  <a:pt x="68352" y="152029"/>
                  <a:pt x="49048" y="157744"/>
                </a:cubicBezTo>
                <a:cubicBezTo>
                  <a:pt x="29744" y="163459"/>
                  <a:pt x="6884" y="197622"/>
                  <a:pt x="2566" y="216418"/>
                </a:cubicBezTo>
                <a:cubicBezTo>
                  <a:pt x="-1752" y="235214"/>
                  <a:pt x="-3764" y="253455"/>
                  <a:pt x="23140" y="270520"/>
                </a:cubicBezTo>
                <a:cubicBezTo>
                  <a:pt x="50044" y="287585"/>
                  <a:pt x="131605" y="317158"/>
                  <a:pt x="163990" y="318809"/>
                </a:cubicBezTo>
                <a:cubicBezTo>
                  <a:pt x="196375" y="320460"/>
                  <a:pt x="200920" y="292284"/>
                  <a:pt x="217450" y="280426"/>
                </a:cubicBezTo>
                <a:cubicBezTo>
                  <a:pt x="233980" y="268568"/>
                  <a:pt x="247295" y="251978"/>
                  <a:pt x="263170" y="247660"/>
                </a:cubicBezTo>
                <a:cubicBezTo>
                  <a:pt x="279045" y="243342"/>
                  <a:pt x="297333" y="249057"/>
                  <a:pt x="312700" y="254518"/>
                </a:cubicBezTo>
                <a:cubicBezTo>
                  <a:pt x="328067" y="259979"/>
                  <a:pt x="340386" y="276362"/>
                  <a:pt x="355372" y="280426"/>
                </a:cubicBezTo>
                <a:cubicBezTo>
                  <a:pt x="370358" y="284490"/>
                  <a:pt x="376073" y="278267"/>
                  <a:pt x="402616" y="278902"/>
                </a:cubicBezTo>
                <a:cubicBezTo>
                  <a:pt x="429159" y="279537"/>
                  <a:pt x="503708" y="298841"/>
                  <a:pt x="514630" y="284236"/>
                </a:cubicBezTo>
                <a:cubicBezTo>
                  <a:pt x="525552" y="269631"/>
                  <a:pt x="481102" y="222260"/>
                  <a:pt x="468148" y="191272"/>
                </a:cubicBezTo>
                <a:cubicBezTo>
                  <a:pt x="455194" y="160284"/>
                  <a:pt x="448717" y="124089"/>
                  <a:pt x="436906" y="98308"/>
                </a:cubicBezTo>
                <a:cubicBezTo>
                  <a:pt x="425095" y="72527"/>
                  <a:pt x="410236" y="52334"/>
                  <a:pt x="397282" y="36586"/>
                </a:cubicBezTo>
                <a:cubicBezTo>
                  <a:pt x="384328" y="20838"/>
                  <a:pt x="361849" y="9154"/>
                  <a:pt x="359182" y="3820"/>
                </a:cubicBezTo>
                <a:cubicBezTo>
                  <a:pt x="356515" y="-1514"/>
                  <a:pt x="380958" y="-1262"/>
                  <a:pt x="381280" y="4582"/>
                </a:cubicBezTo>
                <a:cubicBezTo>
                  <a:pt x="381602" y="10427"/>
                  <a:pt x="374985" y="33374"/>
                  <a:pt x="361112" y="38887"/>
                </a:cubicBezTo>
                <a:cubicBezTo>
                  <a:pt x="347239" y="44400"/>
                  <a:pt x="330694" y="40985"/>
                  <a:pt x="298043" y="37662"/>
                </a:cubicBezTo>
                <a:cubicBezTo>
                  <a:pt x="265392" y="34339"/>
                  <a:pt x="194133" y="22051"/>
                  <a:pt x="165207" y="18951"/>
                </a:cubicBezTo>
                <a:cubicBezTo>
                  <a:pt x="136281" y="15851"/>
                  <a:pt x="132289" y="-8136"/>
                  <a:pt x="124486" y="19060"/>
                </a:cubicBezTo>
                <a:cubicBezTo>
                  <a:pt x="116683" y="46256"/>
                  <a:pt x="130963" y="159014"/>
                  <a:pt x="118390" y="1821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pic>
        <p:nvPicPr>
          <p:cNvPr id="35" name="Google Shape;3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7787">
            <a:off x="3976050" y="6089066"/>
            <a:ext cx="4688065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90275">
            <a:off x="-2738957" y="-209746"/>
            <a:ext cx="4302373" cy="430231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2169567" y="5244732"/>
            <a:ext cx="2772400" cy="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7250100" y="5244667"/>
            <a:ext cx="2772400" cy="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2169567" y="4819867"/>
            <a:ext cx="2772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7250100" y="4819867"/>
            <a:ext cx="2772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6039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252511">
            <a:off x="-1881350" y="-2652423"/>
            <a:ext cx="4108047" cy="600937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/>
          <p:nvPr/>
        </p:nvSpPr>
        <p:spPr>
          <a:xfrm>
            <a:off x="-242831" y="-1984678"/>
            <a:ext cx="13780467" cy="10050467"/>
          </a:xfrm>
          <a:custGeom>
            <a:avLst/>
            <a:gdLst/>
            <a:ahLst/>
            <a:cxnLst/>
            <a:rect l="l" t="t" r="r" b="b"/>
            <a:pathLst>
              <a:path w="413414" h="301514" extrusionOk="0">
                <a:moveTo>
                  <a:pt x="59035" y="43170"/>
                </a:moveTo>
                <a:cubicBezTo>
                  <a:pt x="47769" y="54487"/>
                  <a:pt x="35794" y="93716"/>
                  <a:pt x="30079" y="115560"/>
                </a:cubicBezTo>
                <a:cubicBezTo>
                  <a:pt x="24364" y="137404"/>
                  <a:pt x="29571" y="160264"/>
                  <a:pt x="24745" y="174234"/>
                </a:cubicBezTo>
                <a:cubicBezTo>
                  <a:pt x="19919" y="188204"/>
                  <a:pt x="-5608" y="185791"/>
                  <a:pt x="1123" y="199380"/>
                </a:cubicBezTo>
                <a:cubicBezTo>
                  <a:pt x="7854" y="212969"/>
                  <a:pt x="41763" y="242941"/>
                  <a:pt x="65131" y="255768"/>
                </a:cubicBezTo>
                <a:cubicBezTo>
                  <a:pt x="88499" y="268595"/>
                  <a:pt x="124440" y="268722"/>
                  <a:pt x="141331" y="276342"/>
                </a:cubicBezTo>
                <a:cubicBezTo>
                  <a:pt x="158222" y="283962"/>
                  <a:pt x="158853" y="300657"/>
                  <a:pt x="166477" y="301488"/>
                </a:cubicBezTo>
                <a:cubicBezTo>
                  <a:pt x="174101" y="302319"/>
                  <a:pt x="183541" y="282343"/>
                  <a:pt x="187076" y="281330"/>
                </a:cubicBezTo>
                <a:cubicBezTo>
                  <a:pt x="190611" y="280318"/>
                  <a:pt x="178929" y="297387"/>
                  <a:pt x="187688" y="295413"/>
                </a:cubicBezTo>
                <a:cubicBezTo>
                  <a:pt x="196447" y="293439"/>
                  <a:pt x="218145" y="277616"/>
                  <a:pt x="239629" y="269484"/>
                </a:cubicBezTo>
                <a:cubicBezTo>
                  <a:pt x="261113" y="261353"/>
                  <a:pt x="288143" y="250815"/>
                  <a:pt x="316591" y="246624"/>
                </a:cubicBezTo>
                <a:cubicBezTo>
                  <a:pt x="345039" y="242433"/>
                  <a:pt x="398760" y="258308"/>
                  <a:pt x="410317" y="244338"/>
                </a:cubicBezTo>
                <a:cubicBezTo>
                  <a:pt x="421874" y="230368"/>
                  <a:pt x="398252" y="192522"/>
                  <a:pt x="385933" y="162804"/>
                </a:cubicBezTo>
                <a:cubicBezTo>
                  <a:pt x="373614" y="133086"/>
                  <a:pt x="348722" y="90160"/>
                  <a:pt x="336403" y="66030"/>
                </a:cubicBezTo>
                <a:cubicBezTo>
                  <a:pt x="324084" y="41900"/>
                  <a:pt x="319258" y="28946"/>
                  <a:pt x="312019" y="18024"/>
                </a:cubicBezTo>
                <a:cubicBezTo>
                  <a:pt x="304780" y="7102"/>
                  <a:pt x="299505" y="-2298"/>
                  <a:pt x="292969" y="498"/>
                </a:cubicBezTo>
                <a:cubicBezTo>
                  <a:pt x="286433" y="3295"/>
                  <a:pt x="286674" y="29290"/>
                  <a:pt x="272801" y="34803"/>
                </a:cubicBezTo>
                <a:cubicBezTo>
                  <a:pt x="258928" y="40316"/>
                  <a:pt x="234684" y="34548"/>
                  <a:pt x="209732" y="33578"/>
                </a:cubicBezTo>
                <a:cubicBezTo>
                  <a:pt x="184780" y="32609"/>
                  <a:pt x="141764" y="26639"/>
                  <a:pt x="123088" y="28986"/>
                </a:cubicBezTo>
                <a:cubicBezTo>
                  <a:pt x="104412" y="31333"/>
                  <a:pt x="108353" y="45297"/>
                  <a:pt x="97677" y="47661"/>
                </a:cubicBezTo>
                <a:cubicBezTo>
                  <a:pt x="87002" y="50025"/>
                  <a:pt x="70301" y="31854"/>
                  <a:pt x="59035" y="4317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29057">
            <a:off x="9468071" y="-1238018"/>
            <a:ext cx="5476660" cy="347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03553">
            <a:off x="-907224" y="5354887"/>
            <a:ext cx="4302373" cy="430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5">
            <a:alphaModFix/>
          </a:blip>
          <a:srcRect t="1978" b="1978"/>
          <a:stretch/>
        </p:blipFill>
        <p:spPr>
          <a:xfrm rot="-769084">
            <a:off x="8488797" y="6353921"/>
            <a:ext cx="4844081" cy="269638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6448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-1463714" y="-1760257"/>
            <a:ext cx="16591033" cy="10477500"/>
          </a:xfrm>
          <a:custGeom>
            <a:avLst/>
            <a:gdLst/>
            <a:ahLst/>
            <a:cxnLst/>
            <a:rect l="l" t="t" r="r" b="b"/>
            <a:pathLst>
              <a:path w="497731" h="314325" extrusionOk="0">
                <a:moveTo>
                  <a:pt x="456087" y="274182"/>
                </a:moveTo>
                <a:cubicBezTo>
                  <a:pt x="468660" y="251068"/>
                  <a:pt x="444306" y="190534"/>
                  <a:pt x="451246" y="162070"/>
                </a:cubicBezTo>
                <a:cubicBezTo>
                  <a:pt x="458186" y="133606"/>
                  <a:pt x="497429" y="111381"/>
                  <a:pt x="497728" y="103396"/>
                </a:cubicBezTo>
                <a:cubicBezTo>
                  <a:pt x="498027" y="95411"/>
                  <a:pt x="474711" y="116432"/>
                  <a:pt x="453039" y="114162"/>
                </a:cubicBezTo>
                <a:cubicBezTo>
                  <a:pt x="431367" y="111892"/>
                  <a:pt x="395508" y="102224"/>
                  <a:pt x="367695" y="89778"/>
                </a:cubicBezTo>
                <a:cubicBezTo>
                  <a:pt x="339882" y="77332"/>
                  <a:pt x="301655" y="51932"/>
                  <a:pt x="286161" y="39486"/>
                </a:cubicBezTo>
                <a:cubicBezTo>
                  <a:pt x="270667" y="27040"/>
                  <a:pt x="280573" y="20182"/>
                  <a:pt x="274731" y="15102"/>
                </a:cubicBezTo>
                <a:cubicBezTo>
                  <a:pt x="268889" y="10022"/>
                  <a:pt x="266730" y="11165"/>
                  <a:pt x="251109" y="9006"/>
                </a:cubicBezTo>
                <a:cubicBezTo>
                  <a:pt x="235488" y="6847"/>
                  <a:pt x="201706" y="2021"/>
                  <a:pt x="181005" y="2148"/>
                </a:cubicBezTo>
                <a:cubicBezTo>
                  <a:pt x="160304" y="2275"/>
                  <a:pt x="131856" y="-6234"/>
                  <a:pt x="126903" y="9768"/>
                </a:cubicBezTo>
                <a:cubicBezTo>
                  <a:pt x="121950" y="25770"/>
                  <a:pt x="153319" y="70728"/>
                  <a:pt x="151287" y="98160"/>
                </a:cubicBezTo>
                <a:cubicBezTo>
                  <a:pt x="149255" y="125592"/>
                  <a:pt x="137952" y="156580"/>
                  <a:pt x="114711" y="174360"/>
                </a:cubicBezTo>
                <a:cubicBezTo>
                  <a:pt x="91470" y="192140"/>
                  <a:pt x="28732" y="184774"/>
                  <a:pt x="11841" y="204840"/>
                </a:cubicBezTo>
                <a:cubicBezTo>
                  <a:pt x="-5050" y="224906"/>
                  <a:pt x="-3272" y="277865"/>
                  <a:pt x="13365" y="294756"/>
                </a:cubicBezTo>
                <a:cubicBezTo>
                  <a:pt x="30002" y="311647"/>
                  <a:pt x="92359" y="322696"/>
                  <a:pt x="111663" y="306186"/>
                </a:cubicBezTo>
                <a:cubicBezTo>
                  <a:pt x="130967" y="289676"/>
                  <a:pt x="119410" y="212714"/>
                  <a:pt x="129189" y="195696"/>
                </a:cubicBezTo>
                <a:cubicBezTo>
                  <a:pt x="138968" y="178678"/>
                  <a:pt x="145064" y="192013"/>
                  <a:pt x="170337" y="204078"/>
                </a:cubicBezTo>
                <a:cubicBezTo>
                  <a:pt x="195610" y="216143"/>
                  <a:pt x="253369" y="251955"/>
                  <a:pt x="280827" y="268086"/>
                </a:cubicBezTo>
                <a:cubicBezTo>
                  <a:pt x="308285" y="284217"/>
                  <a:pt x="319257" y="295418"/>
                  <a:pt x="335087" y="300863"/>
                </a:cubicBezTo>
                <a:cubicBezTo>
                  <a:pt x="350917" y="306308"/>
                  <a:pt x="355641" y="305201"/>
                  <a:pt x="375808" y="300754"/>
                </a:cubicBezTo>
                <a:cubicBezTo>
                  <a:pt x="395975" y="296307"/>
                  <a:pt x="443514" y="297296"/>
                  <a:pt x="456087" y="2741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pic>
        <p:nvPicPr>
          <p:cNvPr id="51" name="Google Shape;5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38066">
            <a:off x="-2452835" y="-1538273"/>
            <a:ext cx="5729273" cy="616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309725">
            <a:off x="2170502" y="4503643"/>
            <a:ext cx="4302373" cy="430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09929">
            <a:off x="9114801" y="-1611532"/>
            <a:ext cx="4827600" cy="37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268000" y="2820541"/>
            <a:ext cx="4973200" cy="25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6268000" y="1455459"/>
            <a:ext cx="4973200" cy="13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3262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391887">
            <a:off x="-1570681" y="3599429"/>
            <a:ext cx="6486733" cy="411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548667">
            <a:off x="8312330" y="3586854"/>
            <a:ext cx="5531535" cy="320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6600" y="-2992816"/>
            <a:ext cx="4430800" cy="44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/>
          <p:nvPr/>
        </p:nvSpPr>
        <p:spPr>
          <a:xfrm>
            <a:off x="-1320092" y="-1564977"/>
            <a:ext cx="15173167" cy="9934367"/>
          </a:xfrm>
          <a:custGeom>
            <a:avLst/>
            <a:gdLst/>
            <a:ahLst/>
            <a:cxnLst/>
            <a:rect l="l" t="t" r="r" b="b"/>
            <a:pathLst>
              <a:path w="455195" h="298031" extrusionOk="0">
                <a:moveTo>
                  <a:pt x="420051" y="109306"/>
                </a:moveTo>
                <a:cubicBezTo>
                  <a:pt x="429449" y="101940"/>
                  <a:pt x="428052" y="80858"/>
                  <a:pt x="433767" y="68158"/>
                </a:cubicBezTo>
                <a:cubicBezTo>
                  <a:pt x="439482" y="55458"/>
                  <a:pt x="459548" y="42250"/>
                  <a:pt x="454341" y="33106"/>
                </a:cubicBezTo>
                <a:cubicBezTo>
                  <a:pt x="449134" y="23962"/>
                  <a:pt x="417130" y="18755"/>
                  <a:pt x="402525" y="13294"/>
                </a:cubicBezTo>
                <a:cubicBezTo>
                  <a:pt x="387920" y="7833"/>
                  <a:pt x="381824" y="-1946"/>
                  <a:pt x="366711" y="340"/>
                </a:cubicBezTo>
                <a:cubicBezTo>
                  <a:pt x="351598" y="2626"/>
                  <a:pt x="326325" y="24343"/>
                  <a:pt x="311847" y="27010"/>
                </a:cubicBezTo>
                <a:cubicBezTo>
                  <a:pt x="297369" y="29677"/>
                  <a:pt x="294067" y="3261"/>
                  <a:pt x="279843" y="16342"/>
                </a:cubicBezTo>
                <a:cubicBezTo>
                  <a:pt x="265619" y="29423"/>
                  <a:pt x="249109" y="107020"/>
                  <a:pt x="226503" y="105496"/>
                </a:cubicBezTo>
                <a:cubicBezTo>
                  <a:pt x="203897" y="103972"/>
                  <a:pt x="175957" y="20660"/>
                  <a:pt x="144207" y="7198"/>
                </a:cubicBezTo>
                <a:cubicBezTo>
                  <a:pt x="112457" y="-6264"/>
                  <a:pt x="60006" y="13294"/>
                  <a:pt x="36003" y="24724"/>
                </a:cubicBezTo>
                <a:cubicBezTo>
                  <a:pt x="12000" y="36154"/>
                  <a:pt x="2094" y="61173"/>
                  <a:pt x="189" y="75778"/>
                </a:cubicBezTo>
                <a:cubicBezTo>
                  <a:pt x="-1716" y="90383"/>
                  <a:pt x="11111" y="100924"/>
                  <a:pt x="24573" y="112354"/>
                </a:cubicBezTo>
                <a:cubicBezTo>
                  <a:pt x="38035" y="123784"/>
                  <a:pt x="61046" y="123007"/>
                  <a:pt x="80961" y="144358"/>
                </a:cubicBezTo>
                <a:cubicBezTo>
                  <a:pt x="100876" y="165709"/>
                  <a:pt x="128866" y="218947"/>
                  <a:pt x="144065" y="240462"/>
                </a:cubicBezTo>
                <a:cubicBezTo>
                  <a:pt x="159264" y="261977"/>
                  <a:pt x="164442" y="266262"/>
                  <a:pt x="172156" y="273450"/>
                </a:cubicBezTo>
                <a:cubicBezTo>
                  <a:pt x="179871" y="280638"/>
                  <a:pt x="179643" y="281608"/>
                  <a:pt x="190352" y="283588"/>
                </a:cubicBezTo>
                <a:cubicBezTo>
                  <a:pt x="201061" y="285568"/>
                  <a:pt x="221240" y="284149"/>
                  <a:pt x="236409" y="285328"/>
                </a:cubicBezTo>
                <a:cubicBezTo>
                  <a:pt x="251578" y="286507"/>
                  <a:pt x="265492" y="309458"/>
                  <a:pt x="281367" y="290662"/>
                </a:cubicBezTo>
                <a:cubicBezTo>
                  <a:pt x="297242" y="271866"/>
                  <a:pt x="315657" y="202270"/>
                  <a:pt x="331659" y="172552"/>
                </a:cubicBezTo>
                <a:cubicBezTo>
                  <a:pt x="347661" y="142834"/>
                  <a:pt x="362647" y="122895"/>
                  <a:pt x="377379" y="112354"/>
                </a:cubicBezTo>
                <a:cubicBezTo>
                  <a:pt x="392111" y="101813"/>
                  <a:pt x="410653" y="116672"/>
                  <a:pt x="420051" y="1093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2826967" y="1742800"/>
            <a:ext cx="6538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2261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-997982" y="-1249326"/>
            <a:ext cx="12530267" cy="9169267"/>
          </a:xfrm>
          <a:custGeom>
            <a:avLst/>
            <a:gdLst/>
            <a:ahLst/>
            <a:cxnLst/>
            <a:rect l="l" t="t" r="r" b="b"/>
            <a:pathLst>
              <a:path w="375908" h="275078" extrusionOk="0">
                <a:moveTo>
                  <a:pt x="141564" y="24133"/>
                </a:moveTo>
                <a:cubicBezTo>
                  <a:pt x="145509" y="30787"/>
                  <a:pt x="152277" y="46077"/>
                  <a:pt x="143999" y="65524"/>
                </a:cubicBezTo>
                <a:cubicBezTo>
                  <a:pt x="135721" y="84971"/>
                  <a:pt x="113767" y="129847"/>
                  <a:pt x="91894" y="140813"/>
                </a:cubicBezTo>
                <a:cubicBezTo>
                  <a:pt x="70022" y="151779"/>
                  <a:pt x="26926" y="128315"/>
                  <a:pt x="12764" y="131318"/>
                </a:cubicBezTo>
                <a:cubicBezTo>
                  <a:pt x="-1398" y="134321"/>
                  <a:pt x="-4402" y="150796"/>
                  <a:pt x="6920" y="158831"/>
                </a:cubicBezTo>
                <a:cubicBezTo>
                  <a:pt x="18242" y="166866"/>
                  <a:pt x="55169" y="164268"/>
                  <a:pt x="80694" y="179526"/>
                </a:cubicBezTo>
                <a:cubicBezTo>
                  <a:pt x="106219" y="194784"/>
                  <a:pt x="138563" y="237088"/>
                  <a:pt x="160069" y="250379"/>
                </a:cubicBezTo>
                <a:cubicBezTo>
                  <a:pt x="181575" y="263670"/>
                  <a:pt x="201351" y="255441"/>
                  <a:pt x="209730" y="259270"/>
                </a:cubicBezTo>
                <a:cubicBezTo>
                  <a:pt x="218109" y="263099"/>
                  <a:pt x="195595" y="271618"/>
                  <a:pt x="210342" y="273353"/>
                </a:cubicBezTo>
                <a:cubicBezTo>
                  <a:pt x="225089" y="275088"/>
                  <a:pt x="282014" y="277391"/>
                  <a:pt x="298210" y="269680"/>
                </a:cubicBezTo>
                <a:cubicBezTo>
                  <a:pt x="314406" y="261969"/>
                  <a:pt x="295845" y="243413"/>
                  <a:pt x="307517" y="227089"/>
                </a:cubicBezTo>
                <a:cubicBezTo>
                  <a:pt x="319189" y="210765"/>
                  <a:pt x="357797" y="187670"/>
                  <a:pt x="368243" y="171735"/>
                </a:cubicBezTo>
                <a:cubicBezTo>
                  <a:pt x="378689" y="155800"/>
                  <a:pt x="377577" y="148172"/>
                  <a:pt x="370191" y="131480"/>
                </a:cubicBezTo>
                <a:cubicBezTo>
                  <a:pt x="362806" y="114788"/>
                  <a:pt x="337403" y="91103"/>
                  <a:pt x="323930" y="71584"/>
                </a:cubicBezTo>
                <a:cubicBezTo>
                  <a:pt x="310458" y="52065"/>
                  <a:pt x="299217" y="24470"/>
                  <a:pt x="289356" y="14366"/>
                </a:cubicBezTo>
                <a:cubicBezTo>
                  <a:pt x="279495" y="4262"/>
                  <a:pt x="267565" y="13352"/>
                  <a:pt x="264765" y="10958"/>
                </a:cubicBezTo>
                <a:cubicBezTo>
                  <a:pt x="261965" y="8564"/>
                  <a:pt x="277953" y="-92"/>
                  <a:pt x="272556" y="1"/>
                </a:cubicBezTo>
                <a:cubicBezTo>
                  <a:pt x="267160" y="94"/>
                  <a:pt x="253522" y="10364"/>
                  <a:pt x="232386" y="11518"/>
                </a:cubicBezTo>
                <a:cubicBezTo>
                  <a:pt x="211250" y="12672"/>
                  <a:pt x="164418" y="4579"/>
                  <a:pt x="145742" y="6926"/>
                </a:cubicBezTo>
                <a:cubicBezTo>
                  <a:pt x="127066" y="9273"/>
                  <a:pt x="121027" y="22733"/>
                  <a:pt x="120331" y="25601"/>
                </a:cubicBezTo>
                <a:cubicBezTo>
                  <a:pt x="119635" y="28469"/>
                  <a:pt x="137619" y="17479"/>
                  <a:pt x="141564" y="241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pic>
        <p:nvPicPr>
          <p:cNvPr id="64" name="Google Shape;6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157584">
            <a:off x="8243019" y="-521649"/>
            <a:ext cx="5476661" cy="347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990142">
            <a:off x="9225012" y="3907890"/>
            <a:ext cx="4302376" cy="43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4">
            <a:alphaModFix/>
          </a:blip>
          <a:srcRect t="1978" b="1978"/>
          <a:stretch/>
        </p:blipFill>
        <p:spPr>
          <a:xfrm rot="1540342">
            <a:off x="-928371" y="5089853"/>
            <a:ext cx="4844077" cy="269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78091">
            <a:off x="-1200434" y="-1551629"/>
            <a:ext cx="4688071" cy="504259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273467" y="2075600"/>
            <a:ext cx="5645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3273588" y="3198000"/>
            <a:ext cx="5645200" cy="1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5898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67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2948700" y="4645600"/>
            <a:ext cx="6294800" cy="149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268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552112">
            <a:off x="9305146" y="-1306620"/>
            <a:ext cx="4108045" cy="60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98963">
            <a:off x="3751966" y="4999538"/>
            <a:ext cx="4688065" cy="5042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399995">
            <a:off x="-874288" y="-453091"/>
            <a:ext cx="4302371" cy="430231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/>
          <p:nvPr/>
        </p:nvSpPr>
        <p:spPr>
          <a:xfrm>
            <a:off x="-3244836" y="-2114223"/>
            <a:ext cx="17231867" cy="10620400"/>
          </a:xfrm>
          <a:custGeom>
            <a:avLst/>
            <a:gdLst/>
            <a:ahLst/>
            <a:cxnLst/>
            <a:rect l="l" t="t" r="r" b="b"/>
            <a:pathLst>
              <a:path w="516956" h="318612" extrusionOk="0">
                <a:moveTo>
                  <a:pt x="154429" y="149165"/>
                </a:moveTo>
                <a:cubicBezTo>
                  <a:pt x="131696" y="167326"/>
                  <a:pt x="99438" y="191329"/>
                  <a:pt x="74419" y="202505"/>
                </a:cubicBezTo>
                <a:cubicBezTo>
                  <a:pt x="49400" y="213681"/>
                  <a:pt x="12570" y="204918"/>
                  <a:pt x="4315" y="216221"/>
                </a:cubicBezTo>
                <a:cubicBezTo>
                  <a:pt x="-3940" y="227524"/>
                  <a:pt x="-2015" y="253258"/>
                  <a:pt x="24889" y="270323"/>
                </a:cubicBezTo>
                <a:cubicBezTo>
                  <a:pt x="51793" y="287388"/>
                  <a:pt x="139958" y="318485"/>
                  <a:pt x="165739" y="318612"/>
                </a:cubicBezTo>
                <a:cubicBezTo>
                  <a:pt x="191520" y="318739"/>
                  <a:pt x="166601" y="286880"/>
                  <a:pt x="179575" y="271085"/>
                </a:cubicBezTo>
                <a:cubicBezTo>
                  <a:pt x="192549" y="255290"/>
                  <a:pt x="221104" y="233239"/>
                  <a:pt x="243583" y="223841"/>
                </a:cubicBezTo>
                <a:cubicBezTo>
                  <a:pt x="266062" y="214443"/>
                  <a:pt x="295907" y="208220"/>
                  <a:pt x="314449" y="214697"/>
                </a:cubicBezTo>
                <a:cubicBezTo>
                  <a:pt x="332991" y="221174"/>
                  <a:pt x="339849" y="252035"/>
                  <a:pt x="354835" y="262703"/>
                </a:cubicBezTo>
                <a:cubicBezTo>
                  <a:pt x="369821" y="273371"/>
                  <a:pt x="377441" y="275149"/>
                  <a:pt x="404365" y="278705"/>
                </a:cubicBezTo>
                <a:cubicBezTo>
                  <a:pt x="431289" y="282261"/>
                  <a:pt x="509394" y="296358"/>
                  <a:pt x="516379" y="284039"/>
                </a:cubicBezTo>
                <a:cubicBezTo>
                  <a:pt x="523364" y="271720"/>
                  <a:pt x="464944" y="233747"/>
                  <a:pt x="446275" y="204791"/>
                </a:cubicBezTo>
                <a:cubicBezTo>
                  <a:pt x="427606" y="175835"/>
                  <a:pt x="419605" y="138878"/>
                  <a:pt x="404365" y="110303"/>
                </a:cubicBezTo>
                <a:cubicBezTo>
                  <a:pt x="389125" y="81728"/>
                  <a:pt x="362074" y="51121"/>
                  <a:pt x="354835" y="33341"/>
                </a:cubicBezTo>
                <a:cubicBezTo>
                  <a:pt x="347596" y="15561"/>
                  <a:pt x="356232" y="8449"/>
                  <a:pt x="360931" y="3623"/>
                </a:cubicBezTo>
                <a:cubicBezTo>
                  <a:pt x="365630" y="-1203"/>
                  <a:pt x="382707" y="-1459"/>
                  <a:pt x="383029" y="4385"/>
                </a:cubicBezTo>
                <a:cubicBezTo>
                  <a:pt x="383351" y="10230"/>
                  <a:pt x="376734" y="33177"/>
                  <a:pt x="362861" y="38690"/>
                </a:cubicBezTo>
                <a:cubicBezTo>
                  <a:pt x="348988" y="44203"/>
                  <a:pt x="352819" y="42294"/>
                  <a:pt x="299792" y="37465"/>
                </a:cubicBezTo>
                <a:cubicBezTo>
                  <a:pt x="246765" y="32637"/>
                  <a:pt x="59530" y="373"/>
                  <a:pt x="44701" y="9719"/>
                </a:cubicBezTo>
                <a:cubicBezTo>
                  <a:pt x="29872" y="19065"/>
                  <a:pt x="192529" y="70298"/>
                  <a:pt x="210817" y="93539"/>
                </a:cubicBezTo>
                <a:cubicBezTo>
                  <a:pt x="229105" y="116780"/>
                  <a:pt x="177162" y="131004"/>
                  <a:pt x="154429" y="149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3203133" y="1719933"/>
            <a:ext cx="5785600" cy="1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3203133" y="3266100"/>
            <a:ext cx="57856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994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5653233" y="3339435"/>
            <a:ext cx="3340800" cy="213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233567" y="3339435"/>
            <a:ext cx="3340800" cy="213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1233567" y="2574555"/>
            <a:ext cx="3340800" cy="74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5653233" y="2574555"/>
            <a:ext cx="3340800" cy="74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da Display"/>
              <a:buNone/>
              <a:defRPr sz="3200" b="1"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2086000" y="-865400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3196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718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211768">
            <a:off x="7491249" y="4053180"/>
            <a:ext cx="4108044" cy="600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700004">
            <a:off x="-2380424" y="-1985711"/>
            <a:ext cx="4302376" cy="43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955531">
            <a:off x="-2197132" y="5310398"/>
            <a:ext cx="4907264" cy="379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151722">
            <a:off x="11266333" y="-1055897"/>
            <a:ext cx="4688064" cy="5042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-1103964" y="-1968619"/>
            <a:ext cx="15470933" cy="10034400"/>
          </a:xfrm>
          <a:custGeom>
            <a:avLst/>
            <a:gdLst/>
            <a:ahLst/>
            <a:cxnLst/>
            <a:rect l="l" t="t" r="r" b="b"/>
            <a:pathLst>
              <a:path w="464128" h="301032" extrusionOk="0">
                <a:moveTo>
                  <a:pt x="17513" y="118892"/>
                </a:moveTo>
                <a:cubicBezTo>
                  <a:pt x="-545" y="143330"/>
                  <a:pt x="-3264" y="213407"/>
                  <a:pt x="3147" y="224373"/>
                </a:cubicBezTo>
                <a:cubicBezTo>
                  <a:pt x="9559" y="235339"/>
                  <a:pt x="43524" y="186675"/>
                  <a:pt x="55982" y="184686"/>
                </a:cubicBezTo>
                <a:cubicBezTo>
                  <a:pt x="68440" y="182698"/>
                  <a:pt x="68441" y="195358"/>
                  <a:pt x="77896" y="212442"/>
                </a:cubicBezTo>
                <a:cubicBezTo>
                  <a:pt x="87351" y="229526"/>
                  <a:pt x="97835" y="276621"/>
                  <a:pt x="112713" y="287191"/>
                </a:cubicBezTo>
                <a:cubicBezTo>
                  <a:pt x="127591" y="297761"/>
                  <a:pt x="153899" y="273558"/>
                  <a:pt x="167165" y="275861"/>
                </a:cubicBezTo>
                <a:cubicBezTo>
                  <a:pt x="180431" y="278164"/>
                  <a:pt x="184687" y="300176"/>
                  <a:pt x="192311" y="301007"/>
                </a:cubicBezTo>
                <a:cubicBezTo>
                  <a:pt x="199935" y="301838"/>
                  <a:pt x="209375" y="281862"/>
                  <a:pt x="212910" y="280849"/>
                </a:cubicBezTo>
                <a:cubicBezTo>
                  <a:pt x="216445" y="279837"/>
                  <a:pt x="210004" y="296995"/>
                  <a:pt x="213522" y="294932"/>
                </a:cubicBezTo>
                <a:cubicBezTo>
                  <a:pt x="217040" y="292869"/>
                  <a:pt x="214940" y="277060"/>
                  <a:pt x="234020" y="268470"/>
                </a:cubicBezTo>
                <a:cubicBezTo>
                  <a:pt x="253100" y="259880"/>
                  <a:pt x="289939" y="258126"/>
                  <a:pt x="328003" y="243391"/>
                </a:cubicBezTo>
                <a:cubicBezTo>
                  <a:pt x="366067" y="228656"/>
                  <a:pt x="450116" y="190624"/>
                  <a:pt x="462403" y="180060"/>
                </a:cubicBezTo>
                <a:cubicBezTo>
                  <a:pt x="474690" y="169496"/>
                  <a:pt x="417863" y="193202"/>
                  <a:pt x="401723" y="180006"/>
                </a:cubicBezTo>
                <a:cubicBezTo>
                  <a:pt x="385584" y="166810"/>
                  <a:pt x="365688" y="124348"/>
                  <a:pt x="365566" y="100884"/>
                </a:cubicBezTo>
                <a:cubicBezTo>
                  <a:pt x="365444" y="77420"/>
                  <a:pt x="408787" y="56032"/>
                  <a:pt x="400993" y="39221"/>
                </a:cubicBezTo>
                <a:cubicBezTo>
                  <a:pt x="393199" y="22410"/>
                  <a:pt x="335863" y="834"/>
                  <a:pt x="318803" y="17"/>
                </a:cubicBezTo>
                <a:cubicBezTo>
                  <a:pt x="301743" y="-799"/>
                  <a:pt x="312508" y="28809"/>
                  <a:pt x="298635" y="34322"/>
                </a:cubicBezTo>
                <a:cubicBezTo>
                  <a:pt x="284762" y="39835"/>
                  <a:pt x="268217" y="36420"/>
                  <a:pt x="235566" y="33097"/>
                </a:cubicBezTo>
                <a:cubicBezTo>
                  <a:pt x="202915" y="29774"/>
                  <a:pt x="123408" y="6945"/>
                  <a:pt x="102730" y="14386"/>
                </a:cubicBezTo>
                <a:cubicBezTo>
                  <a:pt x="82052" y="21827"/>
                  <a:pt x="125699" y="60326"/>
                  <a:pt x="111496" y="77744"/>
                </a:cubicBezTo>
                <a:cubicBezTo>
                  <a:pt x="97293" y="95162"/>
                  <a:pt x="35571" y="94454"/>
                  <a:pt x="17513" y="1188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2066667" y="2985903"/>
            <a:ext cx="310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"/>
          </p:nvPr>
        </p:nvSpPr>
        <p:spPr>
          <a:xfrm>
            <a:off x="7022533" y="2985903"/>
            <a:ext cx="310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3"/>
          </p:nvPr>
        </p:nvSpPr>
        <p:spPr>
          <a:xfrm>
            <a:off x="2066667" y="5261733"/>
            <a:ext cx="310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4"/>
          </p:nvPr>
        </p:nvSpPr>
        <p:spPr>
          <a:xfrm>
            <a:off x="7022533" y="5261733"/>
            <a:ext cx="310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5" hasCustomPrompt="1"/>
          </p:nvPr>
        </p:nvSpPr>
        <p:spPr>
          <a:xfrm>
            <a:off x="2921467" y="1742228"/>
            <a:ext cx="139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6" hasCustomPrompt="1"/>
          </p:nvPr>
        </p:nvSpPr>
        <p:spPr>
          <a:xfrm>
            <a:off x="2921467" y="4014077"/>
            <a:ext cx="139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7" hasCustomPrompt="1"/>
          </p:nvPr>
        </p:nvSpPr>
        <p:spPr>
          <a:xfrm>
            <a:off x="7877333" y="1742228"/>
            <a:ext cx="139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8" hasCustomPrompt="1"/>
          </p:nvPr>
        </p:nvSpPr>
        <p:spPr>
          <a:xfrm>
            <a:off x="7877333" y="4014077"/>
            <a:ext cx="139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9"/>
          </p:nvPr>
        </p:nvSpPr>
        <p:spPr>
          <a:xfrm>
            <a:off x="2066667" y="2545900"/>
            <a:ext cx="310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3"/>
          </p:nvPr>
        </p:nvSpPr>
        <p:spPr>
          <a:xfrm>
            <a:off x="2066667" y="4821733"/>
            <a:ext cx="310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4"/>
          </p:nvPr>
        </p:nvSpPr>
        <p:spPr>
          <a:xfrm>
            <a:off x="7022533" y="2545900"/>
            <a:ext cx="310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5"/>
          </p:nvPr>
        </p:nvSpPr>
        <p:spPr>
          <a:xfrm>
            <a:off x="7022533" y="4821733"/>
            <a:ext cx="3102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267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-3126363" y="-2114223"/>
            <a:ext cx="17113400" cy="10620400"/>
          </a:xfrm>
          <a:custGeom>
            <a:avLst/>
            <a:gdLst/>
            <a:ahLst/>
            <a:cxnLst/>
            <a:rect l="l" t="t" r="r" b="b"/>
            <a:pathLst>
              <a:path w="513402" h="318612" extrusionOk="0">
                <a:moveTo>
                  <a:pt x="166877" y="206315"/>
                </a:moveTo>
                <a:cubicBezTo>
                  <a:pt x="155193" y="232477"/>
                  <a:pt x="50545" y="199330"/>
                  <a:pt x="22859" y="200981"/>
                </a:cubicBezTo>
                <a:cubicBezTo>
                  <a:pt x="-4827" y="202632"/>
                  <a:pt x="1015" y="204664"/>
                  <a:pt x="761" y="216221"/>
                </a:cubicBezTo>
                <a:cubicBezTo>
                  <a:pt x="507" y="227778"/>
                  <a:pt x="-5569" y="253258"/>
                  <a:pt x="21335" y="270323"/>
                </a:cubicBezTo>
                <a:cubicBezTo>
                  <a:pt x="48239" y="287388"/>
                  <a:pt x="136404" y="318485"/>
                  <a:pt x="162185" y="318612"/>
                </a:cubicBezTo>
                <a:cubicBezTo>
                  <a:pt x="187966" y="318739"/>
                  <a:pt x="163047" y="286880"/>
                  <a:pt x="176021" y="271085"/>
                </a:cubicBezTo>
                <a:cubicBezTo>
                  <a:pt x="188995" y="255290"/>
                  <a:pt x="217550" y="233239"/>
                  <a:pt x="240029" y="223841"/>
                </a:cubicBezTo>
                <a:cubicBezTo>
                  <a:pt x="262508" y="214443"/>
                  <a:pt x="292353" y="208220"/>
                  <a:pt x="310895" y="214697"/>
                </a:cubicBezTo>
                <a:cubicBezTo>
                  <a:pt x="329437" y="221174"/>
                  <a:pt x="336295" y="252035"/>
                  <a:pt x="351281" y="262703"/>
                </a:cubicBezTo>
                <a:cubicBezTo>
                  <a:pt x="366267" y="273371"/>
                  <a:pt x="373887" y="275149"/>
                  <a:pt x="400811" y="278705"/>
                </a:cubicBezTo>
                <a:cubicBezTo>
                  <a:pt x="427735" y="282261"/>
                  <a:pt x="505840" y="296358"/>
                  <a:pt x="512825" y="284039"/>
                </a:cubicBezTo>
                <a:cubicBezTo>
                  <a:pt x="519810" y="271720"/>
                  <a:pt x="461390" y="233747"/>
                  <a:pt x="442721" y="204791"/>
                </a:cubicBezTo>
                <a:cubicBezTo>
                  <a:pt x="424052" y="175835"/>
                  <a:pt x="416051" y="138878"/>
                  <a:pt x="400811" y="110303"/>
                </a:cubicBezTo>
                <a:cubicBezTo>
                  <a:pt x="385571" y="81728"/>
                  <a:pt x="358520" y="51121"/>
                  <a:pt x="351281" y="33341"/>
                </a:cubicBezTo>
                <a:cubicBezTo>
                  <a:pt x="344042" y="15561"/>
                  <a:pt x="352678" y="8449"/>
                  <a:pt x="357377" y="3623"/>
                </a:cubicBezTo>
                <a:cubicBezTo>
                  <a:pt x="362076" y="-1203"/>
                  <a:pt x="379153" y="-1459"/>
                  <a:pt x="379475" y="4385"/>
                </a:cubicBezTo>
                <a:cubicBezTo>
                  <a:pt x="379797" y="10230"/>
                  <a:pt x="373180" y="33177"/>
                  <a:pt x="359307" y="38690"/>
                </a:cubicBezTo>
                <a:cubicBezTo>
                  <a:pt x="345434" y="44203"/>
                  <a:pt x="328889" y="40788"/>
                  <a:pt x="296238" y="37465"/>
                </a:cubicBezTo>
                <a:cubicBezTo>
                  <a:pt x="263587" y="34142"/>
                  <a:pt x="197281" y="17663"/>
                  <a:pt x="163402" y="18754"/>
                </a:cubicBezTo>
                <a:cubicBezTo>
                  <a:pt x="129523" y="19845"/>
                  <a:pt x="92384" y="12749"/>
                  <a:pt x="92963" y="44009"/>
                </a:cubicBezTo>
                <a:cubicBezTo>
                  <a:pt x="93542" y="75269"/>
                  <a:pt x="178561" y="180153"/>
                  <a:pt x="166877" y="2063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552112">
            <a:off x="9305146" y="-1306620"/>
            <a:ext cx="4108045" cy="60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98963">
            <a:off x="3751966" y="4999538"/>
            <a:ext cx="4688065" cy="5042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043959">
            <a:off x="-2018824" y="1277857"/>
            <a:ext cx="4302373" cy="430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2767784" y="3295533"/>
            <a:ext cx="66564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1"/>
          </p:nvPr>
        </p:nvSpPr>
        <p:spPr>
          <a:xfrm>
            <a:off x="2767800" y="1662100"/>
            <a:ext cx="6656400" cy="1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3236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312213">
            <a:off x="3565336" y="-3857218"/>
            <a:ext cx="4688065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309725">
            <a:off x="10539035" y="3254843"/>
            <a:ext cx="4302373" cy="430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28019">
            <a:off x="-1103225" y="2874258"/>
            <a:ext cx="4108048" cy="60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-2756517" y="-1158560"/>
            <a:ext cx="17308967" cy="10820800"/>
          </a:xfrm>
          <a:custGeom>
            <a:avLst/>
            <a:gdLst/>
            <a:ahLst/>
            <a:cxnLst/>
            <a:rect l="l" t="t" r="r" b="b"/>
            <a:pathLst>
              <a:path w="519269" h="324624" extrusionOk="0">
                <a:moveTo>
                  <a:pt x="424341" y="134211"/>
                </a:moveTo>
                <a:cubicBezTo>
                  <a:pt x="436162" y="110970"/>
                  <a:pt x="475010" y="160073"/>
                  <a:pt x="490640" y="155547"/>
                </a:cubicBezTo>
                <a:cubicBezTo>
                  <a:pt x="506270" y="151021"/>
                  <a:pt x="517009" y="124153"/>
                  <a:pt x="518120" y="107054"/>
                </a:cubicBezTo>
                <a:cubicBezTo>
                  <a:pt x="519231" y="89955"/>
                  <a:pt x="524525" y="70017"/>
                  <a:pt x="497306" y="52952"/>
                </a:cubicBezTo>
                <a:cubicBezTo>
                  <a:pt x="470087" y="35887"/>
                  <a:pt x="382387" y="7630"/>
                  <a:pt x="354808" y="4663"/>
                </a:cubicBezTo>
                <a:cubicBezTo>
                  <a:pt x="327229" y="1696"/>
                  <a:pt x="345040" y="23339"/>
                  <a:pt x="331831" y="35151"/>
                </a:cubicBezTo>
                <a:cubicBezTo>
                  <a:pt x="318622" y="46963"/>
                  <a:pt x="296369" y="73378"/>
                  <a:pt x="275554" y="75537"/>
                </a:cubicBezTo>
                <a:cubicBezTo>
                  <a:pt x="254739" y="77696"/>
                  <a:pt x="227372" y="60043"/>
                  <a:pt x="206943" y="48105"/>
                </a:cubicBezTo>
                <a:cubicBezTo>
                  <a:pt x="186514" y="36167"/>
                  <a:pt x="174179" y="10894"/>
                  <a:pt x="152979" y="3909"/>
                </a:cubicBezTo>
                <a:cubicBezTo>
                  <a:pt x="131779" y="-3076"/>
                  <a:pt x="105228" y="307"/>
                  <a:pt x="79742" y="6195"/>
                </a:cubicBezTo>
                <a:cubicBezTo>
                  <a:pt x="54256" y="12083"/>
                  <a:pt x="2124" y="19043"/>
                  <a:pt x="65" y="39236"/>
                </a:cubicBezTo>
                <a:cubicBezTo>
                  <a:pt x="-1994" y="59429"/>
                  <a:pt x="45755" y="102126"/>
                  <a:pt x="67390" y="127353"/>
                </a:cubicBezTo>
                <a:cubicBezTo>
                  <a:pt x="89025" y="152580"/>
                  <a:pt x="102442" y="166850"/>
                  <a:pt x="129874" y="190599"/>
                </a:cubicBezTo>
                <a:cubicBezTo>
                  <a:pt x="157306" y="214348"/>
                  <a:pt x="227406" y="248338"/>
                  <a:pt x="231982" y="269847"/>
                </a:cubicBezTo>
                <a:cubicBezTo>
                  <a:pt x="236558" y="291356"/>
                  <a:pt x="173500" y="311478"/>
                  <a:pt x="157332" y="319652"/>
                </a:cubicBezTo>
                <a:cubicBezTo>
                  <a:pt x="141164" y="327826"/>
                  <a:pt x="135301" y="324735"/>
                  <a:pt x="134975" y="318890"/>
                </a:cubicBezTo>
                <a:cubicBezTo>
                  <a:pt x="134650" y="313046"/>
                  <a:pt x="141344" y="290098"/>
                  <a:pt x="155379" y="284585"/>
                </a:cubicBezTo>
                <a:cubicBezTo>
                  <a:pt x="169414" y="279072"/>
                  <a:pt x="186153" y="282487"/>
                  <a:pt x="219186" y="285810"/>
                </a:cubicBezTo>
                <a:cubicBezTo>
                  <a:pt x="252219" y="289133"/>
                  <a:pt x="320155" y="302991"/>
                  <a:pt x="353576" y="304521"/>
                </a:cubicBezTo>
                <a:cubicBezTo>
                  <a:pt x="386998" y="306052"/>
                  <a:pt x="407921" y="323378"/>
                  <a:pt x="419715" y="294993"/>
                </a:cubicBezTo>
                <a:cubicBezTo>
                  <a:pt x="431509" y="266608"/>
                  <a:pt x="412520" y="157452"/>
                  <a:pt x="424341" y="1342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6938617" y="1664300"/>
            <a:ext cx="3982800" cy="25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6938633" y="4239679"/>
            <a:ext cx="3982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" name="Google Shape;114;p15"/>
          <p:cNvSpPr>
            <a:spLocks noGrp="1"/>
          </p:cNvSpPr>
          <p:nvPr>
            <p:ph type="pic" idx="2"/>
          </p:nvPr>
        </p:nvSpPr>
        <p:spPr>
          <a:xfrm>
            <a:off x="1270584" y="1038400"/>
            <a:ext cx="4781200" cy="47812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6060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312213">
            <a:off x="2549336" y="-3628618"/>
            <a:ext cx="4688065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309725">
            <a:off x="10539035" y="3254843"/>
            <a:ext cx="4302373" cy="430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28019">
            <a:off x="-1103225" y="2874258"/>
            <a:ext cx="4108048" cy="60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-2754864" y="-1005452"/>
            <a:ext cx="17107167" cy="10678367"/>
          </a:xfrm>
          <a:custGeom>
            <a:avLst/>
            <a:gdLst/>
            <a:ahLst/>
            <a:cxnLst/>
            <a:rect l="l" t="t" r="r" b="b"/>
            <a:pathLst>
              <a:path w="513215" h="320351" extrusionOk="0">
                <a:moveTo>
                  <a:pt x="419384" y="129618"/>
                </a:moveTo>
                <a:cubicBezTo>
                  <a:pt x="431068" y="106377"/>
                  <a:pt x="469467" y="155480"/>
                  <a:pt x="484916" y="150954"/>
                </a:cubicBezTo>
                <a:cubicBezTo>
                  <a:pt x="500365" y="146428"/>
                  <a:pt x="510981" y="119560"/>
                  <a:pt x="512079" y="102461"/>
                </a:cubicBezTo>
                <a:cubicBezTo>
                  <a:pt x="513177" y="85362"/>
                  <a:pt x="518409" y="65424"/>
                  <a:pt x="491505" y="48359"/>
                </a:cubicBezTo>
                <a:cubicBezTo>
                  <a:pt x="464601" y="31294"/>
                  <a:pt x="383040" y="1721"/>
                  <a:pt x="350655" y="70"/>
                </a:cubicBezTo>
                <a:cubicBezTo>
                  <a:pt x="318270" y="-1581"/>
                  <a:pt x="313725" y="26595"/>
                  <a:pt x="297195" y="38453"/>
                </a:cubicBezTo>
                <a:cubicBezTo>
                  <a:pt x="280665" y="50311"/>
                  <a:pt x="267350" y="66901"/>
                  <a:pt x="251475" y="71219"/>
                </a:cubicBezTo>
                <a:cubicBezTo>
                  <a:pt x="235600" y="75537"/>
                  <a:pt x="219680" y="72281"/>
                  <a:pt x="201945" y="64361"/>
                </a:cubicBezTo>
                <a:cubicBezTo>
                  <a:pt x="184210" y="56441"/>
                  <a:pt x="165593" y="34160"/>
                  <a:pt x="145064" y="23700"/>
                </a:cubicBezTo>
                <a:cubicBezTo>
                  <a:pt x="124535" y="13240"/>
                  <a:pt x="102945" y="-222"/>
                  <a:pt x="78770" y="1602"/>
                </a:cubicBezTo>
                <a:cubicBezTo>
                  <a:pt x="54595" y="3426"/>
                  <a:pt x="1031" y="14323"/>
                  <a:pt x="15" y="34643"/>
                </a:cubicBezTo>
                <a:cubicBezTo>
                  <a:pt x="-1001" y="54963"/>
                  <a:pt x="50150" y="98295"/>
                  <a:pt x="72674" y="123522"/>
                </a:cubicBezTo>
                <a:cubicBezTo>
                  <a:pt x="95198" y="148749"/>
                  <a:pt x="108996" y="163146"/>
                  <a:pt x="135158" y="186006"/>
                </a:cubicBezTo>
                <a:cubicBezTo>
                  <a:pt x="161320" y="208866"/>
                  <a:pt x="226262" y="239173"/>
                  <a:pt x="229646" y="260682"/>
                </a:cubicBezTo>
                <a:cubicBezTo>
                  <a:pt x="233030" y="282191"/>
                  <a:pt x="171510" y="306123"/>
                  <a:pt x="155463" y="315059"/>
                </a:cubicBezTo>
                <a:cubicBezTo>
                  <a:pt x="139416" y="323995"/>
                  <a:pt x="133687" y="320142"/>
                  <a:pt x="133365" y="314297"/>
                </a:cubicBezTo>
                <a:cubicBezTo>
                  <a:pt x="133043" y="308453"/>
                  <a:pt x="139660" y="285505"/>
                  <a:pt x="153533" y="279992"/>
                </a:cubicBezTo>
                <a:cubicBezTo>
                  <a:pt x="167406" y="274479"/>
                  <a:pt x="183951" y="277894"/>
                  <a:pt x="216602" y="281217"/>
                </a:cubicBezTo>
                <a:cubicBezTo>
                  <a:pt x="249253" y="284540"/>
                  <a:pt x="316403" y="298398"/>
                  <a:pt x="349438" y="299928"/>
                </a:cubicBezTo>
                <a:cubicBezTo>
                  <a:pt x="382473" y="301459"/>
                  <a:pt x="403154" y="318785"/>
                  <a:pt x="414812" y="290400"/>
                </a:cubicBezTo>
                <a:cubicBezTo>
                  <a:pt x="426470" y="262015"/>
                  <a:pt x="407700" y="152859"/>
                  <a:pt x="419384" y="1296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1368100" y="2550200"/>
            <a:ext cx="393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1368100" y="3212200"/>
            <a:ext cx="39308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851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-2856958" y="-2035720"/>
            <a:ext cx="17172700" cy="11693933"/>
          </a:xfrm>
          <a:custGeom>
            <a:avLst/>
            <a:gdLst/>
            <a:ahLst/>
            <a:cxnLst/>
            <a:rect l="l" t="t" r="r" b="b"/>
            <a:pathLst>
              <a:path w="515181" h="350818" extrusionOk="0">
                <a:moveTo>
                  <a:pt x="457013" y="213433"/>
                </a:moveTo>
                <a:cubicBezTo>
                  <a:pt x="472334" y="201821"/>
                  <a:pt x="478291" y="195206"/>
                  <a:pt x="487979" y="181862"/>
                </a:cubicBezTo>
                <a:cubicBezTo>
                  <a:pt x="497667" y="168518"/>
                  <a:pt x="514461" y="154001"/>
                  <a:pt x="515142" y="133369"/>
                </a:cubicBezTo>
                <a:cubicBezTo>
                  <a:pt x="515823" y="112738"/>
                  <a:pt x="507722" y="65415"/>
                  <a:pt x="492065" y="58073"/>
                </a:cubicBezTo>
                <a:cubicBezTo>
                  <a:pt x="476408" y="50731"/>
                  <a:pt x="449393" y="91093"/>
                  <a:pt x="421199" y="89315"/>
                </a:cubicBezTo>
                <a:cubicBezTo>
                  <a:pt x="393005" y="87537"/>
                  <a:pt x="351730" y="58073"/>
                  <a:pt x="322901" y="47405"/>
                </a:cubicBezTo>
                <a:cubicBezTo>
                  <a:pt x="294072" y="36737"/>
                  <a:pt x="269815" y="33181"/>
                  <a:pt x="248225" y="25307"/>
                </a:cubicBezTo>
                <a:cubicBezTo>
                  <a:pt x="226635" y="17433"/>
                  <a:pt x="208220" y="1812"/>
                  <a:pt x="193361" y="161"/>
                </a:cubicBezTo>
                <a:cubicBezTo>
                  <a:pt x="178502" y="-1490"/>
                  <a:pt x="177659" y="10010"/>
                  <a:pt x="159071" y="15401"/>
                </a:cubicBezTo>
                <a:cubicBezTo>
                  <a:pt x="140483" y="20793"/>
                  <a:pt x="107832" y="24152"/>
                  <a:pt x="81833" y="32510"/>
                </a:cubicBezTo>
                <a:cubicBezTo>
                  <a:pt x="55834" y="40868"/>
                  <a:pt x="12684" y="30434"/>
                  <a:pt x="3078" y="65551"/>
                </a:cubicBezTo>
                <a:cubicBezTo>
                  <a:pt x="-6528" y="100668"/>
                  <a:pt x="7977" y="218328"/>
                  <a:pt x="24197" y="243211"/>
                </a:cubicBezTo>
                <a:cubicBezTo>
                  <a:pt x="40417" y="268094"/>
                  <a:pt x="81347" y="205732"/>
                  <a:pt x="100397" y="214848"/>
                </a:cubicBezTo>
                <a:cubicBezTo>
                  <a:pt x="119447" y="223964"/>
                  <a:pt x="128809" y="276053"/>
                  <a:pt x="138497" y="297906"/>
                </a:cubicBezTo>
                <a:cubicBezTo>
                  <a:pt x="148185" y="319759"/>
                  <a:pt x="158871" y="338084"/>
                  <a:pt x="158526" y="345967"/>
                </a:cubicBezTo>
                <a:cubicBezTo>
                  <a:pt x="158181" y="353850"/>
                  <a:pt x="136750" y="351050"/>
                  <a:pt x="136428" y="345205"/>
                </a:cubicBezTo>
                <a:cubicBezTo>
                  <a:pt x="136106" y="339361"/>
                  <a:pt x="142723" y="316413"/>
                  <a:pt x="156596" y="310900"/>
                </a:cubicBezTo>
                <a:cubicBezTo>
                  <a:pt x="170469" y="305387"/>
                  <a:pt x="195250" y="316163"/>
                  <a:pt x="219665" y="312125"/>
                </a:cubicBezTo>
                <a:cubicBezTo>
                  <a:pt x="244081" y="308087"/>
                  <a:pt x="273691" y="296772"/>
                  <a:pt x="303089" y="286673"/>
                </a:cubicBezTo>
                <a:cubicBezTo>
                  <a:pt x="332487" y="276574"/>
                  <a:pt x="370399" y="263740"/>
                  <a:pt x="396053" y="251533"/>
                </a:cubicBezTo>
                <a:cubicBezTo>
                  <a:pt x="421707" y="239326"/>
                  <a:pt x="441692" y="225045"/>
                  <a:pt x="457013" y="2134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pic>
        <p:nvPicPr>
          <p:cNvPr id="124" name="Google Shape;12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312213">
            <a:off x="8760802" y="-4263985"/>
            <a:ext cx="4688065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23789">
            <a:off x="-1932369" y="5388445"/>
            <a:ext cx="4302377" cy="430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040146">
            <a:off x="9050808" y="3778024"/>
            <a:ext cx="4108048" cy="600937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72000" cy="1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600">
                <a:solidFill>
                  <a:schemeClr val="dk1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600">
                <a:solidFill>
                  <a:schemeClr val="dk1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600">
                <a:solidFill>
                  <a:schemeClr val="dk1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600">
                <a:solidFill>
                  <a:schemeClr val="dk1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600">
                <a:solidFill>
                  <a:schemeClr val="dk1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600">
                <a:solidFill>
                  <a:schemeClr val="dk1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0386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252511">
            <a:off x="-1881350" y="-2652423"/>
            <a:ext cx="4108047" cy="600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29057">
            <a:off x="9468071" y="-1238018"/>
            <a:ext cx="5476660" cy="347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03553">
            <a:off x="-907224" y="5354887"/>
            <a:ext cx="4302373" cy="430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5">
            <a:alphaModFix/>
          </a:blip>
          <a:srcRect t="1978" b="1978"/>
          <a:stretch/>
        </p:blipFill>
        <p:spPr>
          <a:xfrm rot="-769084">
            <a:off x="8488797" y="6353921"/>
            <a:ext cx="4844081" cy="269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>
            <a:off x="-242831" y="-1984678"/>
            <a:ext cx="13780467" cy="10050467"/>
          </a:xfrm>
          <a:custGeom>
            <a:avLst/>
            <a:gdLst/>
            <a:ahLst/>
            <a:cxnLst/>
            <a:rect l="l" t="t" r="r" b="b"/>
            <a:pathLst>
              <a:path w="413414" h="301514" extrusionOk="0">
                <a:moveTo>
                  <a:pt x="59035" y="43170"/>
                </a:moveTo>
                <a:cubicBezTo>
                  <a:pt x="47769" y="54487"/>
                  <a:pt x="35794" y="93716"/>
                  <a:pt x="30079" y="115560"/>
                </a:cubicBezTo>
                <a:cubicBezTo>
                  <a:pt x="24364" y="137404"/>
                  <a:pt x="29571" y="160264"/>
                  <a:pt x="24745" y="174234"/>
                </a:cubicBezTo>
                <a:cubicBezTo>
                  <a:pt x="19919" y="188204"/>
                  <a:pt x="-5608" y="185791"/>
                  <a:pt x="1123" y="199380"/>
                </a:cubicBezTo>
                <a:cubicBezTo>
                  <a:pt x="7854" y="212969"/>
                  <a:pt x="41763" y="242941"/>
                  <a:pt x="65131" y="255768"/>
                </a:cubicBezTo>
                <a:cubicBezTo>
                  <a:pt x="88499" y="268595"/>
                  <a:pt x="124440" y="268722"/>
                  <a:pt x="141331" y="276342"/>
                </a:cubicBezTo>
                <a:cubicBezTo>
                  <a:pt x="158222" y="283962"/>
                  <a:pt x="158853" y="300657"/>
                  <a:pt x="166477" y="301488"/>
                </a:cubicBezTo>
                <a:cubicBezTo>
                  <a:pt x="174101" y="302319"/>
                  <a:pt x="183541" y="282343"/>
                  <a:pt x="187076" y="281330"/>
                </a:cubicBezTo>
                <a:cubicBezTo>
                  <a:pt x="190611" y="280318"/>
                  <a:pt x="178929" y="297387"/>
                  <a:pt x="187688" y="295413"/>
                </a:cubicBezTo>
                <a:cubicBezTo>
                  <a:pt x="196447" y="293439"/>
                  <a:pt x="218145" y="277616"/>
                  <a:pt x="239629" y="269484"/>
                </a:cubicBezTo>
                <a:cubicBezTo>
                  <a:pt x="261113" y="261353"/>
                  <a:pt x="288143" y="250815"/>
                  <a:pt x="316591" y="246624"/>
                </a:cubicBezTo>
                <a:cubicBezTo>
                  <a:pt x="345039" y="242433"/>
                  <a:pt x="398760" y="258308"/>
                  <a:pt x="410317" y="244338"/>
                </a:cubicBezTo>
                <a:cubicBezTo>
                  <a:pt x="421874" y="230368"/>
                  <a:pt x="398252" y="192522"/>
                  <a:pt x="385933" y="162804"/>
                </a:cubicBezTo>
                <a:cubicBezTo>
                  <a:pt x="373614" y="133086"/>
                  <a:pt x="348722" y="90160"/>
                  <a:pt x="336403" y="66030"/>
                </a:cubicBezTo>
                <a:cubicBezTo>
                  <a:pt x="324084" y="41900"/>
                  <a:pt x="319258" y="28946"/>
                  <a:pt x="312019" y="18024"/>
                </a:cubicBezTo>
                <a:cubicBezTo>
                  <a:pt x="304780" y="7102"/>
                  <a:pt x="299505" y="-2298"/>
                  <a:pt x="292969" y="498"/>
                </a:cubicBezTo>
                <a:cubicBezTo>
                  <a:pt x="286433" y="3295"/>
                  <a:pt x="286674" y="29290"/>
                  <a:pt x="272801" y="34803"/>
                </a:cubicBezTo>
                <a:cubicBezTo>
                  <a:pt x="258928" y="40316"/>
                  <a:pt x="234684" y="34548"/>
                  <a:pt x="209732" y="33578"/>
                </a:cubicBezTo>
                <a:cubicBezTo>
                  <a:pt x="184780" y="32609"/>
                  <a:pt x="141764" y="26639"/>
                  <a:pt x="123088" y="28986"/>
                </a:cubicBezTo>
                <a:cubicBezTo>
                  <a:pt x="104412" y="31333"/>
                  <a:pt x="108353" y="45297"/>
                  <a:pt x="97677" y="47661"/>
                </a:cubicBezTo>
                <a:cubicBezTo>
                  <a:pt x="87002" y="50025"/>
                  <a:pt x="70301" y="31854"/>
                  <a:pt x="59035" y="4317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ubTitle" idx="1"/>
          </p:nvPr>
        </p:nvSpPr>
        <p:spPr>
          <a:xfrm>
            <a:off x="1235500" y="4161033"/>
            <a:ext cx="2756000" cy="10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2"/>
          </p:nvPr>
        </p:nvSpPr>
        <p:spPr>
          <a:xfrm>
            <a:off x="4718049" y="4161033"/>
            <a:ext cx="2756000" cy="10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ubTitle" idx="3"/>
          </p:nvPr>
        </p:nvSpPr>
        <p:spPr>
          <a:xfrm>
            <a:off x="8200700" y="4161033"/>
            <a:ext cx="2756000" cy="10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4"/>
          </p:nvPr>
        </p:nvSpPr>
        <p:spPr>
          <a:xfrm>
            <a:off x="1235500" y="3736200"/>
            <a:ext cx="27560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5"/>
          </p:nvPr>
        </p:nvSpPr>
        <p:spPr>
          <a:xfrm>
            <a:off x="4718049" y="3736200"/>
            <a:ext cx="27560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6"/>
          </p:nvPr>
        </p:nvSpPr>
        <p:spPr>
          <a:xfrm>
            <a:off x="8200700" y="3736200"/>
            <a:ext cx="27560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667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56428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042858">
            <a:off x="-1957985" y="-2653157"/>
            <a:ext cx="4108044" cy="60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100000">
            <a:off x="-2181461" y="5163401"/>
            <a:ext cx="5476660" cy="347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272408" y="4435086"/>
            <a:ext cx="4302377" cy="430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5">
            <a:alphaModFix/>
          </a:blip>
          <a:srcRect t="1978" b="1978"/>
          <a:stretch/>
        </p:blipFill>
        <p:spPr>
          <a:xfrm rot="-8100003">
            <a:off x="10516327" y="-863709"/>
            <a:ext cx="4844083" cy="269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/>
          <p:nvPr/>
        </p:nvSpPr>
        <p:spPr>
          <a:xfrm>
            <a:off x="-276728" y="-1001706"/>
            <a:ext cx="13200133" cy="9323633"/>
          </a:xfrm>
          <a:custGeom>
            <a:avLst/>
            <a:gdLst/>
            <a:ahLst/>
            <a:cxnLst/>
            <a:rect l="l" t="t" r="r" b="b"/>
            <a:pathLst>
              <a:path w="396004" h="279709" extrusionOk="0">
                <a:moveTo>
                  <a:pt x="298834" y="277945"/>
                </a:moveTo>
                <a:cubicBezTo>
                  <a:pt x="312645" y="269930"/>
                  <a:pt x="334365" y="235138"/>
                  <a:pt x="345538" y="215518"/>
                </a:cubicBezTo>
                <a:cubicBezTo>
                  <a:pt x="356712" y="195898"/>
                  <a:pt x="357598" y="172470"/>
                  <a:pt x="365875" y="160225"/>
                </a:cubicBezTo>
                <a:cubicBezTo>
                  <a:pt x="374152" y="147980"/>
                  <a:pt x="400967" y="164247"/>
                  <a:pt x="395199" y="142050"/>
                </a:cubicBezTo>
                <a:cubicBezTo>
                  <a:pt x="389431" y="119853"/>
                  <a:pt x="350533" y="49888"/>
                  <a:pt x="331265" y="27042"/>
                </a:cubicBezTo>
                <a:cubicBezTo>
                  <a:pt x="311997" y="4196"/>
                  <a:pt x="291149" y="9374"/>
                  <a:pt x="279590" y="4972"/>
                </a:cubicBezTo>
                <a:cubicBezTo>
                  <a:pt x="268031" y="570"/>
                  <a:pt x="269042" y="-1003"/>
                  <a:pt x="261909" y="630"/>
                </a:cubicBezTo>
                <a:cubicBezTo>
                  <a:pt x="254777" y="2263"/>
                  <a:pt x="240472" y="14707"/>
                  <a:pt x="236795" y="14770"/>
                </a:cubicBezTo>
                <a:cubicBezTo>
                  <a:pt x="233118" y="14833"/>
                  <a:pt x="248820" y="1368"/>
                  <a:pt x="239849" y="1008"/>
                </a:cubicBezTo>
                <a:cubicBezTo>
                  <a:pt x="230878" y="648"/>
                  <a:pt x="205825" y="10317"/>
                  <a:pt x="182969" y="12611"/>
                </a:cubicBezTo>
                <a:cubicBezTo>
                  <a:pt x="160113" y="14905"/>
                  <a:pt x="122497" y="14323"/>
                  <a:pt x="102715" y="14774"/>
                </a:cubicBezTo>
                <a:cubicBezTo>
                  <a:pt x="82933" y="15225"/>
                  <a:pt x="81271" y="-1729"/>
                  <a:pt x="64279" y="15317"/>
                </a:cubicBezTo>
                <a:cubicBezTo>
                  <a:pt x="47287" y="32363"/>
                  <a:pt x="6414" y="92042"/>
                  <a:pt x="762" y="117052"/>
                </a:cubicBezTo>
                <a:cubicBezTo>
                  <a:pt x="-4890" y="142062"/>
                  <a:pt x="22500" y="145427"/>
                  <a:pt x="30368" y="165379"/>
                </a:cubicBezTo>
                <a:cubicBezTo>
                  <a:pt x="38236" y="185331"/>
                  <a:pt x="42725" y="221222"/>
                  <a:pt x="47969" y="236762"/>
                </a:cubicBezTo>
                <a:cubicBezTo>
                  <a:pt x="53213" y="252302"/>
                  <a:pt x="54797" y="259630"/>
                  <a:pt x="61834" y="258620"/>
                </a:cubicBezTo>
                <a:cubicBezTo>
                  <a:pt x="68871" y="257610"/>
                  <a:pt x="75365" y="232439"/>
                  <a:pt x="90192" y="230704"/>
                </a:cubicBezTo>
                <a:cubicBezTo>
                  <a:pt x="105019" y="228969"/>
                  <a:pt x="126944" y="240816"/>
                  <a:pt x="150794" y="248210"/>
                </a:cubicBezTo>
                <a:cubicBezTo>
                  <a:pt x="174645" y="255604"/>
                  <a:pt x="214649" y="272503"/>
                  <a:pt x="233295" y="275069"/>
                </a:cubicBezTo>
                <a:cubicBezTo>
                  <a:pt x="251941" y="277635"/>
                  <a:pt x="251749" y="263128"/>
                  <a:pt x="262672" y="263607"/>
                </a:cubicBezTo>
                <a:cubicBezTo>
                  <a:pt x="273595" y="264086"/>
                  <a:pt x="285023" y="285960"/>
                  <a:pt x="298834" y="2779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6842800" y="2141733"/>
            <a:ext cx="240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i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ubTitle" idx="2"/>
          </p:nvPr>
        </p:nvSpPr>
        <p:spPr>
          <a:xfrm>
            <a:off x="6842800" y="3525533"/>
            <a:ext cx="240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i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subTitle" idx="3"/>
          </p:nvPr>
        </p:nvSpPr>
        <p:spPr>
          <a:xfrm>
            <a:off x="6842800" y="4909333"/>
            <a:ext cx="240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i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4"/>
          </p:nvPr>
        </p:nvSpPr>
        <p:spPr>
          <a:xfrm>
            <a:off x="2944000" y="2141700"/>
            <a:ext cx="240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subTitle" idx="5"/>
          </p:nvPr>
        </p:nvSpPr>
        <p:spPr>
          <a:xfrm>
            <a:off x="2944000" y="3525540"/>
            <a:ext cx="240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ubTitle" idx="6"/>
          </p:nvPr>
        </p:nvSpPr>
        <p:spPr>
          <a:xfrm>
            <a:off x="2944000" y="4909335"/>
            <a:ext cx="240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9526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7888">
            <a:off x="-2021108" y="2153958"/>
            <a:ext cx="4108045" cy="60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/>
          <p:nvPr/>
        </p:nvSpPr>
        <p:spPr>
          <a:xfrm>
            <a:off x="-1979086" y="-1729085"/>
            <a:ext cx="17191833" cy="10635733"/>
          </a:xfrm>
          <a:custGeom>
            <a:avLst/>
            <a:gdLst/>
            <a:ahLst/>
            <a:cxnLst/>
            <a:rect l="l" t="t" r="r" b="b"/>
            <a:pathLst>
              <a:path w="515755" h="319072" extrusionOk="0">
                <a:moveTo>
                  <a:pt x="397366" y="136751"/>
                </a:moveTo>
                <a:cubicBezTo>
                  <a:pt x="409939" y="113637"/>
                  <a:pt x="447404" y="166850"/>
                  <a:pt x="466708" y="161135"/>
                </a:cubicBezTo>
                <a:cubicBezTo>
                  <a:pt x="486012" y="155420"/>
                  <a:pt x="508872" y="121257"/>
                  <a:pt x="513190" y="102461"/>
                </a:cubicBezTo>
                <a:cubicBezTo>
                  <a:pt x="517508" y="83665"/>
                  <a:pt x="519520" y="65424"/>
                  <a:pt x="492616" y="48359"/>
                </a:cubicBezTo>
                <a:cubicBezTo>
                  <a:pt x="465712" y="31294"/>
                  <a:pt x="384151" y="1721"/>
                  <a:pt x="351766" y="70"/>
                </a:cubicBezTo>
                <a:cubicBezTo>
                  <a:pt x="319381" y="-1581"/>
                  <a:pt x="314836" y="26595"/>
                  <a:pt x="298306" y="38453"/>
                </a:cubicBezTo>
                <a:cubicBezTo>
                  <a:pt x="281776" y="50311"/>
                  <a:pt x="268461" y="66901"/>
                  <a:pt x="252586" y="71219"/>
                </a:cubicBezTo>
                <a:cubicBezTo>
                  <a:pt x="236711" y="75537"/>
                  <a:pt x="218423" y="69822"/>
                  <a:pt x="203056" y="64361"/>
                </a:cubicBezTo>
                <a:cubicBezTo>
                  <a:pt x="187689" y="58900"/>
                  <a:pt x="175370" y="42517"/>
                  <a:pt x="160384" y="38453"/>
                </a:cubicBezTo>
                <a:cubicBezTo>
                  <a:pt x="145398" y="34389"/>
                  <a:pt x="139683" y="40612"/>
                  <a:pt x="113140" y="39977"/>
                </a:cubicBezTo>
                <a:cubicBezTo>
                  <a:pt x="86597" y="39342"/>
                  <a:pt x="10479" y="23578"/>
                  <a:pt x="1126" y="34643"/>
                </a:cubicBezTo>
                <a:cubicBezTo>
                  <a:pt x="-8227" y="45708"/>
                  <a:pt x="43387" y="79556"/>
                  <a:pt x="57021" y="106369"/>
                </a:cubicBezTo>
                <a:cubicBezTo>
                  <a:pt x="70655" y="133182"/>
                  <a:pt x="70991" y="166694"/>
                  <a:pt x="82929" y="195523"/>
                </a:cubicBezTo>
                <a:cubicBezTo>
                  <a:pt x="94867" y="224352"/>
                  <a:pt x="116375" y="259420"/>
                  <a:pt x="128649" y="279343"/>
                </a:cubicBezTo>
                <a:cubicBezTo>
                  <a:pt x="140923" y="299266"/>
                  <a:pt x="155603" y="309233"/>
                  <a:pt x="156574" y="315059"/>
                </a:cubicBezTo>
                <a:cubicBezTo>
                  <a:pt x="157545" y="320885"/>
                  <a:pt x="134798" y="320142"/>
                  <a:pt x="134476" y="314297"/>
                </a:cubicBezTo>
                <a:cubicBezTo>
                  <a:pt x="134154" y="308453"/>
                  <a:pt x="140771" y="285505"/>
                  <a:pt x="154644" y="279992"/>
                </a:cubicBezTo>
                <a:cubicBezTo>
                  <a:pt x="168517" y="274479"/>
                  <a:pt x="185062" y="277894"/>
                  <a:pt x="217713" y="281217"/>
                </a:cubicBezTo>
                <a:cubicBezTo>
                  <a:pt x="250364" y="284540"/>
                  <a:pt x="321623" y="296828"/>
                  <a:pt x="350549" y="299928"/>
                </a:cubicBezTo>
                <a:cubicBezTo>
                  <a:pt x="379475" y="303028"/>
                  <a:pt x="383467" y="327015"/>
                  <a:pt x="391270" y="299819"/>
                </a:cubicBezTo>
                <a:cubicBezTo>
                  <a:pt x="399073" y="272623"/>
                  <a:pt x="384793" y="159865"/>
                  <a:pt x="397366" y="1367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12213">
            <a:off x="3362136" y="-4352252"/>
            <a:ext cx="4688065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309725">
            <a:off x="10462835" y="2686843"/>
            <a:ext cx="4302373" cy="430231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1"/>
          </p:nvPr>
        </p:nvSpPr>
        <p:spPr>
          <a:xfrm>
            <a:off x="5634900" y="1878600"/>
            <a:ext cx="41988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2"/>
          </p:nvPr>
        </p:nvSpPr>
        <p:spPr>
          <a:xfrm>
            <a:off x="5634767" y="2956577"/>
            <a:ext cx="41988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3"/>
          </p:nvPr>
        </p:nvSpPr>
        <p:spPr>
          <a:xfrm>
            <a:off x="5634767" y="4034556"/>
            <a:ext cx="41988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ubTitle" idx="4"/>
          </p:nvPr>
        </p:nvSpPr>
        <p:spPr>
          <a:xfrm>
            <a:off x="5634767" y="5112533"/>
            <a:ext cx="41988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ubTitle" idx="5"/>
          </p:nvPr>
        </p:nvSpPr>
        <p:spPr>
          <a:xfrm>
            <a:off x="3587967" y="1878667"/>
            <a:ext cx="20468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subTitle" idx="6"/>
          </p:nvPr>
        </p:nvSpPr>
        <p:spPr>
          <a:xfrm>
            <a:off x="3587967" y="2956623"/>
            <a:ext cx="20468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7"/>
          </p:nvPr>
        </p:nvSpPr>
        <p:spPr>
          <a:xfrm>
            <a:off x="3587967" y="4034577"/>
            <a:ext cx="20468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8"/>
          </p:nvPr>
        </p:nvSpPr>
        <p:spPr>
          <a:xfrm>
            <a:off x="3587967" y="5112533"/>
            <a:ext cx="20468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93113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8547489">
            <a:off x="9733026" y="3525648"/>
            <a:ext cx="4108047" cy="600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870943">
            <a:off x="-2680210" y="4792161"/>
            <a:ext cx="5476660" cy="347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96447">
            <a:off x="8767771" y="-2495200"/>
            <a:ext cx="4302373" cy="430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 rotWithShape="1">
          <a:blip r:embed="rId5">
            <a:alphaModFix/>
          </a:blip>
          <a:srcRect t="1978" b="1978"/>
          <a:stretch/>
        </p:blipFill>
        <p:spPr>
          <a:xfrm rot="10030916">
            <a:off x="-1042957" y="-1895434"/>
            <a:ext cx="4844081" cy="269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/>
          <p:nvPr/>
        </p:nvSpPr>
        <p:spPr>
          <a:xfrm>
            <a:off x="-1040067" y="-675769"/>
            <a:ext cx="13136233" cy="9594167"/>
          </a:xfrm>
          <a:custGeom>
            <a:avLst/>
            <a:gdLst/>
            <a:ahLst/>
            <a:cxnLst/>
            <a:rect l="l" t="t" r="r" b="b"/>
            <a:pathLst>
              <a:path w="394087" h="287825" extrusionOk="0">
                <a:moveTo>
                  <a:pt x="337628" y="246614"/>
                </a:moveTo>
                <a:cubicBezTo>
                  <a:pt x="348383" y="235811"/>
                  <a:pt x="359815" y="198362"/>
                  <a:pt x="365270" y="177510"/>
                </a:cubicBezTo>
                <a:cubicBezTo>
                  <a:pt x="370726" y="156658"/>
                  <a:pt x="365754" y="134836"/>
                  <a:pt x="370361" y="121500"/>
                </a:cubicBezTo>
                <a:cubicBezTo>
                  <a:pt x="374968" y="108164"/>
                  <a:pt x="399717" y="111862"/>
                  <a:pt x="392911" y="97496"/>
                </a:cubicBezTo>
                <a:cubicBezTo>
                  <a:pt x="386105" y="83130"/>
                  <a:pt x="351833" y="47549"/>
                  <a:pt x="329526" y="35304"/>
                </a:cubicBezTo>
                <a:cubicBezTo>
                  <a:pt x="307219" y="23059"/>
                  <a:pt x="274812" y="29908"/>
                  <a:pt x="259068" y="24028"/>
                </a:cubicBezTo>
                <a:cubicBezTo>
                  <a:pt x="243324" y="18148"/>
                  <a:pt x="242342" y="818"/>
                  <a:pt x="235064" y="24"/>
                </a:cubicBezTo>
                <a:cubicBezTo>
                  <a:pt x="227786" y="-770"/>
                  <a:pt x="218775" y="18300"/>
                  <a:pt x="215400" y="19266"/>
                </a:cubicBezTo>
                <a:cubicBezTo>
                  <a:pt x="212025" y="20233"/>
                  <a:pt x="224279" y="5079"/>
                  <a:pt x="214816" y="5823"/>
                </a:cubicBezTo>
                <a:cubicBezTo>
                  <a:pt x="205353" y="6567"/>
                  <a:pt x="180952" y="17203"/>
                  <a:pt x="158623" y="23731"/>
                </a:cubicBezTo>
                <a:cubicBezTo>
                  <a:pt x="136294" y="30259"/>
                  <a:pt x="106896" y="39852"/>
                  <a:pt x="80841" y="44993"/>
                </a:cubicBezTo>
                <a:cubicBezTo>
                  <a:pt x="54786" y="50134"/>
                  <a:pt x="11506" y="40009"/>
                  <a:pt x="2294" y="54579"/>
                </a:cubicBezTo>
                <a:cubicBezTo>
                  <a:pt x="-6918" y="69149"/>
                  <a:pt x="13811" y="104042"/>
                  <a:pt x="25571" y="132411"/>
                </a:cubicBezTo>
                <a:cubicBezTo>
                  <a:pt x="37331" y="160780"/>
                  <a:pt x="61093" y="201758"/>
                  <a:pt x="72853" y="224792"/>
                </a:cubicBezTo>
                <a:cubicBezTo>
                  <a:pt x="84613" y="247827"/>
                  <a:pt x="89220" y="260192"/>
                  <a:pt x="96130" y="270618"/>
                </a:cubicBezTo>
                <a:cubicBezTo>
                  <a:pt x="103040" y="281044"/>
                  <a:pt x="108076" y="290019"/>
                  <a:pt x="114315" y="287349"/>
                </a:cubicBezTo>
                <a:cubicBezTo>
                  <a:pt x="120555" y="284680"/>
                  <a:pt x="120324" y="259864"/>
                  <a:pt x="133567" y="254601"/>
                </a:cubicBezTo>
                <a:cubicBezTo>
                  <a:pt x="146810" y="249338"/>
                  <a:pt x="169954" y="254845"/>
                  <a:pt x="193773" y="255770"/>
                </a:cubicBezTo>
                <a:cubicBezTo>
                  <a:pt x="217592" y="256696"/>
                  <a:pt x="258655" y="262395"/>
                  <a:pt x="276483" y="260154"/>
                </a:cubicBezTo>
                <a:cubicBezTo>
                  <a:pt x="294311" y="257914"/>
                  <a:pt x="290550" y="244584"/>
                  <a:pt x="300741" y="242327"/>
                </a:cubicBezTo>
                <a:cubicBezTo>
                  <a:pt x="310932" y="240070"/>
                  <a:pt x="326873" y="257417"/>
                  <a:pt x="337628" y="2466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ubTitle" idx="1"/>
          </p:nvPr>
        </p:nvSpPr>
        <p:spPr>
          <a:xfrm>
            <a:off x="3134151" y="2241133"/>
            <a:ext cx="262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ubTitle" idx="2"/>
          </p:nvPr>
        </p:nvSpPr>
        <p:spPr>
          <a:xfrm>
            <a:off x="3134151" y="1816333"/>
            <a:ext cx="2626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subTitle" idx="3"/>
          </p:nvPr>
        </p:nvSpPr>
        <p:spPr>
          <a:xfrm>
            <a:off x="3134151" y="3757267"/>
            <a:ext cx="262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subTitle" idx="4"/>
          </p:nvPr>
        </p:nvSpPr>
        <p:spPr>
          <a:xfrm>
            <a:off x="3134151" y="3307167"/>
            <a:ext cx="2626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5"/>
          </p:nvPr>
        </p:nvSpPr>
        <p:spPr>
          <a:xfrm>
            <a:off x="3134151" y="5273400"/>
            <a:ext cx="262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6"/>
          </p:nvPr>
        </p:nvSpPr>
        <p:spPr>
          <a:xfrm>
            <a:off x="3134151" y="4848600"/>
            <a:ext cx="2626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subTitle" idx="7"/>
          </p:nvPr>
        </p:nvSpPr>
        <p:spPr>
          <a:xfrm>
            <a:off x="6431051" y="2241133"/>
            <a:ext cx="262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ubTitle" idx="8"/>
          </p:nvPr>
        </p:nvSpPr>
        <p:spPr>
          <a:xfrm>
            <a:off x="6431051" y="1816333"/>
            <a:ext cx="2626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9"/>
          </p:nvPr>
        </p:nvSpPr>
        <p:spPr>
          <a:xfrm>
            <a:off x="6431051" y="3731967"/>
            <a:ext cx="262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subTitle" idx="13"/>
          </p:nvPr>
        </p:nvSpPr>
        <p:spPr>
          <a:xfrm>
            <a:off x="6431051" y="3307167"/>
            <a:ext cx="2626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14"/>
          </p:nvPr>
        </p:nvSpPr>
        <p:spPr>
          <a:xfrm>
            <a:off x="6431051" y="5273400"/>
            <a:ext cx="262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subTitle" idx="15"/>
          </p:nvPr>
        </p:nvSpPr>
        <p:spPr>
          <a:xfrm>
            <a:off x="6431051" y="4848600"/>
            <a:ext cx="26268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429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965200" y="723900"/>
            <a:ext cx="10276000" cy="541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3612333" y="6285333"/>
            <a:ext cx="3328000" cy="13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7273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552112">
            <a:off x="10337846" y="-1669486"/>
            <a:ext cx="4108045" cy="60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7787">
            <a:off x="3976050" y="6089066"/>
            <a:ext cx="4688065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90275">
            <a:off x="-2738957" y="-209746"/>
            <a:ext cx="4302373" cy="430231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/>
          <p:nvPr/>
        </p:nvSpPr>
        <p:spPr>
          <a:xfrm>
            <a:off x="-3186529" y="-2120786"/>
            <a:ext cx="17211333" cy="10629267"/>
          </a:xfrm>
          <a:custGeom>
            <a:avLst/>
            <a:gdLst/>
            <a:ahLst/>
            <a:cxnLst/>
            <a:rect l="l" t="t" r="r" b="b"/>
            <a:pathLst>
              <a:path w="516340" h="318878" extrusionOk="0">
                <a:moveTo>
                  <a:pt x="118390" y="182128"/>
                </a:moveTo>
                <a:cubicBezTo>
                  <a:pt x="105817" y="205242"/>
                  <a:pt x="68352" y="152029"/>
                  <a:pt x="49048" y="157744"/>
                </a:cubicBezTo>
                <a:cubicBezTo>
                  <a:pt x="29744" y="163459"/>
                  <a:pt x="6884" y="197622"/>
                  <a:pt x="2566" y="216418"/>
                </a:cubicBezTo>
                <a:cubicBezTo>
                  <a:pt x="-1752" y="235214"/>
                  <a:pt x="-3764" y="253455"/>
                  <a:pt x="23140" y="270520"/>
                </a:cubicBezTo>
                <a:cubicBezTo>
                  <a:pt x="50044" y="287585"/>
                  <a:pt x="131605" y="317158"/>
                  <a:pt x="163990" y="318809"/>
                </a:cubicBezTo>
                <a:cubicBezTo>
                  <a:pt x="196375" y="320460"/>
                  <a:pt x="200920" y="292284"/>
                  <a:pt x="217450" y="280426"/>
                </a:cubicBezTo>
                <a:cubicBezTo>
                  <a:pt x="233980" y="268568"/>
                  <a:pt x="247295" y="251978"/>
                  <a:pt x="263170" y="247660"/>
                </a:cubicBezTo>
                <a:cubicBezTo>
                  <a:pt x="279045" y="243342"/>
                  <a:pt x="297333" y="249057"/>
                  <a:pt x="312700" y="254518"/>
                </a:cubicBezTo>
                <a:cubicBezTo>
                  <a:pt x="328067" y="259979"/>
                  <a:pt x="340386" y="276362"/>
                  <a:pt x="355372" y="280426"/>
                </a:cubicBezTo>
                <a:cubicBezTo>
                  <a:pt x="370358" y="284490"/>
                  <a:pt x="376073" y="278267"/>
                  <a:pt x="402616" y="278902"/>
                </a:cubicBezTo>
                <a:cubicBezTo>
                  <a:pt x="429159" y="279537"/>
                  <a:pt x="503708" y="298841"/>
                  <a:pt x="514630" y="284236"/>
                </a:cubicBezTo>
                <a:cubicBezTo>
                  <a:pt x="525552" y="269631"/>
                  <a:pt x="481102" y="222260"/>
                  <a:pt x="468148" y="191272"/>
                </a:cubicBezTo>
                <a:cubicBezTo>
                  <a:pt x="455194" y="160284"/>
                  <a:pt x="448717" y="124089"/>
                  <a:pt x="436906" y="98308"/>
                </a:cubicBezTo>
                <a:cubicBezTo>
                  <a:pt x="425095" y="72527"/>
                  <a:pt x="410236" y="52334"/>
                  <a:pt x="397282" y="36586"/>
                </a:cubicBezTo>
                <a:cubicBezTo>
                  <a:pt x="384328" y="20838"/>
                  <a:pt x="361849" y="9154"/>
                  <a:pt x="359182" y="3820"/>
                </a:cubicBezTo>
                <a:cubicBezTo>
                  <a:pt x="356515" y="-1514"/>
                  <a:pt x="380958" y="-1262"/>
                  <a:pt x="381280" y="4582"/>
                </a:cubicBezTo>
                <a:cubicBezTo>
                  <a:pt x="381602" y="10427"/>
                  <a:pt x="374985" y="33374"/>
                  <a:pt x="361112" y="38887"/>
                </a:cubicBezTo>
                <a:cubicBezTo>
                  <a:pt x="347239" y="44400"/>
                  <a:pt x="330694" y="40985"/>
                  <a:pt x="298043" y="37662"/>
                </a:cubicBezTo>
                <a:cubicBezTo>
                  <a:pt x="265392" y="34339"/>
                  <a:pt x="194133" y="22051"/>
                  <a:pt x="165207" y="18951"/>
                </a:cubicBezTo>
                <a:cubicBezTo>
                  <a:pt x="136281" y="15851"/>
                  <a:pt x="132289" y="-8136"/>
                  <a:pt x="124486" y="19060"/>
                </a:cubicBezTo>
                <a:cubicBezTo>
                  <a:pt x="116683" y="46256"/>
                  <a:pt x="130963" y="159014"/>
                  <a:pt x="118390" y="1821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1"/>
          </p:nvPr>
        </p:nvSpPr>
        <p:spPr>
          <a:xfrm>
            <a:off x="1250267" y="2529400"/>
            <a:ext cx="2900400" cy="10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subTitle" idx="2"/>
          </p:nvPr>
        </p:nvSpPr>
        <p:spPr>
          <a:xfrm>
            <a:off x="4645896" y="2529400"/>
            <a:ext cx="2900400" cy="10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3"/>
          </p:nvPr>
        </p:nvSpPr>
        <p:spPr>
          <a:xfrm>
            <a:off x="8041533" y="2529400"/>
            <a:ext cx="2900400" cy="10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title" idx="4" hasCustomPrompt="1"/>
          </p:nvPr>
        </p:nvSpPr>
        <p:spPr>
          <a:xfrm>
            <a:off x="2001133" y="4712400"/>
            <a:ext cx="1398800" cy="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98" name="Google Shape;198;p22"/>
          <p:cNvSpPr txBox="1">
            <a:spLocks noGrp="1"/>
          </p:cNvSpPr>
          <p:nvPr>
            <p:ph type="title" idx="5" hasCustomPrompt="1"/>
          </p:nvPr>
        </p:nvSpPr>
        <p:spPr>
          <a:xfrm>
            <a:off x="5394367" y="4712533"/>
            <a:ext cx="1398800" cy="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99" name="Google Shape;199;p22"/>
          <p:cNvSpPr txBox="1">
            <a:spLocks noGrp="1"/>
          </p:cNvSpPr>
          <p:nvPr>
            <p:ph type="title" idx="6" hasCustomPrompt="1"/>
          </p:nvPr>
        </p:nvSpPr>
        <p:spPr>
          <a:xfrm>
            <a:off x="8787667" y="4712533"/>
            <a:ext cx="1398800" cy="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0" name="Google Shape;200;p22"/>
          <p:cNvSpPr txBox="1">
            <a:spLocks noGrp="1"/>
          </p:cNvSpPr>
          <p:nvPr>
            <p:ph type="subTitle" idx="7"/>
          </p:nvPr>
        </p:nvSpPr>
        <p:spPr>
          <a:xfrm>
            <a:off x="1250267" y="2063600"/>
            <a:ext cx="2900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subTitle" idx="8"/>
          </p:nvPr>
        </p:nvSpPr>
        <p:spPr>
          <a:xfrm>
            <a:off x="4645800" y="2063600"/>
            <a:ext cx="2900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subTitle" idx="9"/>
          </p:nvPr>
        </p:nvSpPr>
        <p:spPr>
          <a:xfrm>
            <a:off x="8041333" y="2063600"/>
            <a:ext cx="2900400" cy="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rmorant Garamond"/>
              <a:buNone/>
              <a:defRPr sz="2933"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1148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211768">
            <a:off x="8302882" y="4085680"/>
            <a:ext cx="4108044" cy="600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700004">
            <a:off x="-2437224" y="-2083078"/>
            <a:ext cx="4302376" cy="43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955531">
            <a:off x="-2911332" y="5018264"/>
            <a:ext cx="4907264" cy="379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151722">
            <a:off x="11285500" y="-1723530"/>
            <a:ext cx="4688064" cy="5042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>
            <a:off x="-1060070" y="-1989747"/>
            <a:ext cx="15564700" cy="10513633"/>
          </a:xfrm>
          <a:custGeom>
            <a:avLst/>
            <a:gdLst/>
            <a:ahLst/>
            <a:cxnLst/>
            <a:rect l="l" t="t" r="r" b="b"/>
            <a:pathLst>
              <a:path w="466941" h="315409" extrusionOk="0">
                <a:moveTo>
                  <a:pt x="16196" y="119525"/>
                </a:moveTo>
                <a:cubicBezTo>
                  <a:pt x="-1844" y="145311"/>
                  <a:pt x="-1619" y="216024"/>
                  <a:pt x="1830" y="225006"/>
                </a:cubicBezTo>
                <a:cubicBezTo>
                  <a:pt x="5279" y="233988"/>
                  <a:pt x="25813" y="170529"/>
                  <a:pt x="36891" y="173415"/>
                </a:cubicBezTo>
                <a:cubicBezTo>
                  <a:pt x="47969" y="176301"/>
                  <a:pt x="57749" y="218743"/>
                  <a:pt x="68300" y="242320"/>
                </a:cubicBezTo>
                <a:cubicBezTo>
                  <a:pt x="78851" y="265897"/>
                  <a:pt x="83938" y="309181"/>
                  <a:pt x="100196" y="314877"/>
                </a:cubicBezTo>
                <a:cubicBezTo>
                  <a:pt x="116454" y="320573"/>
                  <a:pt x="150715" y="278700"/>
                  <a:pt x="165848" y="276494"/>
                </a:cubicBezTo>
                <a:cubicBezTo>
                  <a:pt x="180981" y="274288"/>
                  <a:pt x="183370" y="300809"/>
                  <a:pt x="190994" y="301640"/>
                </a:cubicBezTo>
                <a:cubicBezTo>
                  <a:pt x="198618" y="302471"/>
                  <a:pt x="208058" y="282495"/>
                  <a:pt x="211593" y="281482"/>
                </a:cubicBezTo>
                <a:cubicBezTo>
                  <a:pt x="215128" y="280470"/>
                  <a:pt x="207844" y="297507"/>
                  <a:pt x="212205" y="295565"/>
                </a:cubicBezTo>
                <a:cubicBezTo>
                  <a:pt x="216567" y="293624"/>
                  <a:pt x="216946" y="277612"/>
                  <a:pt x="237762" y="269833"/>
                </a:cubicBezTo>
                <a:cubicBezTo>
                  <a:pt x="258578" y="262055"/>
                  <a:pt x="299145" y="262529"/>
                  <a:pt x="337101" y="248894"/>
                </a:cubicBezTo>
                <a:cubicBezTo>
                  <a:pt x="375057" y="235259"/>
                  <a:pt x="454373" y="204436"/>
                  <a:pt x="465496" y="188024"/>
                </a:cubicBezTo>
                <a:cubicBezTo>
                  <a:pt x="476620" y="171612"/>
                  <a:pt x="420367" y="168618"/>
                  <a:pt x="403842" y="150420"/>
                </a:cubicBezTo>
                <a:cubicBezTo>
                  <a:pt x="387317" y="132222"/>
                  <a:pt x="364236" y="100962"/>
                  <a:pt x="366346" y="78837"/>
                </a:cubicBezTo>
                <a:cubicBezTo>
                  <a:pt x="368456" y="56712"/>
                  <a:pt x="424646" y="30701"/>
                  <a:pt x="416503" y="17670"/>
                </a:cubicBezTo>
                <a:cubicBezTo>
                  <a:pt x="408360" y="4639"/>
                  <a:pt x="337350" y="-2231"/>
                  <a:pt x="317486" y="650"/>
                </a:cubicBezTo>
                <a:cubicBezTo>
                  <a:pt x="297622" y="3531"/>
                  <a:pt x="311191" y="29442"/>
                  <a:pt x="297318" y="34955"/>
                </a:cubicBezTo>
                <a:cubicBezTo>
                  <a:pt x="283445" y="40468"/>
                  <a:pt x="266900" y="37053"/>
                  <a:pt x="234249" y="33730"/>
                </a:cubicBezTo>
                <a:cubicBezTo>
                  <a:pt x="201598" y="30407"/>
                  <a:pt x="122109" y="8926"/>
                  <a:pt x="101413" y="15019"/>
                </a:cubicBezTo>
                <a:cubicBezTo>
                  <a:pt x="80717" y="21112"/>
                  <a:pt x="124274" y="52871"/>
                  <a:pt x="110071" y="70289"/>
                </a:cubicBezTo>
                <a:cubicBezTo>
                  <a:pt x="95868" y="87707"/>
                  <a:pt x="34236" y="93739"/>
                  <a:pt x="16196" y="11952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7889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552112">
            <a:off x="10337846" y="-1669486"/>
            <a:ext cx="4108045" cy="60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>
            <a:off x="-3186529" y="-2120786"/>
            <a:ext cx="17211333" cy="10629267"/>
          </a:xfrm>
          <a:custGeom>
            <a:avLst/>
            <a:gdLst/>
            <a:ahLst/>
            <a:cxnLst/>
            <a:rect l="l" t="t" r="r" b="b"/>
            <a:pathLst>
              <a:path w="516340" h="318878" extrusionOk="0">
                <a:moveTo>
                  <a:pt x="118390" y="182128"/>
                </a:moveTo>
                <a:cubicBezTo>
                  <a:pt x="105817" y="205242"/>
                  <a:pt x="68352" y="152029"/>
                  <a:pt x="49048" y="157744"/>
                </a:cubicBezTo>
                <a:cubicBezTo>
                  <a:pt x="29744" y="163459"/>
                  <a:pt x="6884" y="197622"/>
                  <a:pt x="2566" y="216418"/>
                </a:cubicBezTo>
                <a:cubicBezTo>
                  <a:pt x="-1752" y="235214"/>
                  <a:pt x="-3764" y="253455"/>
                  <a:pt x="23140" y="270520"/>
                </a:cubicBezTo>
                <a:cubicBezTo>
                  <a:pt x="50044" y="287585"/>
                  <a:pt x="131605" y="317158"/>
                  <a:pt x="163990" y="318809"/>
                </a:cubicBezTo>
                <a:cubicBezTo>
                  <a:pt x="196375" y="320460"/>
                  <a:pt x="200920" y="292284"/>
                  <a:pt x="217450" y="280426"/>
                </a:cubicBezTo>
                <a:cubicBezTo>
                  <a:pt x="233980" y="268568"/>
                  <a:pt x="247295" y="251978"/>
                  <a:pt x="263170" y="247660"/>
                </a:cubicBezTo>
                <a:cubicBezTo>
                  <a:pt x="279045" y="243342"/>
                  <a:pt x="297333" y="249057"/>
                  <a:pt x="312700" y="254518"/>
                </a:cubicBezTo>
                <a:cubicBezTo>
                  <a:pt x="328067" y="259979"/>
                  <a:pt x="340386" y="276362"/>
                  <a:pt x="355372" y="280426"/>
                </a:cubicBezTo>
                <a:cubicBezTo>
                  <a:pt x="370358" y="284490"/>
                  <a:pt x="376073" y="278267"/>
                  <a:pt x="402616" y="278902"/>
                </a:cubicBezTo>
                <a:cubicBezTo>
                  <a:pt x="429159" y="279537"/>
                  <a:pt x="503708" y="298841"/>
                  <a:pt x="514630" y="284236"/>
                </a:cubicBezTo>
                <a:cubicBezTo>
                  <a:pt x="525552" y="269631"/>
                  <a:pt x="481102" y="222260"/>
                  <a:pt x="468148" y="191272"/>
                </a:cubicBezTo>
                <a:cubicBezTo>
                  <a:pt x="455194" y="160284"/>
                  <a:pt x="448717" y="124089"/>
                  <a:pt x="436906" y="98308"/>
                </a:cubicBezTo>
                <a:cubicBezTo>
                  <a:pt x="425095" y="72527"/>
                  <a:pt x="410236" y="52334"/>
                  <a:pt x="397282" y="36586"/>
                </a:cubicBezTo>
                <a:cubicBezTo>
                  <a:pt x="384328" y="20838"/>
                  <a:pt x="361849" y="9154"/>
                  <a:pt x="359182" y="3820"/>
                </a:cubicBezTo>
                <a:cubicBezTo>
                  <a:pt x="356515" y="-1514"/>
                  <a:pt x="380958" y="-1262"/>
                  <a:pt x="381280" y="4582"/>
                </a:cubicBezTo>
                <a:cubicBezTo>
                  <a:pt x="381602" y="10427"/>
                  <a:pt x="374985" y="33374"/>
                  <a:pt x="361112" y="38887"/>
                </a:cubicBezTo>
                <a:cubicBezTo>
                  <a:pt x="347239" y="44400"/>
                  <a:pt x="330694" y="40985"/>
                  <a:pt x="298043" y="37662"/>
                </a:cubicBezTo>
                <a:cubicBezTo>
                  <a:pt x="265392" y="34339"/>
                  <a:pt x="194133" y="22051"/>
                  <a:pt x="165207" y="18951"/>
                </a:cubicBezTo>
                <a:cubicBezTo>
                  <a:pt x="136281" y="15851"/>
                  <a:pt x="132289" y="-8136"/>
                  <a:pt x="124486" y="19060"/>
                </a:cubicBezTo>
                <a:cubicBezTo>
                  <a:pt x="116683" y="46256"/>
                  <a:pt x="130963" y="159014"/>
                  <a:pt x="118390" y="1821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pic>
        <p:nvPicPr>
          <p:cNvPr id="213" name="Google Shape;2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7787">
            <a:off x="3976050" y="6089066"/>
            <a:ext cx="4688065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90275">
            <a:off x="-2738957" y="-209746"/>
            <a:ext cx="4302373" cy="430231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115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292395">
            <a:off x="9534335" y="-1342617"/>
            <a:ext cx="4688068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309725">
            <a:off x="8926902" y="3987643"/>
            <a:ext cx="4302373" cy="430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9005">
            <a:off x="-235358" y="-3004695"/>
            <a:ext cx="4108047" cy="600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44193">
            <a:off x="-1914670" y="4653856"/>
            <a:ext cx="5531531" cy="320601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/>
          <p:nvPr/>
        </p:nvSpPr>
        <p:spPr>
          <a:xfrm>
            <a:off x="-1546286" y="-2986492"/>
            <a:ext cx="15948967" cy="12464600"/>
          </a:xfrm>
          <a:custGeom>
            <a:avLst/>
            <a:gdLst/>
            <a:ahLst/>
            <a:cxnLst/>
            <a:rect l="l" t="t" r="r" b="b"/>
            <a:pathLst>
              <a:path w="478469" h="373938" extrusionOk="0">
                <a:moveTo>
                  <a:pt x="337407" y="211909"/>
                </a:moveTo>
                <a:cubicBezTo>
                  <a:pt x="356965" y="202257"/>
                  <a:pt x="428593" y="265249"/>
                  <a:pt x="450945" y="263725"/>
                </a:cubicBezTo>
                <a:cubicBezTo>
                  <a:pt x="473297" y="262201"/>
                  <a:pt x="487775" y="216100"/>
                  <a:pt x="471519" y="202765"/>
                </a:cubicBezTo>
                <a:cubicBezTo>
                  <a:pt x="455263" y="189430"/>
                  <a:pt x="377793" y="207972"/>
                  <a:pt x="353409" y="183715"/>
                </a:cubicBezTo>
                <a:cubicBezTo>
                  <a:pt x="329025" y="159458"/>
                  <a:pt x="330041" y="87576"/>
                  <a:pt x="325215" y="57223"/>
                </a:cubicBezTo>
                <a:cubicBezTo>
                  <a:pt x="320389" y="26870"/>
                  <a:pt x="332962" y="8582"/>
                  <a:pt x="324453" y="1597"/>
                </a:cubicBezTo>
                <a:cubicBezTo>
                  <a:pt x="315944" y="-5388"/>
                  <a:pt x="291306" y="12646"/>
                  <a:pt x="274161" y="15313"/>
                </a:cubicBezTo>
                <a:cubicBezTo>
                  <a:pt x="257016" y="17980"/>
                  <a:pt x="244443" y="7312"/>
                  <a:pt x="221583" y="17599"/>
                </a:cubicBezTo>
                <a:cubicBezTo>
                  <a:pt x="198723" y="27886"/>
                  <a:pt x="154527" y="56715"/>
                  <a:pt x="137001" y="77035"/>
                </a:cubicBezTo>
                <a:cubicBezTo>
                  <a:pt x="119475" y="97355"/>
                  <a:pt x="121253" y="119707"/>
                  <a:pt x="116427" y="139519"/>
                </a:cubicBezTo>
                <a:cubicBezTo>
                  <a:pt x="111601" y="159331"/>
                  <a:pt x="123793" y="195399"/>
                  <a:pt x="108045" y="195907"/>
                </a:cubicBezTo>
                <a:cubicBezTo>
                  <a:pt x="92297" y="196415"/>
                  <a:pt x="38576" y="143202"/>
                  <a:pt x="21939" y="142567"/>
                </a:cubicBezTo>
                <a:cubicBezTo>
                  <a:pt x="5302" y="141932"/>
                  <a:pt x="-9938" y="173301"/>
                  <a:pt x="8223" y="192097"/>
                </a:cubicBezTo>
                <a:cubicBezTo>
                  <a:pt x="26384" y="210893"/>
                  <a:pt x="104108" y="233880"/>
                  <a:pt x="130905" y="255343"/>
                </a:cubicBezTo>
                <a:cubicBezTo>
                  <a:pt x="157702" y="276806"/>
                  <a:pt x="174638" y="301144"/>
                  <a:pt x="169005" y="320875"/>
                </a:cubicBezTo>
                <a:cubicBezTo>
                  <a:pt x="163372" y="340606"/>
                  <a:pt x="105730" y="370637"/>
                  <a:pt x="97108" y="373728"/>
                </a:cubicBezTo>
                <a:cubicBezTo>
                  <a:pt x="88487" y="376819"/>
                  <a:pt x="103403" y="344936"/>
                  <a:pt x="117276" y="339423"/>
                </a:cubicBezTo>
                <a:cubicBezTo>
                  <a:pt x="131149" y="333910"/>
                  <a:pt x="147694" y="337325"/>
                  <a:pt x="180345" y="340648"/>
                </a:cubicBezTo>
                <a:cubicBezTo>
                  <a:pt x="212996" y="343971"/>
                  <a:pt x="287639" y="362528"/>
                  <a:pt x="313181" y="359359"/>
                </a:cubicBezTo>
                <a:cubicBezTo>
                  <a:pt x="338723" y="356191"/>
                  <a:pt x="329559" y="346212"/>
                  <a:pt x="333597" y="321637"/>
                </a:cubicBezTo>
                <a:cubicBezTo>
                  <a:pt x="337635" y="297062"/>
                  <a:pt x="317849" y="221561"/>
                  <a:pt x="337407" y="21190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22" name="Google Shape;222;p25"/>
          <p:cNvSpPr txBox="1">
            <a:spLocks noGrp="1"/>
          </p:cNvSpPr>
          <p:nvPr>
            <p:ph type="title"/>
          </p:nvPr>
        </p:nvSpPr>
        <p:spPr>
          <a:xfrm>
            <a:off x="4096000" y="915333"/>
            <a:ext cx="4000000" cy="11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subTitle" idx="1"/>
          </p:nvPr>
        </p:nvSpPr>
        <p:spPr>
          <a:xfrm>
            <a:off x="4096000" y="2079333"/>
            <a:ext cx="4000000" cy="1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4" name="Google Shape;224;p25"/>
          <p:cNvSpPr txBox="1"/>
          <p:nvPr/>
        </p:nvSpPr>
        <p:spPr>
          <a:xfrm>
            <a:off x="4096000" y="4566867"/>
            <a:ext cx="4000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333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lang="en" sz="1333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infographics &amp; images by </a:t>
            </a:r>
            <a:r>
              <a:rPr lang="en" sz="1333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007057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211768">
            <a:off x="8302882" y="4085680"/>
            <a:ext cx="4108044" cy="600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700004">
            <a:off x="-2437224" y="-2083078"/>
            <a:ext cx="4302376" cy="43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955531">
            <a:off x="-2911332" y="5018264"/>
            <a:ext cx="4907264" cy="379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151722">
            <a:off x="11285500" y="-1723530"/>
            <a:ext cx="4688064" cy="5042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/>
          <p:nvPr/>
        </p:nvSpPr>
        <p:spPr>
          <a:xfrm>
            <a:off x="-1060070" y="-1989747"/>
            <a:ext cx="15564700" cy="10513633"/>
          </a:xfrm>
          <a:custGeom>
            <a:avLst/>
            <a:gdLst/>
            <a:ahLst/>
            <a:cxnLst/>
            <a:rect l="l" t="t" r="r" b="b"/>
            <a:pathLst>
              <a:path w="466941" h="315409" extrusionOk="0">
                <a:moveTo>
                  <a:pt x="16196" y="119525"/>
                </a:moveTo>
                <a:cubicBezTo>
                  <a:pt x="-1844" y="145311"/>
                  <a:pt x="-1619" y="216024"/>
                  <a:pt x="1830" y="225006"/>
                </a:cubicBezTo>
                <a:cubicBezTo>
                  <a:pt x="5279" y="233988"/>
                  <a:pt x="25813" y="170529"/>
                  <a:pt x="36891" y="173415"/>
                </a:cubicBezTo>
                <a:cubicBezTo>
                  <a:pt x="47969" y="176301"/>
                  <a:pt x="57749" y="218743"/>
                  <a:pt x="68300" y="242320"/>
                </a:cubicBezTo>
                <a:cubicBezTo>
                  <a:pt x="78851" y="265897"/>
                  <a:pt x="83938" y="309181"/>
                  <a:pt x="100196" y="314877"/>
                </a:cubicBezTo>
                <a:cubicBezTo>
                  <a:pt x="116454" y="320573"/>
                  <a:pt x="150715" y="278700"/>
                  <a:pt x="165848" y="276494"/>
                </a:cubicBezTo>
                <a:cubicBezTo>
                  <a:pt x="180981" y="274288"/>
                  <a:pt x="183370" y="300809"/>
                  <a:pt x="190994" y="301640"/>
                </a:cubicBezTo>
                <a:cubicBezTo>
                  <a:pt x="198618" y="302471"/>
                  <a:pt x="208058" y="282495"/>
                  <a:pt x="211593" y="281482"/>
                </a:cubicBezTo>
                <a:cubicBezTo>
                  <a:pt x="215128" y="280470"/>
                  <a:pt x="207844" y="297507"/>
                  <a:pt x="212205" y="295565"/>
                </a:cubicBezTo>
                <a:cubicBezTo>
                  <a:pt x="216567" y="293624"/>
                  <a:pt x="216946" y="277612"/>
                  <a:pt x="237762" y="269833"/>
                </a:cubicBezTo>
                <a:cubicBezTo>
                  <a:pt x="258578" y="262055"/>
                  <a:pt x="299145" y="262529"/>
                  <a:pt x="337101" y="248894"/>
                </a:cubicBezTo>
                <a:cubicBezTo>
                  <a:pt x="375057" y="235259"/>
                  <a:pt x="454373" y="204436"/>
                  <a:pt x="465496" y="188024"/>
                </a:cubicBezTo>
                <a:cubicBezTo>
                  <a:pt x="476620" y="171612"/>
                  <a:pt x="420367" y="168618"/>
                  <a:pt x="403842" y="150420"/>
                </a:cubicBezTo>
                <a:cubicBezTo>
                  <a:pt x="387317" y="132222"/>
                  <a:pt x="364236" y="100962"/>
                  <a:pt x="366346" y="78837"/>
                </a:cubicBezTo>
                <a:cubicBezTo>
                  <a:pt x="368456" y="56712"/>
                  <a:pt x="424646" y="30701"/>
                  <a:pt x="416503" y="17670"/>
                </a:cubicBezTo>
                <a:cubicBezTo>
                  <a:pt x="408360" y="4639"/>
                  <a:pt x="337350" y="-2231"/>
                  <a:pt x="317486" y="650"/>
                </a:cubicBezTo>
                <a:cubicBezTo>
                  <a:pt x="297622" y="3531"/>
                  <a:pt x="311191" y="29442"/>
                  <a:pt x="297318" y="34955"/>
                </a:cubicBezTo>
                <a:cubicBezTo>
                  <a:pt x="283445" y="40468"/>
                  <a:pt x="266900" y="37053"/>
                  <a:pt x="234249" y="33730"/>
                </a:cubicBezTo>
                <a:cubicBezTo>
                  <a:pt x="201598" y="30407"/>
                  <a:pt x="122109" y="8926"/>
                  <a:pt x="101413" y="15019"/>
                </a:cubicBezTo>
                <a:cubicBezTo>
                  <a:pt x="80717" y="21112"/>
                  <a:pt x="124274" y="52871"/>
                  <a:pt x="110071" y="70289"/>
                </a:cubicBezTo>
                <a:cubicBezTo>
                  <a:pt x="95868" y="87707"/>
                  <a:pt x="34236" y="93739"/>
                  <a:pt x="16196" y="11952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9106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8547489">
            <a:off x="9733026" y="3525648"/>
            <a:ext cx="4108047" cy="600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870943">
            <a:off x="-2680210" y="4792161"/>
            <a:ext cx="5476660" cy="347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96447">
            <a:off x="8767771" y="-2495200"/>
            <a:ext cx="4302373" cy="430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 rotWithShape="1">
          <a:blip r:embed="rId5">
            <a:alphaModFix/>
          </a:blip>
          <a:srcRect t="1978" b="1978"/>
          <a:stretch/>
        </p:blipFill>
        <p:spPr>
          <a:xfrm rot="10030916">
            <a:off x="-1042957" y="-1692234"/>
            <a:ext cx="4844081" cy="269638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/>
          <p:nvPr/>
        </p:nvSpPr>
        <p:spPr>
          <a:xfrm rot="10800000">
            <a:off x="-1062133" y="-675809"/>
            <a:ext cx="13154833" cy="9594176"/>
          </a:xfrm>
          <a:custGeom>
            <a:avLst/>
            <a:gdLst/>
            <a:ahLst/>
            <a:cxnLst/>
            <a:rect l="l" t="t" r="r" b="b"/>
            <a:pathLst>
              <a:path w="413414" h="301514" extrusionOk="0">
                <a:moveTo>
                  <a:pt x="59035" y="43170"/>
                </a:moveTo>
                <a:cubicBezTo>
                  <a:pt x="47769" y="54487"/>
                  <a:pt x="35794" y="93716"/>
                  <a:pt x="30079" y="115560"/>
                </a:cubicBezTo>
                <a:cubicBezTo>
                  <a:pt x="24364" y="137404"/>
                  <a:pt x="29571" y="160264"/>
                  <a:pt x="24745" y="174234"/>
                </a:cubicBezTo>
                <a:cubicBezTo>
                  <a:pt x="19919" y="188204"/>
                  <a:pt x="-5608" y="185791"/>
                  <a:pt x="1123" y="199380"/>
                </a:cubicBezTo>
                <a:cubicBezTo>
                  <a:pt x="7854" y="212969"/>
                  <a:pt x="41763" y="242941"/>
                  <a:pt x="65131" y="255768"/>
                </a:cubicBezTo>
                <a:cubicBezTo>
                  <a:pt x="88499" y="268595"/>
                  <a:pt x="124440" y="268722"/>
                  <a:pt x="141331" y="276342"/>
                </a:cubicBezTo>
                <a:cubicBezTo>
                  <a:pt x="158222" y="283962"/>
                  <a:pt x="158853" y="300657"/>
                  <a:pt x="166477" y="301488"/>
                </a:cubicBezTo>
                <a:cubicBezTo>
                  <a:pt x="174101" y="302319"/>
                  <a:pt x="183541" y="282343"/>
                  <a:pt x="187076" y="281330"/>
                </a:cubicBezTo>
                <a:cubicBezTo>
                  <a:pt x="190611" y="280318"/>
                  <a:pt x="178929" y="297387"/>
                  <a:pt x="187688" y="295413"/>
                </a:cubicBezTo>
                <a:cubicBezTo>
                  <a:pt x="196447" y="293439"/>
                  <a:pt x="218145" y="277616"/>
                  <a:pt x="239629" y="269484"/>
                </a:cubicBezTo>
                <a:cubicBezTo>
                  <a:pt x="261113" y="261353"/>
                  <a:pt x="288143" y="250815"/>
                  <a:pt x="316591" y="246624"/>
                </a:cubicBezTo>
                <a:cubicBezTo>
                  <a:pt x="345039" y="242433"/>
                  <a:pt x="398760" y="258308"/>
                  <a:pt x="410317" y="244338"/>
                </a:cubicBezTo>
                <a:cubicBezTo>
                  <a:pt x="421874" y="230368"/>
                  <a:pt x="398252" y="192522"/>
                  <a:pt x="385933" y="162804"/>
                </a:cubicBezTo>
                <a:cubicBezTo>
                  <a:pt x="373614" y="133086"/>
                  <a:pt x="348722" y="90160"/>
                  <a:pt x="336403" y="66030"/>
                </a:cubicBezTo>
                <a:cubicBezTo>
                  <a:pt x="324084" y="41900"/>
                  <a:pt x="319258" y="28946"/>
                  <a:pt x="312019" y="18024"/>
                </a:cubicBezTo>
                <a:cubicBezTo>
                  <a:pt x="304780" y="7102"/>
                  <a:pt x="299505" y="-2298"/>
                  <a:pt x="292969" y="498"/>
                </a:cubicBezTo>
                <a:cubicBezTo>
                  <a:pt x="286433" y="3295"/>
                  <a:pt x="286674" y="29290"/>
                  <a:pt x="272801" y="34803"/>
                </a:cubicBezTo>
                <a:cubicBezTo>
                  <a:pt x="258928" y="40316"/>
                  <a:pt x="234684" y="34548"/>
                  <a:pt x="209732" y="33578"/>
                </a:cubicBezTo>
                <a:cubicBezTo>
                  <a:pt x="184780" y="32609"/>
                  <a:pt x="141764" y="26639"/>
                  <a:pt x="123088" y="28986"/>
                </a:cubicBezTo>
                <a:cubicBezTo>
                  <a:pt x="104412" y="31333"/>
                  <a:pt x="108353" y="45297"/>
                  <a:pt x="97677" y="47661"/>
                </a:cubicBezTo>
                <a:cubicBezTo>
                  <a:pt x="87002" y="50025"/>
                  <a:pt x="70301" y="31854"/>
                  <a:pt x="59035" y="4317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4563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252511">
            <a:off x="-1881350" y="-2652423"/>
            <a:ext cx="4108047" cy="600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29057">
            <a:off x="9468071" y="-1238018"/>
            <a:ext cx="5476660" cy="347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03553">
            <a:off x="-907224" y="5354887"/>
            <a:ext cx="4302373" cy="430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 rotWithShape="1">
          <a:blip r:embed="rId5">
            <a:alphaModFix/>
          </a:blip>
          <a:srcRect t="1978" b="1978"/>
          <a:stretch/>
        </p:blipFill>
        <p:spPr>
          <a:xfrm rot="-769084">
            <a:off x="8488797" y="6353921"/>
            <a:ext cx="4844081" cy="269638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/>
          <p:nvPr/>
        </p:nvSpPr>
        <p:spPr>
          <a:xfrm>
            <a:off x="-242831" y="-1984678"/>
            <a:ext cx="13780467" cy="10050467"/>
          </a:xfrm>
          <a:custGeom>
            <a:avLst/>
            <a:gdLst/>
            <a:ahLst/>
            <a:cxnLst/>
            <a:rect l="l" t="t" r="r" b="b"/>
            <a:pathLst>
              <a:path w="413414" h="301514" extrusionOk="0">
                <a:moveTo>
                  <a:pt x="59035" y="43170"/>
                </a:moveTo>
                <a:cubicBezTo>
                  <a:pt x="47769" y="54487"/>
                  <a:pt x="35794" y="93716"/>
                  <a:pt x="30079" y="115560"/>
                </a:cubicBezTo>
                <a:cubicBezTo>
                  <a:pt x="24364" y="137404"/>
                  <a:pt x="29571" y="160264"/>
                  <a:pt x="24745" y="174234"/>
                </a:cubicBezTo>
                <a:cubicBezTo>
                  <a:pt x="19919" y="188204"/>
                  <a:pt x="-5608" y="185791"/>
                  <a:pt x="1123" y="199380"/>
                </a:cubicBezTo>
                <a:cubicBezTo>
                  <a:pt x="7854" y="212969"/>
                  <a:pt x="41763" y="242941"/>
                  <a:pt x="65131" y="255768"/>
                </a:cubicBezTo>
                <a:cubicBezTo>
                  <a:pt x="88499" y="268595"/>
                  <a:pt x="124440" y="268722"/>
                  <a:pt x="141331" y="276342"/>
                </a:cubicBezTo>
                <a:cubicBezTo>
                  <a:pt x="158222" y="283962"/>
                  <a:pt x="158853" y="300657"/>
                  <a:pt x="166477" y="301488"/>
                </a:cubicBezTo>
                <a:cubicBezTo>
                  <a:pt x="174101" y="302319"/>
                  <a:pt x="183541" y="282343"/>
                  <a:pt x="187076" y="281330"/>
                </a:cubicBezTo>
                <a:cubicBezTo>
                  <a:pt x="190611" y="280318"/>
                  <a:pt x="178929" y="297387"/>
                  <a:pt x="187688" y="295413"/>
                </a:cubicBezTo>
                <a:cubicBezTo>
                  <a:pt x="196447" y="293439"/>
                  <a:pt x="218145" y="277616"/>
                  <a:pt x="239629" y="269484"/>
                </a:cubicBezTo>
                <a:cubicBezTo>
                  <a:pt x="261113" y="261353"/>
                  <a:pt x="288143" y="250815"/>
                  <a:pt x="316591" y="246624"/>
                </a:cubicBezTo>
                <a:cubicBezTo>
                  <a:pt x="345039" y="242433"/>
                  <a:pt x="398760" y="258308"/>
                  <a:pt x="410317" y="244338"/>
                </a:cubicBezTo>
                <a:cubicBezTo>
                  <a:pt x="421874" y="230368"/>
                  <a:pt x="398252" y="192522"/>
                  <a:pt x="385933" y="162804"/>
                </a:cubicBezTo>
                <a:cubicBezTo>
                  <a:pt x="373614" y="133086"/>
                  <a:pt x="348722" y="90160"/>
                  <a:pt x="336403" y="66030"/>
                </a:cubicBezTo>
                <a:cubicBezTo>
                  <a:pt x="324084" y="41900"/>
                  <a:pt x="319258" y="28946"/>
                  <a:pt x="312019" y="18024"/>
                </a:cubicBezTo>
                <a:cubicBezTo>
                  <a:pt x="304780" y="7102"/>
                  <a:pt x="299505" y="-2298"/>
                  <a:pt x="292969" y="498"/>
                </a:cubicBezTo>
                <a:cubicBezTo>
                  <a:pt x="286433" y="3295"/>
                  <a:pt x="286674" y="29290"/>
                  <a:pt x="272801" y="34803"/>
                </a:cubicBezTo>
                <a:cubicBezTo>
                  <a:pt x="258928" y="40316"/>
                  <a:pt x="234684" y="34548"/>
                  <a:pt x="209732" y="33578"/>
                </a:cubicBezTo>
                <a:cubicBezTo>
                  <a:pt x="184780" y="32609"/>
                  <a:pt x="141764" y="26639"/>
                  <a:pt x="123088" y="28986"/>
                </a:cubicBezTo>
                <a:cubicBezTo>
                  <a:pt x="104412" y="31333"/>
                  <a:pt x="108353" y="45297"/>
                  <a:pt x="97677" y="47661"/>
                </a:cubicBezTo>
                <a:cubicBezTo>
                  <a:pt x="87002" y="50025"/>
                  <a:pt x="70301" y="31854"/>
                  <a:pt x="59035" y="4317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31208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24100" y="1468784"/>
            <a:ext cx="6458000" cy="284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 b="1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Font typeface="Playfair Display Medium"/>
              <a:buNone/>
              <a:defRPr sz="8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24000" y="4488284"/>
            <a:ext cx="6458000" cy="6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 flipH="1">
            <a:off x="7662467" y="716600"/>
            <a:ext cx="3578800" cy="542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05052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81A-156F-4841-B807-05BE05A3FFC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7B25-C4AB-493E-9870-235C11AE5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6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96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082633" y="1751717"/>
            <a:ext cx="5437200" cy="8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1082633" y="2850684"/>
            <a:ext cx="5437200" cy="22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7525033" y="719333"/>
            <a:ext cx="3716000" cy="54192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2564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964600" y="681367"/>
            <a:ext cx="10262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137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29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847400" y="1585467"/>
            <a:ext cx="649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847400" y="4204667"/>
            <a:ext cx="64972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542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001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da Display"/>
              <a:buNone/>
              <a:defRPr sz="35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da Display"/>
              <a:buNone/>
              <a:defRPr sz="35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da Display"/>
              <a:buNone/>
              <a:defRPr sz="35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da Display"/>
              <a:buNone/>
              <a:defRPr sz="35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da Display"/>
              <a:buNone/>
              <a:defRPr sz="35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da Display"/>
              <a:buNone/>
              <a:defRPr sz="35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da Display"/>
              <a:buNone/>
              <a:defRPr sz="35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da Display"/>
              <a:buNone/>
              <a:defRPr sz="35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ilda Display"/>
              <a:buNone/>
              <a:defRPr sz="3500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212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31917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"/>
              <a:buNone/>
              <a:defRPr sz="30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1457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6" r:id="rId24"/>
    <p:sldLayoutId id="2147483807" r:id="rId25"/>
    <p:sldLayoutId id="2147483808" r:id="rId26"/>
    <p:sldLayoutId id="2147483809" r:id="rId27"/>
    <p:sldLayoutId id="2147483810" r:id="rId28"/>
    <p:sldLayoutId id="2147483811" r:id="rId2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782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nanayaa.marfo@umassmed.edu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8.jpg"/><Relationship Id="rId5" Type="http://schemas.openxmlformats.org/officeDocument/2006/relationships/image" Target="../media/image12.gif"/><Relationship Id="rId4" Type="http://schemas.openxmlformats.org/officeDocument/2006/relationships/hyperlink" Target="mailto:gina.vincent@umassmed.edu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C2D-C5C0-FC7E-A8C8-673B1D76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19200"/>
            <a:ext cx="10272000" cy="20146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Racial, Ethnic, and Area-Based Differences in Protective Factor Prevalence Among Predisposition Youth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18EE8-BADB-3A5A-D83C-E7462A569E7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076575" y="3036113"/>
            <a:ext cx="6038850" cy="1851949"/>
          </a:xfrm>
        </p:spPr>
        <p:txBody>
          <a:bodyPr>
            <a:normAutofit/>
          </a:bodyPr>
          <a:lstStyle/>
          <a:p>
            <a:pPr marL="139700" indent="0" algn="ctr">
              <a:buNone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Nana Yaa A. Marfo, Ph.D., Postdoctoral Fellow</a:t>
            </a:r>
          </a:p>
          <a:p>
            <a:pPr marL="139700" indent="0" algn="ctr">
              <a:buNone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Gina M. Vincent, Professor in Psychiatry</a:t>
            </a:r>
          </a:p>
          <a:p>
            <a:pPr marL="139700" indent="0" algn="ctr">
              <a:buNone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Psychiatry Research Day </a:t>
            </a:r>
          </a:p>
          <a:p>
            <a:pPr marL="139700" indent="0" algn="ctr">
              <a:buNone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Ideas in Progress Presentation</a:t>
            </a:r>
          </a:p>
          <a:p>
            <a:pPr marL="139700" indent="0" algn="ctr">
              <a:buNone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April 27,2023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ACC3E8-C3D4-C7EA-9FB4-5F530297E223}"/>
              </a:ext>
            </a:extLst>
          </p:cNvPr>
          <p:cNvGrpSpPr/>
          <p:nvPr/>
        </p:nvGrpSpPr>
        <p:grpSpPr>
          <a:xfrm>
            <a:off x="3207914" y="5162045"/>
            <a:ext cx="5776172" cy="1183103"/>
            <a:chOff x="3076575" y="5048294"/>
            <a:chExt cx="5776172" cy="11831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598B5A-FA62-A9E6-571D-72D9AF4CB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7843" y="5162045"/>
              <a:ext cx="2177142" cy="955599"/>
            </a:xfrm>
            <a:prstGeom prst="rect">
              <a:avLst/>
            </a:prstGeom>
          </p:spPr>
        </p:pic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85E237E9-F7D9-301D-824A-3E3B0F30489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251" y="5295836"/>
              <a:ext cx="1600496" cy="935561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9FC34AB9-B12C-9431-C069-F0C4B2A6A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575" y="5048294"/>
              <a:ext cx="1304003" cy="118310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6827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3228-ECDD-D939-B85F-8CB9343F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468351"/>
            <a:ext cx="10272000" cy="763600"/>
          </a:xfrm>
        </p:spPr>
        <p:txBody>
          <a:bodyPr/>
          <a:lstStyle/>
          <a:p>
            <a:r>
              <a:rPr lang="en-US" sz="3600" dirty="0"/>
              <a:t>Youth Justice Research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C4C816-EBB1-0D77-F8AE-D06300AC8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000" y="1312655"/>
            <a:ext cx="10272000" cy="4768650"/>
          </a:xfrm>
        </p:spPr>
        <p:txBody>
          <a:bodyPr/>
          <a:lstStyle/>
          <a:p>
            <a:r>
              <a:rPr lang="en-US" sz="2800" b="0" i="0" u="sng" dirty="0"/>
              <a:t>Risk Factors </a:t>
            </a:r>
            <a:r>
              <a:rPr lang="en-US" sz="2800" b="0" i="0" dirty="0"/>
              <a:t>– characteristics of youth and their neighborhood environments that have been associated with offending and re-offending</a:t>
            </a:r>
          </a:p>
          <a:p>
            <a:pPr marL="203195" indent="0">
              <a:buNone/>
            </a:pPr>
            <a:endParaRPr lang="en-US" sz="2800" b="0" i="0" dirty="0"/>
          </a:p>
          <a:p>
            <a:r>
              <a:rPr lang="en-US" sz="2800" b="0" i="0" u="sng" dirty="0"/>
              <a:t>Protective Factors </a:t>
            </a:r>
            <a:r>
              <a:rPr lang="en-US" sz="2800" b="0" i="0" dirty="0"/>
              <a:t>– positive characteristics of youth that may decrease their likelihood of reoffending</a:t>
            </a:r>
          </a:p>
          <a:p>
            <a:pPr marL="203195" indent="0">
              <a:buNone/>
            </a:pPr>
            <a:endParaRPr lang="en-US" sz="2800" dirty="0"/>
          </a:p>
          <a:p>
            <a:r>
              <a:rPr lang="en-US" sz="2800" b="0" i="0" dirty="0"/>
              <a:t>Historical emphasis on measurement of risk factors and their effects on offending to prevent further offending</a:t>
            </a:r>
          </a:p>
          <a:p>
            <a:pPr marL="203195" indent="0">
              <a:buNone/>
            </a:pPr>
            <a:endParaRPr lang="en-US" sz="2800" dirty="0"/>
          </a:p>
          <a:p>
            <a:r>
              <a:rPr lang="en-US" sz="2800" b="0" i="0" dirty="0"/>
              <a:t>Positive Youth Development research emphasizes value of protective factors in predicting recidivism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830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29F4-7EFC-FD40-2FE9-5BCA15BA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Autofit/>
          </a:bodyPr>
          <a:lstStyle/>
          <a:p>
            <a:r>
              <a:rPr lang="en-US" sz="3600" dirty="0"/>
              <a:t>           The Youth Protective Factors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6288D-78E6-9296-A157-D5F09D841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numCol="1" anchor="b">
            <a:normAutofit/>
          </a:bodyPr>
          <a:lstStyle/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pPr marL="203195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D2C936E-2A54-B734-43F0-A88385F6D74C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960000" y="1616149"/>
            <a:ext cx="5092995" cy="4986670"/>
          </a:xfrm>
        </p:spPr>
        <p:txBody>
          <a:bodyPr anchor="t">
            <a:normAutofit lnSpcReduction="10000"/>
          </a:bodyPr>
          <a:lstStyle/>
          <a:p>
            <a:pPr marL="5969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NIJ Study purpose: To help youth probation agencies reduce recidivism among the youth they serve by…</a:t>
            </a:r>
          </a:p>
          <a:p>
            <a:pPr marL="139700" indent="0" algn="l"/>
            <a:endParaRPr lang="en-US" sz="2600" dirty="0">
              <a:solidFill>
                <a:schemeClr val="tx1"/>
              </a:solidFill>
            </a:endParaRPr>
          </a:p>
          <a:p>
            <a:pPr marL="10541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Operationalizing &amp; identifying protective factors with the largest attenuating effects on recidivism</a:t>
            </a:r>
          </a:p>
          <a:p>
            <a:pPr marL="596900" lvl="1" indent="0"/>
            <a:endParaRPr lang="en-US" sz="2400" dirty="0">
              <a:solidFill>
                <a:schemeClr val="tx1"/>
              </a:solidFill>
            </a:endParaRPr>
          </a:p>
          <a:p>
            <a:pPr marL="10541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Optimizing supervision practices &amp; service delivery given youths’ risk </a:t>
            </a:r>
            <a:r>
              <a:rPr lang="en-US" sz="2400" i="1" dirty="0">
                <a:solidFill>
                  <a:schemeClr val="tx1"/>
                </a:solidFill>
              </a:rPr>
              <a:t>and</a:t>
            </a:r>
            <a:r>
              <a:rPr lang="en-US" sz="2400" dirty="0">
                <a:solidFill>
                  <a:schemeClr val="tx1"/>
                </a:solidFill>
              </a:rPr>
              <a:t> protective factors</a:t>
            </a:r>
          </a:p>
          <a:p>
            <a:endParaRPr lang="en-US" dirty="0"/>
          </a:p>
        </p:txBody>
      </p:sp>
      <p:pic>
        <p:nvPicPr>
          <p:cNvPr id="1026" name="Picture 2" descr="Home | National Institute of Justice">
            <a:extLst>
              <a:ext uri="{FF2B5EF4-FFF2-40B4-BE49-F238E27FC236}">
                <a16:creationId xmlns:a16="http://schemas.microsoft.com/office/drawing/2014/main" id="{6C7A01E7-AF36-B359-D8A3-6585857AF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15469" r="18751" b="11604"/>
          <a:stretch/>
        </p:blipFill>
        <p:spPr bwMode="auto">
          <a:xfrm>
            <a:off x="1054683" y="214825"/>
            <a:ext cx="2229767" cy="13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50FCB22E-0B16-D628-2F3F-8577D2A03627}"/>
              </a:ext>
            </a:extLst>
          </p:cNvPr>
          <p:cNvSpPr txBox="1">
            <a:spLocks/>
          </p:cNvSpPr>
          <p:nvPr/>
        </p:nvSpPr>
        <p:spPr>
          <a:xfrm>
            <a:off x="5918316" y="1616149"/>
            <a:ext cx="4958316" cy="498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morant Garamond"/>
              <a:buNone/>
              <a:defRPr sz="2933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morant Garamond"/>
              <a:buNone/>
              <a:defRPr sz="2933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morant Garamond"/>
              <a:buNone/>
              <a:defRPr sz="2933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morant Garamond"/>
              <a:buNone/>
              <a:defRPr sz="2933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morant Garamond"/>
              <a:buNone/>
              <a:defRPr sz="2933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morant Garamond"/>
              <a:buNone/>
              <a:defRPr sz="2933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morant Garamond"/>
              <a:buNone/>
              <a:defRPr sz="2933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morant Garamond"/>
              <a:buNone/>
              <a:defRPr sz="2933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rmorant Garamond"/>
              <a:buNone/>
              <a:defRPr sz="2933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Study &amp; sample characteristics</a:t>
            </a:r>
          </a:p>
          <a:p>
            <a:pPr marL="139700" indent="0" algn="l"/>
            <a:endParaRPr lang="en-US" sz="2400" dirty="0"/>
          </a:p>
          <a:p>
            <a:pPr marL="10541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N = 1879 youth</a:t>
            </a:r>
          </a:p>
          <a:p>
            <a:pPr marL="596900" lvl="1" indent="0"/>
            <a:endParaRPr lang="en-US" sz="2400" dirty="0"/>
          </a:p>
          <a:p>
            <a:pPr marL="10541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Age range: 7-18 years</a:t>
            </a:r>
          </a:p>
          <a:p>
            <a:pPr marL="1054100" lvl="1" indent="-4572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10541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Location: From agencies in PA, VA, WI</a:t>
            </a:r>
          </a:p>
          <a:p>
            <a:pPr marL="1054100" lvl="1" indent="-4572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10541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Race or Ethnicity: Black (n = 687), Latinx (n = 202), White (n = 552)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4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02F2-3469-9125-1B15-6BBACD53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Youth Protective Factor Domains</a:t>
            </a:r>
            <a:endParaRPr lang="en-US" sz="36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AAA7-6D3C-8AA8-DE9A-39A2FF91D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u="sng" dirty="0">
                <a:solidFill>
                  <a:schemeClr val="tx1"/>
                </a:solidFill>
              </a:rPr>
              <a:t>Prosocial Identity</a:t>
            </a:r>
            <a:r>
              <a:rPr lang="en-US" sz="2800" dirty="0">
                <a:solidFill>
                  <a:schemeClr val="tx1"/>
                </a:solidFill>
              </a:rPr>
              <a:t> – extent to which youth carries prosocial view of self (i.e., </a:t>
            </a:r>
            <a:r>
              <a:rPr lang="en-US" sz="2800">
                <a:solidFill>
                  <a:schemeClr val="tx1"/>
                </a:solidFill>
              </a:rPr>
              <a:t>has prosocial </a:t>
            </a:r>
            <a:r>
              <a:rPr lang="en-US" sz="2800" dirty="0">
                <a:solidFill>
                  <a:schemeClr val="tx1"/>
                </a:solidFill>
              </a:rPr>
              <a:t>beliefs, goals, and values)</a:t>
            </a:r>
          </a:p>
          <a:p>
            <a:pPr marL="203195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u="sng" dirty="0">
                <a:solidFill>
                  <a:schemeClr val="tx1"/>
                </a:solidFill>
              </a:rPr>
              <a:t>Prosocial Engagements </a:t>
            </a:r>
            <a:r>
              <a:rPr lang="en-US" sz="2800" dirty="0">
                <a:solidFill>
                  <a:schemeClr val="tx1"/>
                </a:solidFill>
              </a:rPr>
              <a:t>– extent to which youth is connected to prosocial activities (e.g., school, work, or community groups)</a:t>
            </a:r>
          </a:p>
          <a:p>
            <a:pPr marL="203195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u="sng" dirty="0">
                <a:solidFill>
                  <a:schemeClr val="tx1"/>
                </a:solidFill>
              </a:rPr>
              <a:t>Social Skills and Supports </a:t>
            </a:r>
            <a:r>
              <a:rPr lang="en-US" sz="2800" dirty="0">
                <a:solidFill>
                  <a:schemeClr val="tx1"/>
                </a:solidFill>
              </a:rPr>
              <a:t>– youth interpersonal skills and supportive relationships with prosocial peers and family</a:t>
            </a:r>
          </a:p>
          <a:p>
            <a:pPr marL="203195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u="sng" dirty="0">
                <a:solidFill>
                  <a:schemeClr val="tx1"/>
                </a:solidFill>
              </a:rPr>
              <a:t>Self-control and Self-efficacy </a:t>
            </a:r>
            <a:r>
              <a:rPr lang="en-US" sz="2800" dirty="0">
                <a:solidFill>
                  <a:schemeClr val="tx1"/>
                </a:solidFill>
              </a:rPr>
              <a:t>– youth ability to navigate adversity and manage behaviors and emotions</a:t>
            </a:r>
          </a:p>
        </p:txBody>
      </p:sp>
    </p:spTree>
    <p:extLst>
      <p:ext uri="{BB962C8B-B14F-4D97-AF65-F5344CB8AC3E}">
        <p14:creationId xmlns:p14="http://schemas.microsoft.com/office/powerpoint/2010/main" val="175375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9689-DE78-E6D5-3406-5298BE7884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0437" y="592286"/>
            <a:ext cx="10271125" cy="76358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Racial, Ethnic, and Area-Based Protective Factor Differences Among Predisposition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0DA7-C9CA-203C-29EE-40A807664DE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60437" y="1652736"/>
            <a:ext cx="10271125" cy="4518025"/>
          </a:xfrm>
        </p:spPr>
        <p:txBody>
          <a:bodyPr numCol="1" anchor="b">
            <a:normAutofit fontScale="85000" lnSpcReduction="20000"/>
          </a:bodyPr>
          <a:lstStyle/>
          <a:p>
            <a:r>
              <a:rPr lang="en-US" sz="2600" dirty="0"/>
              <a:t>Study purpose: To identify potential sociodemographic differences in the presence and value of protective factors of justice-involved youth</a:t>
            </a:r>
          </a:p>
          <a:p>
            <a:endParaRPr lang="en-US" sz="2800" dirty="0"/>
          </a:p>
          <a:p>
            <a:r>
              <a:rPr lang="en-US" sz="2600" dirty="0"/>
              <a:t>Research Questions:</a:t>
            </a:r>
          </a:p>
          <a:p>
            <a:pPr marL="203195" indent="0">
              <a:buNone/>
            </a:pPr>
            <a:endParaRPr lang="en-US" sz="2600" dirty="0"/>
          </a:p>
          <a:p>
            <a:pPr marL="660395" indent="-457200">
              <a:buFont typeface="+mj-lt"/>
              <a:buAutoNum type="arabicParenR"/>
            </a:pPr>
            <a:r>
              <a:rPr lang="en-US" sz="2400" dirty="0"/>
              <a:t>Among youth referred to the court for a delinquency offense, are there racial/ethnic differences in:</a:t>
            </a:r>
          </a:p>
          <a:p>
            <a:pPr marL="1879564" lvl="2" indent="-457200">
              <a:buFont typeface="+mj-lt"/>
              <a:buAutoNum type="alphaLcParenR"/>
            </a:pPr>
            <a:r>
              <a:rPr lang="en-US" sz="2200" dirty="0"/>
              <a:t>The </a:t>
            </a:r>
            <a:r>
              <a:rPr lang="en-US" sz="2200" u="sng" dirty="0"/>
              <a:t>presence</a:t>
            </a:r>
            <a:r>
              <a:rPr lang="en-US" sz="2200" dirty="0"/>
              <a:t> of protective factors? </a:t>
            </a:r>
          </a:p>
          <a:p>
            <a:pPr marL="1879564" lvl="2" indent="-457200">
              <a:buFont typeface="+mj-lt"/>
              <a:buAutoNum type="alphaLcParenR"/>
            </a:pPr>
            <a:r>
              <a:rPr lang="en-US" sz="2200" dirty="0"/>
              <a:t>The </a:t>
            </a:r>
            <a:r>
              <a:rPr lang="en-US" sz="2200" u="sng" dirty="0"/>
              <a:t>relevance</a:t>
            </a:r>
            <a:r>
              <a:rPr lang="en-US" sz="2200" dirty="0"/>
              <a:t> of protective factors to reoffending?</a:t>
            </a:r>
          </a:p>
          <a:p>
            <a:pPr marL="1422364" lvl="2" indent="0">
              <a:buNone/>
            </a:pPr>
            <a:endParaRPr lang="en-US" sz="2200" dirty="0"/>
          </a:p>
          <a:p>
            <a:pPr marL="660395" indent="-457200">
              <a:buAutoNum type="arabicParenR"/>
            </a:pPr>
            <a:r>
              <a:rPr lang="en-US" sz="2400" dirty="0"/>
              <a:t>Does the relevance of protective factors to reoffending vary based on measures of neighborhood social deprivation ? </a:t>
            </a:r>
          </a:p>
        </p:txBody>
      </p:sp>
    </p:spTree>
    <p:extLst>
      <p:ext uri="{BB962C8B-B14F-4D97-AF65-F5344CB8AC3E}">
        <p14:creationId xmlns:p14="http://schemas.microsoft.com/office/powerpoint/2010/main" val="66796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78D6-2932-72E8-19E8-1A34773A90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0436" y="719138"/>
            <a:ext cx="10271125" cy="763587"/>
          </a:xfrm>
        </p:spPr>
        <p:txBody>
          <a:bodyPr/>
          <a:lstStyle/>
          <a:p>
            <a:pPr algn="ctr"/>
            <a:r>
              <a:rPr lang="en-US" sz="3600" dirty="0"/>
              <a:t>Preliminary</a:t>
            </a:r>
            <a:r>
              <a:rPr lang="en-US" sz="3200" dirty="0"/>
              <a:t>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E0D26-936D-244C-1BE1-633E775BB11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60437" y="1620837"/>
            <a:ext cx="10271125" cy="451802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en-US" sz="2400" dirty="0"/>
              <a:t>Among youth referred to the court for a delinquency offense, are there racial/ethnic differences in the </a:t>
            </a:r>
            <a:r>
              <a:rPr lang="en-US" sz="2400" u="sng" dirty="0"/>
              <a:t>presence</a:t>
            </a:r>
            <a:r>
              <a:rPr lang="en-US" sz="2400" dirty="0"/>
              <a:t> of protective factors?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/>
              <a:t>Black youth scored significantly higher on measures of</a:t>
            </a:r>
          </a:p>
          <a:p>
            <a:r>
              <a:rPr lang="en-US" sz="2000" dirty="0"/>
              <a:t>adolescent purpose </a:t>
            </a:r>
          </a:p>
          <a:p>
            <a:r>
              <a:rPr lang="en-US" sz="2000" dirty="0"/>
              <a:t>civic engagement</a:t>
            </a:r>
          </a:p>
          <a:p>
            <a:pPr marL="203195" indent="0">
              <a:buNone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/>
              <a:t>White youth scored significantly higher on measures of </a:t>
            </a:r>
          </a:p>
          <a:p>
            <a:r>
              <a:rPr lang="en-US" sz="2000" dirty="0"/>
              <a:t>school connectedness</a:t>
            </a:r>
          </a:p>
          <a:p>
            <a:r>
              <a:rPr lang="en-US" sz="2000" dirty="0"/>
              <a:t>self-control</a:t>
            </a:r>
          </a:p>
          <a:p>
            <a:r>
              <a:rPr lang="en-US" sz="2000" dirty="0"/>
              <a:t>social responsibility</a:t>
            </a:r>
          </a:p>
          <a:p>
            <a:r>
              <a:rPr lang="en-US" sz="2000" dirty="0"/>
              <a:t>moral internalization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1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2544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A7AF-3DBE-44F2-F7DD-8398B05C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11D73-99B5-14C2-704F-851DBC869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Once reoffending (recidivism) data are obtained: </a:t>
            </a:r>
          </a:p>
          <a:p>
            <a:pPr marL="0" indent="0">
              <a:buNone/>
            </a:pPr>
            <a:endParaRPr lang="en-US" sz="3300" dirty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r>
              <a:rPr lang="en-US" sz="3100" dirty="0">
                <a:solidFill>
                  <a:schemeClr val="tx1"/>
                </a:solidFill>
              </a:rPr>
              <a:t>Among youth referred to the court for a delinquency offense, are there racial/ethnic differences in the </a:t>
            </a:r>
            <a:r>
              <a:rPr lang="en-US" sz="3100" u="sng" dirty="0">
                <a:solidFill>
                  <a:schemeClr val="tx1"/>
                </a:solidFill>
              </a:rPr>
              <a:t>relevance</a:t>
            </a:r>
            <a:r>
              <a:rPr lang="en-US" sz="3100" dirty="0">
                <a:solidFill>
                  <a:schemeClr val="tx1"/>
                </a:solidFill>
              </a:rPr>
              <a:t> of protective factors to reoffending? (</a:t>
            </a:r>
            <a:r>
              <a:rPr lang="en-US" sz="3100" i="1" dirty="0">
                <a:solidFill>
                  <a:schemeClr val="tx1"/>
                </a:solidFill>
              </a:rPr>
              <a:t>differential prediction</a:t>
            </a:r>
            <a:r>
              <a:rPr lang="en-US" sz="3100" dirty="0">
                <a:solidFill>
                  <a:schemeClr val="tx1"/>
                </a:solidFill>
              </a:rPr>
              <a:t>)</a:t>
            </a:r>
          </a:p>
          <a:p>
            <a:pPr marL="514350" indent="-514350">
              <a:buAutoNum type="arabicParenR"/>
            </a:pPr>
            <a:endParaRPr lang="en-US" sz="3100" dirty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r>
              <a:rPr lang="en-US" sz="3100" dirty="0">
                <a:solidFill>
                  <a:schemeClr val="tx1"/>
                </a:solidFill>
              </a:rPr>
              <a:t>Does the </a:t>
            </a:r>
            <a:r>
              <a:rPr lang="en-US" sz="3100" u="sng" dirty="0">
                <a:solidFill>
                  <a:schemeClr val="tx1"/>
                </a:solidFill>
              </a:rPr>
              <a:t>relevance</a:t>
            </a:r>
            <a:r>
              <a:rPr lang="en-US" sz="3100" dirty="0">
                <a:solidFill>
                  <a:schemeClr val="tx1"/>
                </a:solidFill>
              </a:rPr>
              <a:t> of protective factors to reoffending vary based on measures of neighborhood social deprivation ? </a:t>
            </a:r>
          </a:p>
          <a:p>
            <a:pPr marL="0" indent="0">
              <a:buNone/>
            </a:pPr>
            <a:endParaRPr lang="en-US" sz="3100" dirty="0">
              <a:solidFill>
                <a:schemeClr val="tx1"/>
              </a:solidFill>
            </a:endParaRPr>
          </a:p>
          <a:p>
            <a:r>
              <a:rPr lang="en-US" sz="2900" u="sng" dirty="0">
                <a:solidFill>
                  <a:schemeClr val="tx1"/>
                </a:solidFill>
              </a:rPr>
              <a:t>Social Deprivation Index (SDI) </a:t>
            </a:r>
            <a:r>
              <a:rPr lang="en-US" sz="2900" dirty="0">
                <a:solidFill>
                  <a:schemeClr val="tx1"/>
                </a:solidFill>
              </a:rPr>
              <a:t>– composite measure of 7 area-based indicators of socioeconomic position (e.g., proportion of poverty, unemployment, car ownership, residents without HS diploma, </a:t>
            </a:r>
            <a:r>
              <a:rPr lang="en-US" sz="2900" dirty="0" err="1">
                <a:solidFill>
                  <a:schemeClr val="tx1"/>
                </a:solidFill>
              </a:rPr>
              <a:t>etc</a:t>
            </a:r>
            <a:r>
              <a:rPr lang="en-US" sz="2900" dirty="0">
                <a:solidFill>
                  <a:schemeClr val="tx1"/>
                </a:solidFill>
              </a:rPr>
              <a:t>).</a:t>
            </a:r>
          </a:p>
          <a:p>
            <a:r>
              <a:rPr lang="en-US" sz="2900" dirty="0">
                <a:solidFill>
                  <a:schemeClr val="tx1"/>
                </a:solidFill>
              </a:rPr>
              <a:t>Zip code-level spatial analyses that account for similarities between neighboring zip codes</a:t>
            </a:r>
          </a:p>
          <a:p>
            <a:pPr marL="457200" lvl="1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5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77DF28-3DD0-86F9-A6B5-EF3E9AC2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740" y="947230"/>
            <a:ext cx="4000000" cy="1164000"/>
          </a:xfrm>
        </p:spPr>
        <p:txBody>
          <a:bodyPr anchor="t"/>
          <a:lstStyle/>
          <a:p>
            <a:pPr algn="ctr"/>
            <a:r>
              <a:rPr lang="en-US" sz="4000" dirty="0"/>
              <a:t>Thank you! </a:t>
            </a:r>
            <a:r>
              <a:rPr lang="en-US" sz="4000" dirty="0">
                <a:sym typeface="Wingdings" panose="05000000000000000000" pitchFamily="2" charset="2"/>
              </a:rPr>
              <a:t></a:t>
            </a:r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78008-686B-4CEF-4F40-62F6BDFBB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9740" y="1499399"/>
            <a:ext cx="4000000" cy="1775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Nana Yaa A. Marfo, Ph.D.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nanayaa.marfo@umassmed.edu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Gina M. Vincent, Ph.D.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gina.vincent@umassmed.edu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Content Placeholder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4184BEB-9CDF-CE48-5C43-31351E411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94" y="1084523"/>
            <a:ext cx="3354246" cy="33542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1EEB65F-81F0-0CA6-3305-987379308DF8}"/>
              </a:ext>
            </a:extLst>
          </p:cNvPr>
          <p:cNvGrpSpPr/>
          <p:nvPr/>
        </p:nvGrpSpPr>
        <p:grpSpPr>
          <a:xfrm>
            <a:off x="3904805" y="5299425"/>
            <a:ext cx="5073765" cy="948103"/>
            <a:chOff x="3076575" y="5048294"/>
            <a:chExt cx="5776172" cy="11831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1DEFCD-A377-2246-A88E-DDA4F9383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7843" y="5162045"/>
              <a:ext cx="2177142" cy="955599"/>
            </a:xfrm>
            <a:prstGeom prst="rect">
              <a:avLst/>
            </a:prstGeom>
          </p:spPr>
        </p:pic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5C5AF927-2C0F-875A-7F0F-5954535F224E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251" y="5295836"/>
              <a:ext cx="1600496" cy="935561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B3214CB5-A086-F5B5-8410-CC32D6C90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575" y="5048294"/>
              <a:ext cx="1304003" cy="1183103"/>
            </a:xfrm>
            <a:prstGeom prst="rect">
              <a:avLst/>
            </a:prstGeom>
            <a:noFill/>
          </p:spPr>
        </p:pic>
      </p:grpSp>
      <p:pic>
        <p:nvPicPr>
          <p:cNvPr id="8" name="Picture 2" descr="Home | National Institute of Justice">
            <a:extLst>
              <a:ext uri="{FF2B5EF4-FFF2-40B4-BE49-F238E27FC236}">
                <a16:creationId xmlns:a16="http://schemas.microsoft.com/office/drawing/2014/main" id="{AD2F3C70-A69B-F937-D8EE-ED5DC3BDB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30541" r="18751" b="31682"/>
          <a:stretch/>
        </p:blipFill>
        <p:spPr bwMode="auto">
          <a:xfrm>
            <a:off x="5190415" y="6247528"/>
            <a:ext cx="2229767" cy="6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38119"/>
      </p:ext>
    </p:extLst>
  </p:cSld>
  <p:clrMapOvr>
    <a:masterClrMapping/>
  </p:clrMapOvr>
</p:sld>
</file>

<file path=ppt/theme/theme1.xml><?xml version="1.0" encoding="utf-8"?>
<a:theme xmlns:a="http://schemas.openxmlformats.org/drawingml/2006/main" name="Regular Management Meeting by Slidesgo">
  <a:themeElements>
    <a:clrScheme name="Simple Light">
      <a:dk1>
        <a:srgbClr val="000000"/>
      </a:dk1>
      <a:lt1>
        <a:srgbClr val="F4F4F9"/>
      </a:lt1>
      <a:dk2>
        <a:srgbClr val="2F4550"/>
      </a:dk2>
      <a:lt2>
        <a:srgbClr val="586F7C"/>
      </a:lt2>
      <a:accent1>
        <a:srgbClr val="B8DBD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ernism Style Agency by Slidesgo">
  <a:themeElements>
    <a:clrScheme name="Simple Light">
      <a:dk1>
        <a:srgbClr val="202124"/>
      </a:dk1>
      <a:lt1>
        <a:srgbClr val="FAF6E9"/>
      </a:lt1>
      <a:dk2>
        <a:srgbClr val="FFB966"/>
      </a:dk2>
      <a:lt2>
        <a:srgbClr val="E86D6D"/>
      </a:lt2>
      <a:accent1>
        <a:srgbClr val="BA92DD"/>
      </a:accent1>
      <a:accent2>
        <a:srgbClr val="79BBE8"/>
      </a:accent2>
      <a:accent3>
        <a:srgbClr val="73CFE5"/>
      </a:accent3>
      <a:accent4>
        <a:srgbClr val="75E0AD"/>
      </a:accent4>
      <a:accent5>
        <a:srgbClr val="FFFFFF"/>
      </a:accent5>
      <a:accent6>
        <a:srgbClr val="FFFFFF"/>
      </a:accent6>
      <a:hlink>
        <a:srgbClr val="2021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Regular Management Meeting by Slidesgo</Template>
  <TotalTime>5226</TotalTime>
  <Words>1066</Words>
  <Application>Microsoft Office PowerPoint</Application>
  <PresentationFormat>Widescreen</PresentationFormat>
  <Paragraphs>131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Arial</vt:lpstr>
      <vt:lpstr>Bebas Neue</vt:lpstr>
      <vt:lpstr>Calibri</vt:lpstr>
      <vt:lpstr>Cormorant Garamond</vt:lpstr>
      <vt:lpstr>Courier New</vt:lpstr>
      <vt:lpstr>DM Sans</vt:lpstr>
      <vt:lpstr>Gilda Display</vt:lpstr>
      <vt:lpstr>Lato</vt:lpstr>
      <vt:lpstr>Montserrat</vt:lpstr>
      <vt:lpstr>Nunito Light</vt:lpstr>
      <vt:lpstr>Playfair Display Medium</vt:lpstr>
      <vt:lpstr>Proxima Nova</vt:lpstr>
      <vt:lpstr>Proxima Nova Semibold</vt:lpstr>
      <vt:lpstr>PT Sans</vt:lpstr>
      <vt:lpstr>Roboto Condensed Light</vt:lpstr>
      <vt:lpstr>Regular Management Meeting by Slidesgo</vt:lpstr>
      <vt:lpstr>Slidesgo Final Pages</vt:lpstr>
      <vt:lpstr>Modernism Style Agency by Slidesgo</vt:lpstr>
      <vt:lpstr>1_Slidesgo Final Pages</vt:lpstr>
      <vt:lpstr>Racial, Ethnic, and Area-Based Differences in Protective Factor Prevalence Among Predisposition Youth</vt:lpstr>
      <vt:lpstr>Youth Justice Research</vt:lpstr>
      <vt:lpstr>           The Youth Protective Factors Study</vt:lpstr>
      <vt:lpstr>Youth Protective Factor Domains</vt:lpstr>
      <vt:lpstr>Racial, Ethnic, and Area-Based Protective Factor Differences Among Predisposition Youth</vt:lpstr>
      <vt:lpstr>Preliminary Results</vt:lpstr>
      <vt:lpstr>Next Steps</vt:lpstr>
      <vt:lpstr>Thank you!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Racial, Ethnic, and Area-Based Differences in Protective Factor Prevalence Among Predisposition Youth</dc:title>
  <dc:creator>Marfo, Nana Yaa</dc:creator>
  <cp:lastModifiedBy>Marfo, Nana Yaa</cp:lastModifiedBy>
  <cp:revision>7</cp:revision>
  <dcterms:created xsi:type="dcterms:W3CDTF">2023-04-13T15:20:08Z</dcterms:created>
  <dcterms:modified xsi:type="dcterms:W3CDTF">2023-04-27T14:50:07Z</dcterms:modified>
</cp:coreProperties>
</file>