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33"/>
  </p:notesMasterIdLst>
  <p:handoutMasterIdLst>
    <p:handoutMasterId r:id="rId34"/>
  </p:handoutMasterIdLst>
  <p:sldIdLst>
    <p:sldId id="283" r:id="rId5"/>
    <p:sldId id="350" r:id="rId6"/>
    <p:sldId id="2517" r:id="rId7"/>
    <p:sldId id="354" r:id="rId8"/>
    <p:sldId id="266" r:id="rId9"/>
    <p:sldId id="267" r:id="rId10"/>
    <p:sldId id="2518" r:id="rId11"/>
    <p:sldId id="2519" r:id="rId12"/>
    <p:sldId id="2520" r:id="rId13"/>
    <p:sldId id="349" r:id="rId14"/>
    <p:sldId id="2521" r:id="rId15"/>
    <p:sldId id="2145705871" r:id="rId16"/>
    <p:sldId id="2145705870" r:id="rId17"/>
    <p:sldId id="2145705867" r:id="rId18"/>
    <p:sldId id="2145705872" r:id="rId19"/>
    <p:sldId id="2145705873" r:id="rId20"/>
    <p:sldId id="347" r:id="rId21"/>
    <p:sldId id="353" r:id="rId22"/>
    <p:sldId id="348" r:id="rId23"/>
    <p:sldId id="318" r:id="rId24"/>
    <p:sldId id="345" r:id="rId25"/>
    <p:sldId id="2145705868" r:id="rId26"/>
    <p:sldId id="280" r:id="rId27"/>
    <p:sldId id="2145705869" r:id="rId28"/>
    <p:sldId id="268" r:id="rId29"/>
    <p:sldId id="281" r:id="rId30"/>
    <p:sldId id="270" r:id="rId31"/>
    <p:sldId id="291"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658A50F-AC3A-4226-240A-4C4ADEEDB047}" name="Tasca, Robin" initials="RT" userId="S::Robin.Tasca@umassmed.edu::044b9708-de62-4d29-bfcb-fbb108a834bf" providerId="AD"/>
  <p188:author id="{5F845640-68E0-DD0A-BACC-2758655F218B}" name="Mullen, Michelle" initials="MM" userId="S::Michelle.Mullen@umassmed.edu::32999975-619b-41b1-9a86-0d5876185e1c" providerId="AD"/>
  <p188:author id="{884FC547-26F7-2D7D-55DB-7BCA100DD27A}" name="Mullen, Michelle" initials="MM" userId="S::michelle.mullen@umassmed.edu::32999975-619b-41b1-9a86-0d5876185e1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p:cViewPr varScale="1">
        <p:scale>
          <a:sx n="106" d="100"/>
          <a:sy n="106" d="100"/>
        </p:scale>
        <p:origin x="756" y="96"/>
      </p:cViewPr>
      <p:guideLst>
        <p:guide orient="horz" pos="2160"/>
        <p:guide pos="3840"/>
      </p:guideLst>
    </p:cSldViewPr>
  </p:slideViewPr>
  <p:notesTextViewPr>
    <p:cViewPr>
      <p:scale>
        <a:sx n="1" d="1"/>
        <a:sy n="1" d="1"/>
      </p:scale>
      <p:origin x="0" y="0"/>
    </p:cViewPr>
  </p:notesTextViewPr>
  <p:sorterViewPr>
    <p:cViewPr>
      <p:scale>
        <a:sx n="100" d="100"/>
        <a:sy n="100" d="100"/>
      </p:scale>
      <p:origin x="0" y="-3522"/>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6/11/relationships/changesInfo" Target="changesInfos/changesInfo1.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40"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sca, Robin" userId="044b9708-de62-4d29-bfcb-fbb108a834bf" providerId="ADAL" clId="{86983AC6-F3B6-4E26-BCA9-23C1F9BDABF8}"/>
    <pc:docChg chg="delSld">
      <pc:chgData name="Tasca, Robin" userId="044b9708-de62-4d29-bfcb-fbb108a834bf" providerId="ADAL" clId="{86983AC6-F3B6-4E26-BCA9-23C1F9BDABF8}" dt="2025-05-28T19:28:42.547" v="2" actId="47"/>
      <pc:docMkLst>
        <pc:docMk/>
      </pc:docMkLst>
      <pc:sldChg chg="del">
        <pc:chgData name="Tasca, Robin" userId="044b9708-de62-4d29-bfcb-fbb108a834bf" providerId="ADAL" clId="{86983AC6-F3B6-4E26-BCA9-23C1F9BDABF8}" dt="2025-05-28T19:28:05.316" v="0" actId="47"/>
        <pc:sldMkLst>
          <pc:docMk/>
          <pc:sldMk cId="4148273596" sldId="256"/>
        </pc:sldMkLst>
      </pc:sldChg>
      <pc:sldChg chg="del">
        <pc:chgData name="Tasca, Robin" userId="044b9708-de62-4d29-bfcb-fbb108a834bf" providerId="ADAL" clId="{86983AC6-F3B6-4E26-BCA9-23C1F9BDABF8}" dt="2025-05-28T19:28:42.547" v="2" actId="47"/>
        <pc:sldMkLst>
          <pc:docMk/>
          <pc:sldMk cId="3619156437" sldId="257"/>
        </pc:sldMkLst>
      </pc:sldChg>
      <pc:sldChg chg="del">
        <pc:chgData name="Tasca, Robin" userId="044b9708-de62-4d29-bfcb-fbb108a834bf" providerId="ADAL" clId="{86983AC6-F3B6-4E26-BCA9-23C1F9BDABF8}" dt="2025-05-28T19:28:42.547" v="2" actId="47"/>
        <pc:sldMkLst>
          <pc:docMk/>
          <pc:sldMk cId="1208237196" sldId="258"/>
        </pc:sldMkLst>
      </pc:sldChg>
      <pc:sldChg chg="del">
        <pc:chgData name="Tasca, Robin" userId="044b9708-de62-4d29-bfcb-fbb108a834bf" providerId="ADAL" clId="{86983AC6-F3B6-4E26-BCA9-23C1F9BDABF8}" dt="2025-05-28T19:28:42.547" v="2" actId="47"/>
        <pc:sldMkLst>
          <pc:docMk/>
          <pc:sldMk cId="1911232782" sldId="262"/>
        </pc:sldMkLst>
      </pc:sldChg>
      <pc:sldChg chg="del">
        <pc:chgData name="Tasca, Robin" userId="044b9708-de62-4d29-bfcb-fbb108a834bf" providerId="ADAL" clId="{86983AC6-F3B6-4E26-BCA9-23C1F9BDABF8}" dt="2025-05-28T19:28:12.706" v="1" actId="47"/>
        <pc:sldMkLst>
          <pc:docMk/>
          <pc:sldMk cId="829337686" sldId="272"/>
        </pc:sldMkLst>
      </pc:sldChg>
      <pc:sldChg chg="del">
        <pc:chgData name="Tasca, Robin" userId="044b9708-de62-4d29-bfcb-fbb108a834bf" providerId="ADAL" clId="{86983AC6-F3B6-4E26-BCA9-23C1F9BDABF8}" dt="2025-05-28T19:28:42.547" v="2" actId="47"/>
        <pc:sldMkLst>
          <pc:docMk/>
          <pc:sldMk cId="53493723" sldId="279"/>
        </pc:sldMkLst>
      </pc:sldChg>
      <pc:sldChg chg="del">
        <pc:chgData name="Tasca, Robin" userId="044b9708-de62-4d29-bfcb-fbb108a834bf" providerId="ADAL" clId="{86983AC6-F3B6-4E26-BCA9-23C1F9BDABF8}" dt="2025-05-28T19:28:05.316" v="0" actId="47"/>
        <pc:sldMkLst>
          <pc:docMk/>
          <pc:sldMk cId="762723366" sldId="284"/>
        </pc:sldMkLst>
      </pc:sldChg>
      <pc:sldChg chg="del">
        <pc:chgData name="Tasca, Robin" userId="044b9708-de62-4d29-bfcb-fbb108a834bf" providerId="ADAL" clId="{86983AC6-F3B6-4E26-BCA9-23C1F9BDABF8}" dt="2025-05-28T19:28:05.316" v="0" actId="47"/>
        <pc:sldMkLst>
          <pc:docMk/>
          <pc:sldMk cId="2447529027" sldId="285"/>
        </pc:sldMkLst>
      </pc:sldChg>
      <pc:sldChg chg="del">
        <pc:chgData name="Tasca, Robin" userId="044b9708-de62-4d29-bfcb-fbb108a834bf" providerId="ADAL" clId="{86983AC6-F3B6-4E26-BCA9-23C1F9BDABF8}" dt="2025-05-28T19:28:05.316" v="0" actId="47"/>
        <pc:sldMkLst>
          <pc:docMk/>
          <pc:sldMk cId="3074266042" sldId="286"/>
        </pc:sldMkLst>
      </pc:sldChg>
      <pc:sldChg chg="del">
        <pc:chgData name="Tasca, Robin" userId="044b9708-de62-4d29-bfcb-fbb108a834bf" providerId="ADAL" clId="{86983AC6-F3B6-4E26-BCA9-23C1F9BDABF8}" dt="2025-05-28T19:28:05.316" v="0" actId="47"/>
        <pc:sldMkLst>
          <pc:docMk/>
          <pc:sldMk cId="4070366709" sldId="287"/>
        </pc:sldMkLst>
      </pc:sldChg>
      <pc:sldChg chg="del">
        <pc:chgData name="Tasca, Robin" userId="044b9708-de62-4d29-bfcb-fbb108a834bf" providerId="ADAL" clId="{86983AC6-F3B6-4E26-BCA9-23C1F9BDABF8}" dt="2025-05-28T19:28:05.316" v="0" actId="47"/>
        <pc:sldMkLst>
          <pc:docMk/>
          <pc:sldMk cId="929567938" sldId="288"/>
        </pc:sldMkLst>
      </pc:sldChg>
      <pc:sldChg chg="del">
        <pc:chgData name="Tasca, Robin" userId="044b9708-de62-4d29-bfcb-fbb108a834bf" providerId="ADAL" clId="{86983AC6-F3B6-4E26-BCA9-23C1F9BDABF8}" dt="2025-05-28T19:28:05.316" v="0" actId="47"/>
        <pc:sldMkLst>
          <pc:docMk/>
          <pc:sldMk cId="3762096729" sldId="289"/>
        </pc:sldMkLst>
      </pc:sldChg>
      <pc:sldChg chg="del">
        <pc:chgData name="Tasca, Robin" userId="044b9708-de62-4d29-bfcb-fbb108a834bf" providerId="ADAL" clId="{86983AC6-F3B6-4E26-BCA9-23C1F9BDABF8}" dt="2025-05-28T19:28:05.316" v="0" actId="47"/>
        <pc:sldMkLst>
          <pc:docMk/>
          <pc:sldMk cId="1843962129" sldId="290"/>
        </pc:sldMkLst>
      </pc:sldChg>
      <pc:sldChg chg="del">
        <pc:chgData name="Tasca, Robin" userId="044b9708-de62-4d29-bfcb-fbb108a834bf" providerId="ADAL" clId="{86983AC6-F3B6-4E26-BCA9-23C1F9BDABF8}" dt="2025-05-28T19:28:42.547" v="2" actId="47"/>
        <pc:sldMkLst>
          <pc:docMk/>
          <pc:sldMk cId="3523187404" sldId="292"/>
        </pc:sldMkLst>
      </pc:sldChg>
      <pc:sldChg chg="del">
        <pc:chgData name="Tasca, Robin" userId="044b9708-de62-4d29-bfcb-fbb108a834bf" providerId="ADAL" clId="{86983AC6-F3B6-4E26-BCA9-23C1F9BDABF8}" dt="2025-05-28T19:28:05.316" v="0" actId="47"/>
        <pc:sldMkLst>
          <pc:docMk/>
          <pc:sldMk cId="3580503413" sldId="293"/>
        </pc:sldMkLst>
      </pc:sldChg>
      <pc:sldChg chg="del">
        <pc:chgData name="Tasca, Robin" userId="044b9708-de62-4d29-bfcb-fbb108a834bf" providerId="ADAL" clId="{86983AC6-F3B6-4E26-BCA9-23C1F9BDABF8}" dt="2025-05-28T19:28:05.316" v="0" actId="47"/>
        <pc:sldMkLst>
          <pc:docMk/>
          <pc:sldMk cId="4218411739" sldId="294"/>
        </pc:sldMkLst>
      </pc:sldChg>
      <pc:sldChg chg="del">
        <pc:chgData name="Tasca, Robin" userId="044b9708-de62-4d29-bfcb-fbb108a834bf" providerId="ADAL" clId="{86983AC6-F3B6-4E26-BCA9-23C1F9BDABF8}" dt="2025-05-28T19:28:12.706" v="1" actId="47"/>
        <pc:sldMkLst>
          <pc:docMk/>
          <pc:sldMk cId="2085112176" sldId="296"/>
        </pc:sldMkLst>
      </pc:sldChg>
      <pc:sldChg chg="del">
        <pc:chgData name="Tasca, Robin" userId="044b9708-de62-4d29-bfcb-fbb108a834bf" providerId="ADAL" clId="{86983AC6-F3B6-4E26-BCA9-23C1F9BDABF8}" dt="2025-05-28T19:28:12.706" v="1" actId="47"/>
        <pc:sldMkLst>
          <pc:docMk/>
          <pc:sldMk cId="1795799965" sldId="299"/>
        </pc:sldMkLst>
      </pc:sldChg>
      <pc:sldChg chg="del">
        <pc:chgData name="Tasca, Robin" userId="044b9708-de62-4d29-bfcb-fbb108a834bf" providerId="ADAL" clId="{86983AC6-F3B6-4E26-BCA9-23C1F9BDABF8}" dt="2025-05-28T19:28:12.706" v="1" actId="47"/>
        <pc:sldMkLst>
          <pc:docMk/>
          <pc:sldMk cId="1055113401" sldId="308"/>
        </pc:sldMkLst>
      </pc:sldChg>
      <pc:sldChg chg="del">
        <pc:chgData name="Tasca, Robin" userId="044b9708-de62-4d29-bfcb-fbb108a834bf" providerId="ADAL" clId="{86983AC6-F3B6-4E26-BCA9-23C1F9BDABF8}" dt="2025-05-28T19:28:12.706" v="1" actId="47"/>
        <pc:sldMkLst>
          <pc:docMk/>
          <pc:sldMk cId="3477654174" sldId="325"/>
        </pc:sldMkLst>
      </pc:sldChg>
      <pc:sldChg chg="del">
        <pc:chgData name="Tasca, Robin" userId="044b9708-de62-4d29-bfcb-fbb108a834bf" providerId="ADAL" clId="{86983AC6-F3B6-4E26-BCA9-23C1F9BDABF8}" dt="2025-05-28T19:28:12.706" v="1" actId="47"/>
        <pc:sldMkLst>
          <pc:docMk/>
          <pc:sldMk cId="3366738811" sldId="326"/>
        </pc:sldMkLst>
      </pc:sldChg>
      <pc:sldChg chg="del">
        <pc:chgData name="Tasca, Robin" userId="044b9708-de62-4d29-bfcb-fbb108a834bf" providerId="ADAL" clId="{86983AC6-F3B6-4E26-BCA9-23C1F9BDABF8}" dt="2025-05-28T19:28:12.706" v="1" actId="47"/>
        <pc:sldMkLst>
          <pc:docMk/>
          <pc:sldMk cId="1681033104" sldId="327"/>
        </pc:sldMkLst>
      </pc:sldChg>
      <pc:sldChg chg="del">
        <pc:chgData name="Tasca, Robin" userId="044b9708-de62-4d29-bfcb-fbb108a834bf" providerId="ADAL" clId="{86983AC6-F3B6-4E26-BCA9-23C1F9BDABF8}" dt="2025-05-28T19:28:12.706" v="1" actId="47"/>
        <pc:sldMkLst>
          <pc:docMk/>
          <pc:sldMk cId="233081544" sldId="328"/>
        </pc:sldMkLst>
      </pc:sldChg>
      <pc:sldChg chg="del">
        <pc:chgData name="Tasca, Robin" userId="044b9708-de62-4d29-bfcb-fbb108a834bf" providerId="ADAL" clId="{86983AC6-F3B6-4E26-BCA9-23C1F9BDABF8}" dt="2025-05-28T19:28:12.706" v="1" actId="47"/>
        <pc:sldMkLst>
          <pc:docMk/>
          <pc:sldMk cId="2233128524" sldId="329"/>
        </pc:sldMkLst>
      </pc:sldChg>
      <pc:sldChg chg="del">
        <pc:chgData name="Tasca, Robin" userId="044b9708-de62-4d29-bfcb-fbb108a834bf" providerId="ADAL" clId="{86983AC6-F3B6-4E26-BCA9-23C1F9BDABF8}" dt="2025-05-28T19:28:12.706" v="1" actId="47"/>
        <pc:sldMkLst>
          <pc:docMk/>
          <pc:sldMk cId="1612147618" sldId="330"/>
        </pc:sldMkLst>
      </pc:sldChg>
      <pc:sldChg chg="del">
        <pc:chgData name="Tasca, Robin" userId="044b9708-de62-4d29-bfcb-fbb108a834bf" providerId="ADAL" clId="{86983AC6-F3B6-4E26-BCA9-23C1F9BDABF8}" dt="2025-05-28T19:28:12.706" v="1" actId="47"/>
        <pc:sldMkLst>
          <pc:docMk/>
          <pc:sldMk cId="3925904448" sldId="331"/>
        </pc:sldMkLst>
      </pc:sldChg>
      <pc:sldChg chg="del">
        <pc:chgData name="Tasca, Robin" userId="044b9708-de62-4d29-bfcb-fbb108a834bf" providerId="ADAL" clId="{86983AC6-F3B6-4E26-BCA9-23C1F9BDABF8}" dt="2025-05-28T19:28:12.706" v="1" actId="47"/>
        <pc:sldMkLst>
          <pc:docMk/>
          <pc:sldMk cId="3546355740" sldId="332"/>
        </pc:sldMkLst>
      </pc:sldChg>
      <pc:sldChg chg="del">
        <pc:chgData name="Tasca, Robin" userId="044b9708-de62-4d29-bfcb-fbb108a834bf" providerId="ADAL" clId="{86983AC6-F3B6-4E26-BCA9-23C1F9BDABF8}" dt="2025-05-28T19:28:12.706" v="1" actId="47"/>
        <pc:sldMkLst>
          <pc:docMk/>
          <pc:sldMk cId="1068483261" sldId="333"/>
        </pc:sldMkLst>
      </pc:sldChg>
      <pc:sldChg chg="del">
        <pc:chgData name="Tasca, Robin" userId="044b9708-de62-4d29-bfcb-fbb108a834bf" providerId="ADAL" clId="{86983AC6-F3B6-4E26-BCA9-23C1F9BDABF8}" dt="2025-05-28T19:28:12.706" v="1" actId="47"/>
        <pc:sldMkLst>
          <pc:docMk/>
          <pc:sldMk cId="3149734127" sldId="334"/>
        </pc:sldMkLst>
      </pc:sldChg>
      <pc:sldChg chg="del">
        <pc:chgData name="Tasca, Robin" userId="044b9708-de62-4d29-bfcb-fbb108a834bf" providerId="ADAL" clId="{86983AC6-F3B6-4E26-BCA9-23C1F9BDABF8}" dt="2025-05-28T19:28:12.706" v="1" actId="47"/>
        <pc:sldMkLst>
          <pc:docMk/>
          <pc:sldMk cId="4143559713" sldId="335"/>
        </pc:sldMkLst>
      </pc:sldChg>
      <pc:sldChg chg="del">
        <pc:chgData name="Tasca, Robin" userId="044b9708-de62-4d29-bfcb-fbb108a834bf" providerId="ADAL" clId="{86983AC6-F3B6-4E26-BCA9-23C1F9BDABF8}" dt="2025-05-28T19:28:12.706" v="1" actId="47"/>
        <pc:sldMkLst>
          <pc:docMk/>
          <pc:sldMk cId="313048124" sldId="338"/>
        </pc:sldMkLst>
      </pc:sldChg>
      <pc:sldChg chg="del">
        <pc:chgData name="Tasca, Robin" userId="044b9708-de62-4d29-bfcb-fbb108a834bf" providerId="ADAL" clId="{86983AC6-F3B6-4E26-BCA9-23C1F9BDABF8}" dt="2025-05-28T19:28:12.706" v="1" actId="47"/>
        <pc:sldMkLst>
          <pc:docMk/>
          <pc:sldMk cId="3993207601" sldId="340"/>
        </pc:sldMkLst>
      </pc:sldChg>
      <pc:sldChg chg="del">
        <pc:chgData name="Tasca, Robin" userId="044b9708-de62-4d29-bfcb-fbb108a834bf" providerId="ADAL" clId="{86983AC6-F3B6-4E26-BCA9-23C1F9BDABF8}" dt="2025-05-28T19:28:12.706" v="1" actId="47"/>
        <pc:sldMkLst>
          <pc:docMk/>
          <pc:sldMk cId="4075141034" sldId="341"/>
        </pc:sldMkLst>
      </pc:sldChg>
      <pc:sldChg chg="del">
        <pc:chgData name="Tasca, Robin" userId="044b9708-de62-4d29-bfcb-fbb108a834bf" providerId="ADAL" clId="{86983AC6-F3B6-4E26-BCA9-23C1F9BDABF8}" dt="2025-05-28T19:28:12.706" v="1" actId="47"/>
        <pc:sldMkLst>
          <pc:docMk/>
          <pc:sldMk cId="2002004379" sldId="342"/>
        </pc:sldMkLst>
      </pc:sldChg>
      <pc:sldChg chg="del">
        <pc:chgData name="Tasca, Robin" userId="044b9708-de62-4d29-bfcb-fbb108a834bf" providerId="ADAL" clId="{86983AC6-F3B6-4E26-BCA9-23C1F9BDABF8}" dt="2025-05-28T19:28:12.706" v="1" actId="47"/>
        <pc:sldMkLst>
          <pc:docMk/>
          <pc:sldMk cId="1516062306" sldId="343"/>
        </pc:sldMkLst>
      </pc:sldChg>
      <pc:sldChg chg="del">
        <pc:chgData name="Tasca, Robin" userId="044b9708-de62-4d29-bfcb-fbb108a834bf" providerId="ADAL" clId="{86983AC6-F3B6-4E26-BCA9-23C1F9BDABF8}" dt="2025-05-28T19:28:12.706" v="1" actId="47"/>
        <pc:sldMkLst>
          <pc:docMk/>
          <pc:sldMk cId="1468993289" sldId="344"/>
        </pc:sldMkLst>
      </pc:sldChg>
      <pc:sldChg chg="del">
        <pc:chgData name="Tasca, Robin" userId="044b9708-de62-4d29-bfcb-fbb108a834bf" providerId="ADAL" clId="{86983AC6-F3B6-4E26-BCA9-23C1F9BDABF8}" dt="2025-05-28T19:28:12.706" v="1" actId="47"/>
        <pc:sldMkLst>
          <pc:docMk/>
          <pc:sldMk cId="3719862418" sldId="346"/>
        </pc:sldMkLst>
      </pc:sldChg>
      <pc:sldChg chg="del">
        <pc:chgData name="Tasca, Robin" userId="044b9708-de62-4d29-bfcb-fbb108a834bf" providerId="ADAL" clId="{86983AC6-F3B6-4E26-BCA9-23C1F9BDABF8}" dt="2025-05-28T19:28:42.547" v="2" actId="47"/>
        <pc:sldMkLst>
          <pc:docMk/>
          <pc:sldMk cId="2433594552" sldId="596"/>
        </pc:sldMkLst>
      </pc:sldChg>
      <pc:sldChg chg="del">
        <pc:chgData name="Tasca, Robin" userId="044b9708-de62-4d29-bfcb-fbb108a834bf" providerId="ADAL" clId="{86983AC6-F3B6-4E26-BCA9-23C1F9BDABF8}" dt="2025-05-28T19:28:42.547" v="2" actId="47"/>
        <pc:sldMkLst>
          <pc:docMk/>
          <pc:sldMk cId="346449009" sldId="598"/>
        </pc:sldMkLst>
      </pc:sldChg>
      <pc:sldChg chg="del">
        <pc:chgData name="Tasca, Robin" userId="044b9708-de62-4d29-bfcb-fbb108a834bf" providerId="ADAL" clId="{86983AC6-F3B6-4E26-BCA9-23C1F9BDABF8}" dt="2025-05-28T19:28:42.547" v="2" actId="47"/>
        <pc:sldMkLst>
          <pc:docMk/>
          <pc:sldMk cId="58974959" sldId="599"/>
        </pc:sldMkLst>
      </pc:sldChg>
      <pc:sldChg chg="del">
        <pc:chgData name="Tasca, Robin" userId="044b9708-de62-4d29-bfcb-fbb108a834bf" providerId="ADAL" clId="{86983AC6-F3B6-4E26-BCA9-23C1F9BDABF8}" dt="2025-05-28T19:28:42.547" v="2" actId="47"/>
        <pc:sldMkLst>
          <pc:docMk/>
          <pc:sldMk cId="3163192591" sldId="1280"/>
        </pc:sldMkLst>
      </pc:sldChg>
      <pc:sldChg chg="del">
        <pc:chgData name="Tasca, Robin" userId="044b9708-de62-4d29-bfcb-fbb108a834bf" providerId="ADAL" clId="{86983AC6-F3B6-4E26-BCA9-23C1F9BDABF8}" dt="2025-05-28T19:28:42.547" v="2" actId="47"/>
        <pc:sldMkLst>
          <pc:docMk/>
          <pc:sldMk cId="810573894" sldId="1281"/>
        </pc:sldMkLst>
      </pc:sldChg>
      <pc:sldChg chg="del">
        <pc:chgData name="Tasca, Robin" userId="044b9708-de62-4d29-bfcb-fbb108a834bf" providerId="ADAL" clId="{86983AC6-F3B6-4E26-BCA9-23C1F9BDABF8}" dt="2025-05-28T19:28:42.547" v="2" actId="47"/>
        <pc:sldMkLst>
          <pc:docMk/>
          <pc:sldMk cId="3348870595" sldId="1282"/>
        </pc:sldMkLst>
      </pc:sldChg>
      <pc:sldChg chg="del">
        <pc:chgData name="Tasca, Robin" userId="044b9708-de62-4d29-bfcb-fbb108a834bf" providerId="ADAL" clId="{86983AC6-F3B6-4E26-BCA9-23C1F9BDABF8}" dt="2025-05-28T19:28:42.547" v="2" actId="47"/>
        <pc:sldMkLst>
          <pc:docMk/>
          <pc:sldMk cId="1823889633" sldId="1284"/>
        </pc:sldMkLst>
      </pc:sldChg>
      <pc:sldChg chg="del">
        <pc:chgData name="Tasca, Robin" userId="044b9708-de62-4d29-bfcb-fbb108a834bf" providerId="ADAL" clId="{86983AC6-F3B6-4E26-BCA9-23C1F9BDABF8}" dt="2025-05-28T19:28:42.547" v="2" actId="47"/>
        <pc:sldMkLst>
          <pc:docMk/>
          <pc:sldMk cId="2010444427" sldId="1285"/>
        </pc:sldMkLst>
      </pc:sldChg>
      <pc:sldChg chg="del">
        <pc:chgData name="Tasca, Robin" userId="044b9708-de62-4d29-bfcb-fbb108a834bf" providerId="ADAL" clId="{86983AC6-F3B6-4E26-BCA9-23C1F9BDABF8}" dt="2025-05-28T19:28:42.547" v="2" actId="47"/>
        <pc:sldMkLst>
          <pc:docMk/>
          <pc:sldMk cId="2432891837" sldId="1286"/>
        </pc:sldMkLst>
      </pc:sldChg>
      <pc:sldChg chg="del">
        <pc:chgData name="Tasca, Robin" userId="044b9708-de62-4d29-bfcb-fbb108a834bf" providerId="ADAL" clId="{86983AC6-F3B6-4E26-BCA9-23C1F9BDABF8}" dt="2025-05-28T19:28:42.547" v="2" actId="47"/>
        <pc:sldMkLst>
          <pc:docMk/>
          <pc:sldMk cId="818387655" sldId="1287"/>
        </pc:sldMkLst>
      </pc:sldChg>
      <pc:sldChg chg="del">
        <pc:chgData name="Tasca, Robin" userId="044b9708-de62-4d29-bfcb-fbb108a834bf" providerId="ADAL" clId="{86983AC6-F3B6-4E26-BCA9-23C1F9BDABF8}" dt="2025-05-28T19:28:42.547" v="2" actId="47"/>
        <pc:sldMkLst>
          <pc:docMk/>
          <pc:sldMk cId="3461622973" sldId="1289"/>
        </pc:sldMkLst>
      </pc:sldChg>
      <pc:sldChg chg="del">
        <pc:chgData name="Tasca, Robin" userId="044b9708-de62-4d29-bfcb-fbb108a834bf" providerId="ADAL" clId="{86983AC6-F3B6-4E26-BCA9-23C1F9BDABF8}" dt="2025-05-28T19:28:42.547" v="2" actId="47"/>
        <pc:sldMkLst>
          <pc:docMk/>
          <pc:sldMk cId="1523583886" sldId="1290"/>
        </pc:sldMkLst>
      </pc:sldChg>
      <pc:sldChg chg="del">
        <pc:chgData name="Tasca, Robin" userId="044b9708-de62-4d29-bfcb-fbb108a834bf" providerId="ADAL" clId="{86983AC6-F3B6-4E26-BCA9-23C1F9BDABF8}" dt="2025-05-28T19:28:12.706" v="1" actId="47"/>
        <pc:sldMkLst>
          <pc:docMk/>
          <pc:sldMk cId="1536366849" sldId="2485"/>
        </pc:sldMkLst>
      </pc:sldChg>
      <pc:sldChg chg="del">
        <pc:chgData name="Tasca, Robin" userId="044b9708-de62-4d29-bfcb-fbb108a834bf" providerId="ADAL" clId="{86983AC6-F3B6-4E26-BCA9-23C1F9BDABF8}" dt="2025-05-28T19:28:12.706" v="1" actId="47"/>
        <pc:sldMkLst>
          <pc:docMk/>
          <pc:sldMk cId="3191614891" sldId="2492"/>
        </pc:sldMkLst>
      </pc:sldChg>
      <pc:sldChg chg="del">
        <pc:chgData name="Tasca, Robin" userId="044b9708-de62-4d29-bfcb-fbb108a834bf" providerId="ADAL" clId="{86983AC6-F3B6-4E26-BCA9-23C1F9BDABF8}" dt="2025-05-28T19:28:12.706" v="1" actId="47"/>
        <pc:sldMkLst>
          <pc:docMk/>
          <pc:sldMk cId="3691318118" sldId="2495"/>
        </pc:sldMkLst>
      </pc:sldChg>
      <pc:sldChg chg="del">
        <pc:chgData name="Tasca, Robin" userId="044b9708-de62-4d29-bfcb-fbb108a834bf" providerId="ADAL" clId="{86983AC6-F3B6-4E26-BCA9-23C1F9BDABF8}" dt="2025-05-28T19:28:05.316" v="0" actId="47"/>
        <pc:sldMkLst>
          <pc:docMk/>
          <pc:sldMk cId="76638713" sldId="2498"/>
        </pc:sldMkLst>
      </pc:sldChg>
      <pc:sldChg chg="del">
        <pc:chgData name="Tasca, Robin" userId="044b9708-de62-4d29-bfcb-fbb108a834bf" providerId="ADAL" clId="{86983AC6-F3B6-4E26-BCA9-23C1F9BDABF8}" dt="2025-05-28T19:28:12.706" v="1" actId="47"/>
        <pc:sldMkLst>
          <pc:docMk/>
          <pc:sldMk cId="1834232253" sldId="2500"/>
        </pc:sldMkLst>
      </pc:sldChg>
      <pc:sldChg chg="del">
        <pc:chgData name="Tasca, Robin" userId="044b9708-de62-4d29-bfcb-fbb108a834bf" providerId="ADAL" clId="{86983AC6-F3B6-4E26-BCA9-23C1F9BDABF8}" dt="2025-05-28T19:28:05.316" v="0" actId="47"/>
        <pc:sldMkLst>
          <pc:docMk/>
          <pc:sldMk cId="707595427" sldId="2501"/>
        </pc:sldMkLst>
      </pc:sldChg>
      <pc:sldChg chg="del">
        <pc:chgData name="Tasca, Robin" userId="044b9708-de62-4d29-bfcb-fbb108a834bf" providerId="ADAL" clId="{86983AC6-F3B6-4E26-BCA9-23C1F9BDABF8}" dt="2025-05-28T19:28:05.316" v="0" actId="47"/>
        <pc:sldMkLst>
          <pc:docMk/>
          <pc:sldMk cId="3648786673" sldId="2502"/>
        </pc:sldMkLst>
      </pc:sldChg>
      <pc:sldChg chg="del">
        <pc:chgData name="Tasca, Robin" userId="044b9708-de62-4d29-bfcb-fbb108a834bf" providerId="ADAL" clId="{86983AC6-F3B6-4E26-BCA9-23C1F9BDABF8}" dt="2025-05-28T19:28:12.706" v="1" actId="47"/>
        <pc:sldMkLst>
          <pc:docMk/>
          <pc:sldMk cId="1206174199" sldId="2503"/>
        </pc:sldMkLst>
      </pc:sldChg>
      <pc:sldChg chg="del">
        <pc:chgData name="Tasca, Robin" userId="044b9708-de62-4d29-bfcb-fbb108a834bf" providerId="ADAL" clId="{86983AC6-F3B6-4E26-BCA9-23C1F9BDABF8}" dt="2025-05-28T19:28:12.706" v="1" actId="47"/>
        <pc:sldMkLst>
          <pc:docMk/>
          <pc:sldMk cId="3779344911" sldId="2504"/>
        </pc:sldMkLst>
      </pc:sldChg>
      <pc:sldChg chg="del">
        <pc:chgData name="Tasca, Robin" userId="044b9708-de62-4d29-bfcb-fbb108a834bf" providerId="ADAL" clId="{86983AC6-F3B6-4E26-BCA9-23C1F9BDABF8}" dt="2025-05-28T19:28:12.706" v="1" actId="47"/>
        <pc:sldMkLst>
          <pc:docMk/>
          <pc:sldMk cId="3594836022" sldId="2505"/>
        </pc:sldMkLst>
      </pc:sldChg>
      <pc:sldChg chg="del">
        <pc:chgData name="Tasca, Robin" userId="044b9708-de62-4d29-bfcb-fbb108a834bf" providerId="ADAL" clId="{86983AC6-F3B6-4E26-BCA9-23C1F9BDABF8}" dt="2025-05-28T19:28:12.706" v="1" actId="47"/>
        <pc:sldMkLst>
          <pc:docMk/>
          <pc:sldMk cId="1339498475" sldId="2506"/>
        </pc:sldMkLst>
      </pc:sldChg>
      <pc:sldChg chg="del">
        <pc:chgData name="Tasca, Robin" userId="044b9708-de62-4d29-bfcb-fbb108a834bf" providerId="ADAL" clId="{86983AC6-F3B6-4E26-BCA9-23C1F9BDABF8}" dt="2025-05-28T19:28:12.706" v="1" actId="47"/>
        <pc:sldMkLst>
          <pc:docMk/>
          <pc:sldMk cId="60745655" sldId="2507"/>
        </pc:sldMkLst>
      </pc:sldChg>
      <pc:sldChg chg="del">
        <pc:chgData name="Tasca, Robin" userId="044b9708-de62-4d29-bfcb-fbb108a834bf" providerId="ADAL" clId="{86983AC6-F3B6-4E26-BCA9-23C1F9BDABF8}" dt="2025-05-28T19:28:12.706" v="1" actId="47"/>
        <pc:sldMkLst>
          <pc:docMk/>
          <pc:sldMk cId="2363840754" sldId="2509"/>
        </pc:sldMkLst>
      </pc:sldChg>
      <pc:sldChg chg="del">
        <pc:chgData name="Tasca, Robin" userId="044b9708-de62-4d29-bfcb-fbb108a834bf" providerId="ADAL" clId="{86983AC6-F3B6-4E26-BCA9-23C1F9BDABF8}" dt="2025-05-28T19:28:12.706" v="1" actId="47"/>
        <pc:sldMkLst>
          <pc:docMk/>
          <pc:sldMk cId="3731801587" sldId="2510"/>
        </pc:sldMkLst>
      </pc:sldChg>
      <pc:sldChg chg="del">
        <pc:chgData name="Tasca, Robin" userId="044b9708-de62-4d29-bfcb-fbb108a834bf" providerId="ADAL" clId="{86983AC6-F3B6-4E26-BCA9-23C1F9BDABF8}" dt="2025-05-28T19:28:12.706" v="1" actId="47"/>
        <pc:sldMkLst>
          <pc:docMk/>
          <pc:sldMk cId="2415056190" sldId="2511"/>
        </pc:sldMkLst>
      </pc:sldChg>
      <pc:sldChg chg="del">
        <pc:chgData name="Tasca, Robin" userId="044b9708-de62-4d29-bfcb-fbb108a834bf" providerId="ADAL" clId="{86983AC6-F3B6-4E26-BCA9-23C1F9BDABF8}" dt="2025-05-28T19:28:12.706" v="1" actId="47"/>
        <pc:sldMkLst>
          <pc:docMk/>
          <pc:sldMk cId="2752212414" sldId="2512"/>
        </pc:sldMkLst>
      </pc:sldChg>
      <pc:sldChg chg="del">
        <pc:chgData name="Tasca, Robin" userId="044b9708-de62-4d29-bfcb-fbb108a834bf" providerId="ADAL" clId="{86983AC6-F3B6-4E26-BCA9-23C1F9BDABF8}" dt="2025-05-28T19:28:12.706" v="1" actId="47"/>
        <pc:sldMkLst>
          <pc:docMk/>
          <pc:sldMk cId="419497845" sldId="2513"/>
        </pc:sldMkLst>
      </pc:sldChg>
      <pc:sldChg chg="del">
        <pc:chgData name="Tasca, Robin" userId="044b9708-de62-4d29-bfcb-fbb108a834bf" providerId="ADAL" clId="{86983AC6-F3B6-4E26-BCA9-23C1F9BDABF8}" dt="2025-05-28T19:28:12.706" v="1" actId="47"/>
        <pc:sldMkLst>
          <pc:docMk/>
          <pc:sldMk cId="1567954916" sldId="2514"/>
        </pc:sldMkLst>
      </pc:sldChg>
      <pc:sldChg chg="del">
        <pc:chgData name="Tasca, Robin" userId="044b9708-de62-4d29-bfcb-fbb108a834bf" providerId="ADAL" clId="{86983AC6-F3B6-4E26-BCA9-23C1F9BDABF8}" dt="2025-05-28T19:28:12.706" v="1" actId="47"/>
        <pc:sldMkLst>
          <pc:docMk/>
          <pc:sldMk cId="4263974639" sldId="2515"/>
        </pc:sldMkLst>
      </pc:sldChg>
      <pc:sldChg chg="del">
        <pc:chgData name="Tasca, Robin" userId="044b9708-de62-4d29-bfcb-fbb108a834bf" providerId="ADAL" clId="{86983AC6-F3B6-4E26-BCA9-23C1F9BDABF8}" dt="2025-05-28T19:28:12.706" v="1" actId="47"/>
        <pc:sldMkLst>
          <pc:docMk/>
          <pc:sldMk cId="2365167830" sldId="2516"/>
        </pc:sldMkLst>
      </pc:sldChg>
      <pc:sldChg chg="del">
        <pc:chgData name="Tasca, Robin" userId="044b9708-de62-4d29-bfcb-fbb108a834bf" providerId="ADAL" clId="{86983AC6-F3B6-4E26-BCA9-23C1F9BDABF8}" dt="2025-05-28T19:28:42.547" v="2" actId="47"/>
        <pc:sldMkLst>
          <pc:docMk/>
          <pc:sldMk cId="2204688608" sldId="2145705874"/>
        </pc:sldMkLst>
      </pc:sldChg>
      <pc:sldChg chg="del">
        <pc:chgData name="Tasca, Robin" userId="044b9708-de62-4d29-bfcb-fbb108a834bf" providerId="ADAL" clId="{86983AC6-F3B6-4E26-BCA9-23C1F9BDABF8}" dt="2025-05-28T19:28:42.547" v="2" actId="47"/>
        <pc:sldMkLst>
          <pc:docMk/>
          <pc:sldMk cId="1050423490" sldId="2145705875"/>
        </pc:sldMkLst>
      </pc:sldChg>
      <pc:sldChg chg="del">
        <pc:chgData name="Tasca, Robin" userId="044b9708-de62-4d29-bfcb-fbb108a834bf" providerId="ADAL" clId="{86983AC6-F3B6-4E26-BCA9-23C1F9BDABF8}" dt="2025-05-28T19:28:42.547" v="2" actId="47"/>
        <pc:sldMkLst>
          <pc:docMk/>
          <pc:sldMk cId="1812891980" sldId="2145705876"/>
        </pc:sldMkLst>
      </pc:sldChg>
      <pc:sldChg chg="del">
        <pc:chgData name="Tasca, Robin" userId="044b9708-de62-4d29-bfcb-fbb108a834bf" providerId="ADAL" clId="{86983AC6-F3B6-4E26-BCA9-23C1F9BDABF8}" dt="2025-05-28T19:28:42.547" v="2" actId="47"/>
        <pc:sldMkLst>
          <pc:docMk/>
          <pc:sldMk cId="3313039069" sldId="2145705877"/>
        </pc:sldMkLst>
      </pc:sldChg>
      <pc:sldChg chg="del">
        <pc:chgData name="Tasca, Robin" userId="044b9708-de62-4d29-bfcb-fbb108a834bf" providerId="ADAL" clId="{86983AC6-F3B6-4E26-BCA9-23C1F9BDABF8}" dt="2025-05-28T19:28:42.547" v="2" actId="47"/>
        <pc:sldMkLst>
          <pc:docMk/>
          <pc:sldMk cId="2450119618" sldId="2145705878"/>
        </pc:sldMkLst>
      </pc:sldChg>
      <pc:sldChg chg="del">
        <pc:chgData name="Tasca, Robin" userId="044b9708-de62-4d29-bfcb-fbb108a834bf" providerId="ADAL" clId="{86983AC6-F3B6-4E26-BCA9-23C1F9BDABF8}" dt="2025-05-28T19:28:42.547" v="2" actId="47"/>
        <pc:sldMkLst>
          <pc:docMk/>
          <pc:sldMk cId="2252389751" sldId="2145705879"/>
        </pc:sldMkLst>
      </pc:sldChg>
      <pc:sldChg chg="del">
        <pc:chgData name="Tasca, Robin" userId="044b9708-de62-4d29-bfcb-fbb108a834bf" providerId="ADAL" clId="{86983AC6-F3B6-4E26-BCA9-23C1F9BDABF8}" dt="2025-05-28T19:28:42.547" v="2" actId="47"/>
        <pc:sldMkLst>
          <pc:docMk/>
          <pc:sldMk cId="3766150436" sldId="2145705880"/>
        </pc:sldMkLst>
      </pc:sldChg>
      <pc:sldChg chg="del">
        <pc:chgData name="Tasca, Robin" userId="044b9708-de62-4d29-bfcb-fbb108a834bf" providerId="ADAL" clId="{86983AC6-F3B6-4E26-BCA9-23C1F9BDABF8}" dt="2025-05-28T19:28:42.547" v="2" actId="47"/>
        <pc:sldMkLst>
          <pc:docMk/>
          <pc:sldMk cId="2879399364" sldId="2145705881"/>
        </pc:sldMkLst>
      </pc:sldChg>
      <pc:sldChg chg="del">
        <pc:chgData name="Tasca, Robin" userId="044b9708-de62-4d29-bfcb-fbb108a834bf" providerId="ADAL" clId="{86983AC6-F3B6-4E26-BCA9-23C1F9BDABF8}" dt="2025-05-28T19:28:42.547" v="2" actId="47"/>
        <pc:sldMkLst>
          <pc:docMk/>
          <pc:sldMk cId="1095250237" sldId="2145705882"/>
        </pc:sldMkLst>
      </pc:sldChg>
      <pc:sldChg chg="del">
        <pc:chgData name="Tasca, Robin" userId="044b9708-de62-4d29-bfcb-fbb108a834bf" providerId="ADAL" clId="{86983AC6-F3B6-4E26-BCA9-23C1F9BDABF8}" dt="2025-05-28T19:28:42.547" v="2" actId="47"/>
        <pc:sldMkLst>
          <pc:docMk/>
          <pc:sldMk cId="3082868598" sldId="2145705883"/>
        </pc:sldMkLst>
      </pc:sldChg>
      <pc:sldChg chg="del">
        <pc:chgData name="Tasca, Robin" userId="044b9708-de62-4d29-bfcb-fbb108a834bf" providerId="ADAL" clId="{86983AC6-F3B6-4E26-BCA9-23C1F9BDABF8}" dt="2025-05-28T19:28:42.547" v="2" actId="47"/>
        <pc:sldMkLst>
          <pc:docMk/>
          <pc:sldMk cId="3734695325" sldId="2145705884"/>
        </pc:sldMkLst>
      </pc:sldChg>
      <pc:sldChg chg="del">
        <pc:chgData name="Tasca, Robin" userId="044b9708-de62-4d29-bfcb-fbb108a834bf" providerId="ADAL" clId="{86983AC6-F3B6-4E26-BCA9-23C1F9BDABF8}" dt="2025-05-28T19:28:42.547" v="2" actId="47"/>
        <pc:sldMkLst>
          <pc:docMk/>
          <pc:sldMk cId="1986834156" sldId="2145705885"/>
        </pc:sldMkLst>
      </pc:sldChg>
      <pc:sldChg chg="del">
        <pc:chgData name="Tasca, Robin" userId="044b9708-de62-4d29-bfcb-fbb108a834bf" providerId="ADAL" clId="{86983AC6-F3B6-4E26-BCA9-23C1F9BDABF8}" dt="2025-05-28T19:28:42.547" v="2" actId="47"/>
        <pc:sldMkLst>
          <pc:docMk/>
          <pc:sldMk cId="1404139755" sldId="2145705886"/>
        </pc:sldMkLst>
      </pc:sldChg>
      <pc:sldChg chg="del">
        <pc:chgData name="Tasca, Robin" userId="044b9708-de62-4d29-bfcb-fbb108a834bf" providerId="ADAL" clId="{86983AC6-F3B6-4E26-BCA9-23C1F9BDABF8}" dt="2025-05-28T19:28:42.547" v="2" actId="47"/>
        <pc:sldMkLst>
          <pc:docMk/>
          <pc:sldMk cId="4119869063" sldId="2145705887"/>
        </pc:sldMkLst>
      </pc:sldChg>
      <pc:sldChg chg="del">
        <pc:chgData name="Tasca, Robin" userId="044b9708-de62-4d29-bfcb-fbb108a834bf" providerId="ADAL" clId="{86983AC6-F3B6-4E26-BCA9-23C1F9BDABF8}" dt="2025-05-28T19:28:42.547" v="2" actId="47"/>
        <pc:sldMkLst>
          <pc:docMk/>
          <pc:sldMk cId="4075587691" sldId="2145705888"/>
        </pc:sldMkLst>
      </pc:sldChg>
      <pc:sldChg chg="del">
        <pc:chgData name="Tasca, Robin" userId="044b9708-de62-4d29-bfcb-fbb108a834bf" providerId="ADAL" clId="{86983AC6-F3B6-4E26-BCA9-23C1F9BDABF8}" dt="2025-05-28T19:28:42.547" v="2" actId="47"/>
        <pc:sldMkLst>
          <pc:docMk/>
          <pc:sldMk cId="3834609586" sldId="2145705889"/>
        </pc:sldMkLst>
      </pc:sldChg>
      <pc:sldChg chg="del">
        <pc:chgData name="Tasca, Robin" userId="044b9708-de62-4d29-bfcb-fbb108a834bf" providerId="ADAL" clId="{86983AC6-F3B6-4E26-BCA9-23C1F9BDABF8}" dt="2025-05-28T19:28:42.547" v="2" actId="47"/>
        <pc:sldMkLst>
          <pc:docMk/>
          <pc:sldMk cId="1757541373" sldId="2145705890"/>
        </pc:sldMkLst>
      </pc:sldChg>
      <pc:sldChg chg="del">
        <pc:chgData name="Tasca, Robin" userId="044b9708-de62-4d29-bfcb-fbb108a834bf" providerId="ADAL" clId="{86983AC6-F3B6-4E26-BCA9-23C1F9BDABF8}" dt="2025-05-28T19:28:42.547" v="2" actId="47"/>
        <pc:sldMkLst>
          <pc:docMk/>
          <pc:sldMk cId="2464852693" sldId="2145705891"/>
        </pc:sldMkLst>
      </pc:sldChg>
      <pc:sldChg chg="del">
        <pc:chgData name="Tasca, Robin" userId="044b9708-de62-4d29-bfcb-fbb108a834bf" providerId="ADAL" clId="{86983AC6-F3B6-4E26-BCA9-23C1F9BDABF8}" dt="2025-05-28T19:28:42.547" v="2" actId="47"/>
        <pc:sldMkLst>
          <pc:docMk/>
          <pc:sldMk cId="4003230612" sldId="2145705892"/>
        </pc:sldMkLst>
      </pc:sldChg>
      <pc:sldChg chg="del">
        <pc:chgData name="Tasca, Robin" userId="044b9708-de62-4d29-bfcb-fbb108a834bf" providerId="ADAL" clId="{86983AC6-F3B6-4E26-BCA9-23C1F9BDABF8}" dt="2025-05-28T19:28:42.547" v="2" actId="47"/>
        <pc:sldMkLst>
          <pc:docMk/>
          <pc:sldMk cId="1480169811" sldId="2145705893"/>
        </pc:sldMkLst>
      </pc:sldChg>
      <pc:sldChg chg="del">
        <pc:chgData name="Tasca, Robin" userId="044b9708-de62-4d29-bfcb-fbb108a834bf" providerId="ADAL" clId="{86983AC6-F3B6-4E26-BCA9-23C1F9BDABF8}" dt="2025-05-28T19:28:42.547" v="2" actId="47"/>
        <pc:sldMkLst>
          <pc:docMk/>
          <pc:sldMk cId="3087174441" sldId="2145705894"/>
        </pc:sldMkLst>
      </pc:sldChg>
      <pc:sldChg chg="del">
        <pc:chgData name="Tasca, Robin" userId="044b9708-de62-4d29-bfcb-fbb108a834bf" providerId="ADAL" clId="{86983AC6-F3B6-4E26-BCA9-23C1F9BDABF8}" dt="2025-05-28T19:28:42.547" v="2" actId="47"/>
        <pc:sldMkLst>
          <pc:docMk/>
          <pc:sldMk cId="1774128407" sldId="2145705895"/>
        </pc:sldMkLst>
      </pc:sldChg>
      <pc:sldChg chg="del">
        <pc:chgData name="Tasca, Robin" userId="044b9708-de62-4d29-bfcb-fbb108a834bf" providerId="ADAL" clId="{86983AC6-F3B6-4E26-BCA9-23C1F9BDABF8}" dt="2025-05-28T19:28:42.547" v="2" actId="47"/>
        <pc:sldMkLst>
          <pc:docMk/>
          <pc:sldMk cId="2639978351" sldId="2145705896"/>
        </pc:sldMkLst>
      </pc:sldChg>
      <pc:sldChg chg="del">
        <pc:chgData name="Tasca, Robin" userId="044b9708-de62-4d29-bfcb-fbb108a834bf" providerId="ADAL" clId="{86983AC6-F3B6-4E26-BCA9-23C1F9BDABF8}" dt="2025-05-28T19:28:42.547" v="2" actId="47"/>
        <pc:sldMkLst>
          <pc:docMk/>
          <pc:sldMk cId="1485825210" sldId="2145705897"/>
        </pc:sldMkLst>
      </pc:sldChg>
      <pc:sldChg chg="del">
        <pc:chgData name="Tasca, Robin" userId="044b9708-de62-4d29-bfcb-fbb108a834bf" providerId="ADAL" clId="{86983AC6-F3B6-4E26-BCA9-23C1F9BDABF8}" dt="2025-05-28T19:28:42.547" v="2" actId="47"/>
        <pc:sldMkLst>
          <pc:docMk/>
          <pc:sldMk cId="855139153" sldId="2145705898"/>
        </pc:sldMkLst>
      </pc:sldChg>
      <pc:sldChg chg="del">
        <pc:chgData name="Tasca, Robin" userId="044b9708-de62-4d29-bfcb-fbb108a834bf" providerId="ADAL" clId="{86983AC6-F3B6-4E26-BCA9-23C1F9BDABF8}" dt="2025-05-28T19:28:42.547" v="2" actId="47"/>
        <pc:sldMkLst>
          <pc:docMk/>
          <pc:sldMk cId="247443941" sldId="2145705899"/>
        </pc:sldMkLst>
      </pc:sldChg>
      <pc:sldChg chg="del">
        <pc:chgData name="Tasca, Robin" userId="044b9708-de62-4d29-bfcb-fbb108a834bf" providerId="ADAL" clId="{86983AC6-F3B6-4E26-BCA9-23C1F9BDABF8}" dt="2025-05-28T19:28:42.547" v="2" actId="47"/>
        <pc:sldMkLst>
          <pc:docMk/>
          <pc:sldMk cId="1789709110" sldId="2145705900"/>
        </pc:sldMkLst>
      </pc:sldChg>
      <pc:sldChg chg="del">
        <pc:chgData name="Tasca, Robin" userId="044b9708-de62-4d29-bfcb-fbb108a834bf" providerId="ADAL" clId="{86983AC6-F3B6-4E26-BCA9-23C1F9BDABF8}" dt="2025-05-28T19:28:42.547" v="2" actId="47"/>
        <pc:sldMkLst>
          <pc:docMk/>
          <pc:sldMk cId="2926136444" sldId="2145705901"/>
        </pc:sldMkLst>
      </pc:sldChg>
      <pc:sldChg chg="del">
        <pc:chgData name="Tasca, Robin" userId="044b9708-de62-4d29-bfcb-fbb108a834bf" providerId="ADAL" clId="{86983AC6-F3B6-4E26-BCA9-23C1F9BDABF8}" dt="2025-05-28T19:28:42.547" v="2" actId="47"/>
        <pc:sldMkLst>
          <pc:docMk/>
          <pc:sldMk cId="3542212459" sldId="2145705902"/>
        </pc:sldMkLst>
      </pc:sldChg>
      <pc:sldChg chg="del">
        <pc:chgData name="Tasca, Robin" userId="044b9708-de62-4d29-bfcb-fbb108a834bf" providerId="ADAL" clId="{86983AC6-F3B6-4E26-BCA9-23C1F9BDABF8}" dt="2025-05-28T19:28:12.706" v="1" actId="47"/>
        <pc:sldMkLst>
          <pc:docMk/>
          <pc:sldMk cId="431926674" sldId="2145705903"/>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00" b="0" i="0" u="none" strike="noStrike" kern="1200" spc="0" baseline="0">
                <a:solidFill>
                  <a:schemeClr val="tx1"/>
                </a:solidFill>
                <a:latin typeface="+mn-lt"/>
                <a:ea typeface="+mn-ea"/>
                <a:cs typeface="+mn-cs"/>
              </a:defRPr>
            </a:pPr>
            <a:r>
              <a:rPr lang="en-US" sz="1300"/>
              <a:t>Relevance, Usefulness, Satisfaction, and Recommending to Colleague </a:t>
            </a:r>
          </a:p>
        </c:rich>
      </c:tx>
      <c:overlay val="0"/>
      <c:spPr>
        <a:noFill/>
        <a:ln>
          <a:noFill/>
        </a:ln>
        <a:effectLst/>
      </c:spPr>
      <c:txPr>
        <a:bodyPr rot="0" spcFirstLastPara="1" vertOverflow="ellipsis" vert="horz" wrap="square" anchor="ctr" anchorCtr="1"/>
        <a:lstStyle/>
        <a:p>
          <a:pPr>
            <a:defRPr sz="1300"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Column1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Relevent</c:v>
                </c:pt>
                <c:pt idx="1">
                  <c:v>Useful</c:v>
                </c:pt>
                <c:pt idx="2">
                  <c:v>Satisfaction</c:v>
                </c:pt>
                <c:pt idx="3">
                  <c:v>Recommend</c:v>
                </c:pt>
              </c:strCache>
            </c:strRef>
          </c:cat>
          <c:val>
            <c:numRef>
              <c:f>Sheet1!$B$2:$B$5</c:f>
              <c:numCache>
                <c:formatCode>General</c:formatCode>
                <c:ptCount val="4"/>
                <c:pt idx="0">
                  <c:v>4.7</c:v>
                </c:pt>
                <c:pt idx="1">
                  <c:v>4.5</c:v>
                </c:pt>
                <c:pt idx="2">
                  <c:v>4.46</c:v>
                </c:pt>
                <c:pt idx="3">
                  <c:v>4.5</c:v>
                </c:pt>
              </c:numCache>
            </c:numRef>
          </c:val>
          <c:extLst>
            <c:ext xmlns:c16="http://schemas.microsoft.com/office/drawing/2014/chart" uri="{C3380CC4-5D6E-409C-BE32-E72D297353CC}">
              <c16:uniqueId val="{00000000-EE5F-D04B-B8C6-30B57F79531C}"/>
            </c:ext>
          </c:extLst>
        </c:ser>
        <c:dLbls>
          <c:showLegendKey val="0"/>
          <c:showVal val="0"/>
          <c:showCatName val="0"/>
          <c:showSerName val="0"/>
          <c:showPercent val="0"/>
          <c:showBubbleSize val="0"/>
        </c:dLbls>
        <c:gapWidth val="69"/>
        <c:overlap val="-27"/>
        <c:axId val="87493871"/>
        <c:axId val="87717407"/>
      </c:barChart>
      <c:catAx>
        <c:axId val="87493871"/>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87717407"/>
        <c:crosses val="autoZero"/>
        <c:auto val="1"/>
        <c:lblAlgn val="ctr"/>
        <c:lblOffset val="100"/>
        <c:noMultiLvlLbl val="0"/>
      </c:catAx>
      <c:valAx>
        <c:axId val="87717407"/>
        <c:scaling>
          <c:orientation val="minMax"/>
          <c:max val="5"/>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87493871"/>
        <c:crosses val="autoZero"/>
        <c:crossBetween val="between"/>
        <c:majorUnit val="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19050">
      <a:solidFill>
        <a:schemeClr val="tx1"/>
      </a:solidFill>
    </a:ln>
    <a:effectLst/>
  </c:spPr>
  <c:txPr>
    <a:bodyPr/>
    <a:lstStyle/>
    <a:p>
      <a:pPr>
        <a:defRPr>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FF21E0C-A76B-4849-9996-F177B4C3809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5F497A2-B573-DA49-B911-E3D551624B2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DECF258-C5C2-474F-B9DC-A64CB8D46CA3}" type="datetimeFigureOut">
              <a:rPr lang="en-US" smtClean="0"/>
              <a:t>5/28/2025</a:t>
            </a:fld>
            <a:endParaRPr lang="en-US"/>
          </a:p>
        </p:txBody>
      </p:sp>
      <p:sp>
        <p:nvSpPr>
          <p:cNvPr id="4" name="Footer Placeholder 3">
            <a:extLst>
              <a:ext uri="{FF2B5EF4-FFF2-40B4-BE49-F238E27FC236}">
                <a16:creationId xmlns:a16="http://schemas.microsoft.com/office/drawing/2014/main" id="{CEFA2547-0B40-7944-AB89-64E690E7464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8E0E9D8-361C-D94A-AA67-4A8AEF40C66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18F5454-C08A-1249-9C25-7A39A92DB51D}" type="slidenum">
              <a:rPr lang="en-US" smtClean="0"/>
              <a:t>‹#›</a:t>
            </a:fld>
            <a:endParaRPr lang="en-US"/>
          </a:p>
        </p:txBody>
      </p:sp>
    </p:spTree>
    <p:extLst>
      <p:ext uri="{BB962C8B-B14F-4D97-AF65-F5344CB8AC3E}">
        <p14:creationId xmlns:p14="http://schemas.microsoft.com/office/powerpoint/2010/main" val="32789633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AE77CB-D77E-4338-AA9C-0FA426529DE1}" type="datetimeFigureOut">
              <a:rPr lang="en-US" smtClean="0"/>
              <a:t>5/28/2025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BDF706-BAF3-4E1E-B611-35B4D17AA0B9}" type="slidenum">
              <a:rPr lang="en-US" smtClean="0"/>
              <a:t>‹#›</a:t>
            </a:fld>
            <a:endParaRPr lang="en-US"/>
          </a:p>
        </p:txBody>
      </p:sp>
    </p:spTree>
    <p:extLst>
      <p:ext uri="{BB962C8B-B14F-4D97-AF65-F5344CB8AC3E}">
        <p14:creationId xmlns:p14="http://schemas.microsoft.com/office/powerpoint/2010/main" val="39687397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362441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2bdb33feadf_1_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 name="Google Shape;216;g2bdb33feadf_1_2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lang="en-US"/>
          </a:p>
        </p:txBody>
      </p:sp>
      <p:sp>
        <p:nvSpPr>
          <p:cNvPr id="217" name="Google Shape;217;g2bdb33feadf_1_2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a:solidFill>
                  <a:srgbClr val="000000"/>
                </a:solidFill>
                <a:effectLst/>
                <a:latin typeface="Aptos" panose="020B0004020202020204" pitchFamily="34" charset="0"/>
              </a:rPr>
              <a:t>teachers, parent volunteers, coaches, peer coordinators, school counselors, and administrative leaders</a:t>
            </a:r>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445084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948578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7" name="Google Shape;307;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lang="en-US"/>
          </a:p>
          <a:p>
            <a:pPr marL="228600" lvl="0" indent="-228600" algn="l" rtl="0">
              <a:lnSpc>
                <a:spcPct val="90000"/>
              </a:lnSpc>
              <a:spcBef>
                <a:spcPts val="2400"/>
              </a:spcBef>
              <a:spcAft>
                <a:spcPts val="0"/>
              </a:spcAft>
              <a:buClr>
                <a:schemeClr val="dk1"/>
              </a:buClr>
              <a:buSzPts val="2400"/>
              <a:buChar char="•"/>
            </a:pPr>
            <a:r>
              <a:rPr lang="en-US" sz="1200"/>
              <a:t>Trainees are sent a direct link to our video library website and the password</a:t>
            </a:r>
          </a:p>
          <a:p>
            <a:pPr marL="228600" lvl="0" indent="-228600" algn="l" rtl="0">
              <a:lnSpc>
                <a:spcPct val="90000"/>
              </a:lnSpc>
              <a:spcBef>
                <a:spcPts val="2400"/>
              </a:spcBef>
              <a:spcAft>
                <a:spcPts val="0"/>
              </a:spcAft>
              <a:buClr>
                <a:schemeClr val="dk1"/>
              </a:buClr>
              <a:buSzPts val="2400"/>
              <a:buChar char="•"/>
            </a:pPr>
            <a:r>
              <a:rPr lang="en-US" sz="1200"/>
              <a:t>Here trainees will view each of the 8 session specific videos, following along with their manual</a:t>
            </a:r>
          </a:p>
          <a:p>
            <a:pPr marL="228600" lvl="0" indent="-228600" algn="l" rtl="0">
              <a:lnSpc>
                <a:spcPct val="90000"/>
              </a:lnSpc>
              <a:spcBef>
                <a:spcPts val="2400"/>
              </a:spcBef>
              <a:spcAft>
                <a:spcPts val="0"/>
              </a:spcAft>
              <a:buClr>
                <a:schemeClr val="dk1"/>
              </a:buClr>
              <a:buSzPts val="2400"/>
              <a:buChar char="•"/>
            </a:pPr>
            <a:r>
              <a:rPr lang="en-US" sz="1200"/>
              <a:t>Anything that is not shown in the video (content or activities) will be reviewed and practiced in our in-person training</a:t>
            </a:r>
          </a:p>
          <a:p>
            <a:pPr marL="0" lvl="0" indent="0" algn="l" rtl="0">
              <a:spcBef>
                <a:spcPts val="0"/>
              </a:spcBef>
              <a:spcAft>
                <a:spcPts val="0"/>
              </a:spcAft>
              <a:buNone/>
            </a:pPr>
            <a:endParaRPr/>
          </a:p>
        </p:txBody>
      </p:sp>
      <p:sp>
        <p:nvSpPr>
          <p:cNvPr id="308" name="Google Shape;308;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extLst>
      <p:ext uri="{BB962C8B-B14F-4D97-AF65-F5344CB8AC3E}">
        <p14:creationId xmlns:p14="http://schemas.microsoft.com/office/powerpoint/2010/main" val="24360464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7" name="Google Shape;357;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8" name="Google Shape;358;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365200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309055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buNone/>
            </a:pPr>
            <a:r>
              <a:rPr lang="en-US" sz="1200" b="0" i="0">
                <a:solidFill>
                  <a:srgbClr val="000000"/>
                </a:solidFill>
                <a:effectLst/>
                <a:latin typeface="Aptos" panose="020B0004020202020204" pitchFamily="34" charset="0"/>
              </a:rPr>
              <a:t>We have also expanded our training and implementation reach. RAPP conducted four LIFE training workshops (two in-person, one virtual, and one hybrid (including asynchronous learning and a 1-day in-person workshop) this past year, during which 58 teachers, parent volunteers, peer coordinators, school counselors, and administrative leaders from 8 community partner organizations attended the training workshop to facilitate LIFE. Expanding and adapting the LIFE</a:t>
            </a:r>
            <a:r>
              <a:rPr lang="en-US" sz="1200">
                <a:solidFill>
                  <a:srgbClr val="242424"/>
                </a:solidFill>
                <a:latin typeface="Aptos" panose="020B0004020202020204" pitchFamily="34" charset="0"/>
              </a:rPr>
              <a:t> </a:t>
            </a:r>
            <a:r>
              <a:rPr lang="en-US" sz="1200" b="0" i="0">
                <a:solidFill>
                  <a:srgbClr val="000000"/>
                </a:solidFill>
                <a:effectLst/>
                <a:latin typeface="Aptos" panose="020B0004020202020204" pitchFamily="34" charset="0"/>
              </a:rPr>
              <a:t>school/program leadership to continue delivering LIFE in their institutions. By mid-2025, more than ten LIFE groups would be provided in schools (Beverly Middle School, Ohrenberger Middle School, Esperanza Academy), family resource centers (Connections, Eliot), YMCA organizations (Brockton, New Bedford), and healthcare centers (MGH Chelsea), reaching over 100 adolescents.</a:t>
            </a:r>
            <a:endParaRPr lang="en-US" sz="1200" b="0" i="0">
              <a:solidFill>
                <a:srgbClr val="242424"/>
              </a:solidFill>
              <a:effectLst/>
              <a:latin typeface="Aptos" panose="020B0004020202020204" pitchFamily="34" charset="0"/>
            </a:endParaRPr>
          </a:p>
          <a:p>
            <a:endParaRPr lang="en-US" sz="1600"/>
          </a:p>
          <a:p>
            <a:pPr algn="l">
              <a:buNone/>
            </a:pPr>
            <a:r>
              <a:rPr lang="en-US" sz="1100" b="0" i="0">
                <a:solidFill>
                  <a:srgbClr val="000000"/>
                </a:solidFill>
                <a:effectLst/>
                <a:latin typeface="Times"/>
              </a:rPr>
              <a:t>We focused on providing trainings to community partners located in under-served and under-insured areas of the state, including those officially designated as Health Professional Shortage Areas (HPSAs) (e.g., Chelsea/Everett/Revere, Lawrence)</a:t>
            </a:r>
          </a:p>
          <a:p>
            <a:pPr algn="l">
              <a:buNone/>
            </a:pPr>
            <a:r>
              <a:rPr lang="en-US" sz="900" b="0" i="0">
                <a:solidFill>
                  <a:srgbClr val="000000"/>
                </a:solidFill>
                <a:effectLst/>
                <a:latin typeface="Times"/>
              </a:rPr>
              <a:t>17 trainee-providers from a total of 9 community organizations have subsequently implemented or are currently implementing LIFE in Massachusetts. </a:t>
            </a:r>
            <a:endParaRPr lang="en-US" sz="1600"/>
          </a:p>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227164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39601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982301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https://</a:t>
            </a:r>
            <a:r>
              <a:rPr lang="en-US" err="1"/>
              <a:t>www.afterbabel.com</a:t>
            </a:r>
            <a:r>
              <a:rPr lang="en-US"/>
              <a:t>/p/international-mental-illness-part-one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047130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643011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4" name="Google Shape;384;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1" name="Google Shape;261;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lang="en-US"/>
          </a:p>
          <a:p>
            <a:pPr marL="0" lvl="0" indent="0" algn="l" rtl="0">
              <a:spcBef>
                <a:spcPts val="0"/>
              </a:spcBef>
              <a:spcAft>
                <a:spcPts val="0"/>
              </a:spcAft>
              <a:buNone/>
            </a:pPr>
            <a:r>
              <a:rPr lang="en-US"/>
              <a:t>Notes:</a:t>
            </a:r>
            <a:endParaRPr/>
          </a:p>
          <a:p>
            <a:pPr marL="0" lvl="0" indent="0" algn="l" rtl="0">
              <a:spcBef>
                <a:spcPts val="0"/>
              </a:spcBef>
              <a:spcAft>
                <a:spcPts val="0"/>
              </a:spcAft>
              <a:buNone/>
            </a:pPr>
            <a:r>
              <a:rPr lang="en-US"/>
              <a:t>We build on topics and skills each week. </a:t>
            </a:r>
          </a:p>
        </p:txBody>
      </p:sp>
      <p:sp>
        <p:nvSpPr>
          <p:cNvPr id="262" name="Google Shape;262;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extLst>
      <p:ext uri="{BB962C8B-B14F-4D97-AF65-F5344CB8AC3E}">
        <p14:creationId xmlns:p14="http://schemas.microsoft.com/office/powerpoint/2010/main" val="23149785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0" name="Google Shape;390;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lang="en-US"/>
          </a:p>
          <a:p>
            <a:pPr marL="0" lvl="0" indent="0" algn="l" rtl="0">
              <a:spcBef>
                <a:spcPts val="0"/>
              </a:spcBef>
              <a:spcAft>
                <a:spcPts val="0"/>
              </a:spcAft>
              <a:buNone/>
            </a:pPr>
            <a:endParaRPr/>
          </a:p>
        </p:txBody>
      </p:sp>
      <p:sp>
        <p:nvSpPr>
          <p:cNvPr id="391" name="Google Shape;391;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extLst>
      <p:ext uri="{BB962C8B-B14F-4D97-AF65-F5344CB8AC3E}">
        <p14:creationId xmlns:p14="http://schemas.microsoft.com/office/powerpoint/2010/main" val="3101687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2be0d5df61a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0" name="Google Shape;280;g2be0d5df61a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1" name="Google Shape;281;g2be0d5df61a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extLst>
      <p:ext uri="{BB962C8B-B14F-4D97-AF65-F5344CB8AC3E}">
        <p14:creationId xmlns:p14="http://schemas.microsoft.com/office/powerpoint/2010/main" val="39359301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375673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2" name="Google Shape;232;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1600"/>
              </a:spcBef>
              <a:spcAft>
                <a:spcPts val="0"/>
              </a:spcAft>
              <a:buClr>
                <a:schemeClr val="dk1"/>
              </a:buClr>
              <a:buSzPts val="2200"/>
              <a:buChar char="•"/>
            </a:pPr>
            <a:r>
              <a:rPr lang="en-US" sz="1200"/>
              <a:t>First deployed in MGH Chelsea Pediatrics, then in Medford middle school students during the pandemic (by zoom) – showed evidence that it reduced psychiatric symptoms in adolescents</a:t>
            </a:r>
          </a:p>
          <a:p>
            <a:pPr marL="228600" lvl="0" indent="-228600" algn="l" rtl="0">
              <a:lnSpc>
                <a:spcPct val="90000"/>
              </a:lnSpc>
              <a:spcBef>
                <a:spcPts val="1600"/>
              </a:spcBef>
              <a:spcAft>
                <a:spcPts val="0"/>
              </a:spcAft>
              <a:buClr>
                <a:schemeClr val="dk1"/>
              </a:buClr>
              <a:buSzPts val="2200"/>
              <a:buChar char="•"/>
            </a:pPr>
            <a:r>
              <a:rPr lang="en-US" sz="1200"/>
              <a:t>In partnership with DMH, we developed a </a:t>
            </a:r>
            <a:r>
              <a:rPr lang="en-US" sz="1200" b="1"/>
              <a:t>training program </a:t>
            </a:r>
            <a:r>
              <a:rPr lang="en-US" sz="1200"/>
              <a:t>that teaches staff of community-based organizations who work with adolescents to lead LIFE workshops</a:t>
            </a: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33" name="Google Shape;233;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1" name="Google Shape;241;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endParaRPr sz="1200" b="0" i="0" u="none" strike="noStrike">
              <a:solidFill>
                <a:srgbClr val="212121"/>
              </a:solidFill>
              <a:latin typeface="Calibri"/>
              <a:ea typeface="Calibri"/>
              <a:cs typeface="Calibri"/>
              <a:sym typeface="Calibri"/>
            </a:endParaRPr>
          </a:p>
          <a:p>
            <a:pPr marL="0" marR="0" lvl="0" indent="-76200" algn="l" rtl="0">
              <a:lnSpc>
                <a:spcPct val="100000"/>
              </a:lnSpc>
              <a:spcBef>
                <a:spcPts val="0"/>
              </a:spcBef>
              <a:spcAft>
                <a:spcPts val="0"/>
              </a:spcAft>
              <a:buClr>
                <a:srgbClr val="212121"/>
              </a:buClr>
              <a:buSzPts val="1200"/>
              <a:buFont typeface="Arial"/>
              <a:buChar char="•"/>
            </a:pPr>
            <a:r>
              <a:rPr lang="en-US" sz="1200" b="0" i="0" u="none" strike="noStrike">
                <a:solidFill>
                  <a:srgbClr val="212121"/>
                </a:solidFill>
                <a:latin typeface="Calibri"/>
                <a:ea typeface="Calibri"/>
                <a:cs typeface="Calibri"/>
                <a:sym typeface="Calibri"/>
              </a:rPr>
              <a:t>Presenter notes:</a:t>
            </a:r>
            <a:endParaRPr/>
          </a:p>
          <a:p>
            <a:pPr marL="0" marR="0" lvl="0" indent="0" algn="l" rtl="0">
              <a:lnSpc>
                <a:spcPct val="100000"/>
              </a:lnSpc>
              <a:spcBef>
                <a:spcPts val="0"/>
              </a:spcBef>
              <a:spcAft>
                <a:spcPts val="0"/>
              </a:spcAft>
              <a:buClr>
                <a:schemeClr val="dk1"/>
              </a:buClr>
              <a:buSzPts val="1200"/>
              <a:buFont typeface="Arial"/>
              <a:buNone/>
            </a:pPr>
            <a:endParaRPr sz="1200" b="0" i="0" u="none" strike="noStrike">
              <a:solidFill>
                <a:srgbClr val="212121"/>
              </a:solidFill>
              <a:latin typeface="Calibri"/>
              <a:ea typeface="Calibri"/>
              <a:cs typeface="Calibri"/>
              <a:sym typeface="Calibri"/>
            </a:endParaRPr>
          </a:p>
          <a:p>
            <a:pPr marL="0" marR="0" lvl="0" indent="-76200" algn="l" rtl="0">
              <a:lnSpc>
                <a:spcPct val="100000"/>
              </a:lnSpc>
              <a:spcBef>
                <a:spcPts val="0"/>
              </a:spcBef>
              <a:spcAft>
                <a:spcPts val="0"/>
              </a:spcAft>
              <a:buClr>
                <a:srgbClr val="212121"/>
              </a:buClr>
              <a:buSzPts val="1200"/>
              <a:buFont typeface="Arial"/>
              <a:buChar char="•"/>
            </a:pPr>
            <a:r>
              <a:rPr lang="en-US" sz="1200" b="0" i="0" u="none" strike="noStrike">
                <a:solidFill>
                  <a:srgbClr val="212121"/>
                </a:solidFill>
                <a:latin typeface="Calibri"/>
                <a:ea typeface="Calibri"/>
                <a:cs typeface="Calibri"/>
                <a:sym typeface="Calibri"/>
              </a:rPr>
              <a:t>could make reference to APA https://</a:t>
            </a:r>
            <a:r>
              <a:rPr lang="en-US" sz="1200" b="0" i="0" u="none" strike="noStrike" err="1">
                <a:solidFill>
                  <a:srgbClr val="212121"/>
                </a:solidFill>
                <a:latin typeface="Calibri"/>
                <a:ea typeface="Calibri"/>
                <a:cs typeface="Calibri"/>
                <a:sym typeface="Calibri"/>
              </a:rPr>
              <a:t>uca.edu</a:t>
            </a:r>
            <a:r>
              <a:rPr lang="en-US" sz="1200" b="0" i="0" u="none" strike="noStrike">
                <a:solidFill>
                  <a:srgbClr val="212121"/>
                </a:solidFill>
                <a:latin typeface="Calibri"/>
                <a:ea typeface="Calibri"/>
                <a:cs typeface="Calibri"/>
                <a:sym typeface="Calibri"/>
              </a:rPr>
              <a:t>/</a:t>
            </a:r>
            <a:r>
              <a:rPr lang="en-US" sz="1200" b="0" i="0" u="none" strike="noStrike" err="1">
                <a:solidFill>
                  <a:srgbClr val="212121"/>
                </a:solidFill>
                <a:latin typeface="Calibri"/>
                <a:ea typeface="Calibri"/>
                <a:cs typeface="Calibri"/>
                <a:sym typeface="Calibri"/>
              </a:rPr>
              <a:t>bewell</a:t>
            </a:r>
            <a:r>
              <a:rPr lang="en-US" sz="1200" b="0" i="0" u="none" strike="noStrike">
                <a:solidFill>
                  <a:srgbClr val="212121"/>
                </a:solidFill>
                <a:latin typeface="Calibri"/>
                <a:ea typeface="Calibri"/>
                <a:cs typeface="Calibri"/>
                <a:sym typeface="Calibri"/>
              </a:rPr>
              <a:t>/files/2020/12/Resilience-What-Is-It-and-How-Do-I-Build-</a:t>
            </a:r>
            <a:r>
              <a:rPr lang="en-US" sz="1200" b="0" i="0" u="none" strike="noStrike" err="1">
                <a:solidFill>
                  <a:srgbClr val="212121"/>
                </a:solidFill>
                <a:latin typeface="Calibri"/>
                <a:ea typeface="Calibri"/>
                <a:cs typeface="Calibri"/>
                <a:sym typeface="Calibri"/>
              </a:rPr>
              <a:t>It.pdf</a:t>
            </a:r>
            <a:endParaRPr sz="1200" b="0" i="0" u="none" strike="noStrike">
              <a:solidFill>
                <a:srgbClr val="21212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Arial"/>
              <a:buNone/>
            </a:pPr>
            <a:endParaRPr sz="1200" b="1" i="0" u="none" strike="noStrike">
              <a:solidFill>
                <a:srgbClr val="21212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Arial"/>
              <a:buNone/>
            </a:pPr>
            <a:endParaRPr sz="1200" b="1" i="0" u="none" strike="noStrike">
              <a:solidFill>
                <a:srgbClr val="212121"/>
              </a:solidFill>
              <a:latin typeface="Calibri"/>
              <a:ea typeface="Calibri"/>
              <a:cs typeface="Calibri"/>
              <a:sym typeface="Calibri"/>
            </a:endParaRPr>
          </a:p>
          <a:p>
            <a:pPr marL="0" marR="0" lvl="0" indent="0" algn="l" rtl="0">
              <a:spcBef>
                <a:spcPts val="0"/>
              </a:spcBef>
              <a:spcAft>
                <a:spcPts val="0"/>
              </a:spcAft>
              <a:buClr>
                <a:schemeClr val="dk1"/>
              </a:buClr>
              <a:buSzPts val="1200"/>
              <a:buFont typeface="Arial"/>
              <a:buNone/>
            </a:pPr>
            <a:endParaRPr sz="1200" b="1" i="0" u="none" strike="noStrike">
              <a:solidFill>
                <a:srgbClr val="212121"/>
              </a:solidFill>
              <a:latin typeface="Calibri"/>
              <a:ea typeface="Calibri"/>
              <a:cs typeface="Calibri"/>
              <a:sym typeface="Calibri"/>
            </a:endParaRPr>
          </a:p>
          <a:p>
            <a:pPr marL="0" marR="0" lvl="0" indent="-76200" algn="l" rtl="0">
              <a:spcBef>
                <a:spcPts val="0"/>
              </a:spcBef>
              <a:spcAft>
                <a:spcPts val="0"/>
              </a:spcAft>
              <a:buClr>
                <a:srgbClr val="212121"/>
              </a:buClr>
              <a:buSzPts val="1200"/>
              <a:buFont typeface="Arial"/>
              <a:buChar char="•"/>
            </a:pPr>
            <a:r>
              <a:rPr lang="en-US" sz="1200" b="1" i="0" u="none" strike="noStrike">
                <a:solidFill>
                  <a:srgbClr val="212121"/>
                </a:solidFill>
                <a:latin typeface="Calibri"/>
                <a:ea typeface="Calibri"/>
                <a:cs typeface="Calibri"/>
                <a:sym typeface="Calibri"/>
              </a:rPr>
              <a:t>Emotional Awareness </a:t>
            </a:r>
            <a:r>
              <a:rPr lang="en-US" sz="1200" b="0" i="0" u="none" strike="noStrike">
                <a:solidFill>
                  <a:srgbClr val="212121"/>
                </a:solidFill>
                <a:latin typeface="Calibri"/>
                <a:ea typeface="Calibri"/>
                <a:cs typeface="Calibri"/>
                <a:sym typeface="Calibri"/>
              </a:rPr>
              <a:t>(identifying, understanding emotions, as well as how emotions interact with thoughts, physical sensations and behaviors) </a:t>
            </a:r>
            <a:endParaRPr/>
          </a:p>
          <a:p>
            <a:pPr marL="0" marR="0" lvl="0" indent="-76200" algn="l" rtl="0">
              <a:spcBef>
                <a:spcPts val="0"/>
              </a:spcBef>
              <a:spcAft>
                <a:spcPts val="0"/>
              </a:spcAft>
              <a:buClr>
                <a:srgbClr val="212121"/>
              </a:buClr>
              <a:buSzPts val="1200"/>
              <a:buFont typeface="Arial"/>
              <a:buChar char="•"/>
            </a:pPr>
            <a:r>
              <a:rPr lang="en-US" sz="1200" b="1" i="0" u="none" strike="noStrike">
                <a:solidFill>
                  <a:srgbClr val="212121"/>
                </a:solidFill>
                <a:latin typeface="Calibri"/>
                <a:ea typeface="Calibri"/>
                <a:cs typeface="Calibri"/>
                <a:sym typeface="Calibri"/>
              </a:rPr>
              <a:t>Emotional Regulation </a:t>
            </a:r>
            <a:r>
              <a:rPr lang="en-US" sz="1200" b="0" i="0" u="none" strike="noStrike">
                <a:solidFill>
                  <a:srgbClr val="212121"/>
                </a:solidFill>
                <a:latin typeface="Calibri"/>
                <a:ea typeface="Calibri"/>
                <a:cs typeface="Calibri"/>
                <a:sym typeface="Calibri"/>
              </a:rPr>
              <a:t>(coping with difficult emotions) </a:t>
            </a:r>
            <a:endParaRPr/>
          </a:p>
          <a:p>
            <a:pPr marL="0" marR="0" lvl="0" indent="-76200" algn="l" rtl="0">
              <a:spcBef>
                <a:spcPts val="0"/>
              </a:spcBef>
              <a:spcAft>
                <a:spcPts val="0"/>
              </a:spcAft>
              <a:buClr>
                <a:srgbClr val="212121"/>
              </a:buClr>
              <a:buSzPts val="1200"/>
              <a:buFont typeface="Arial"/>
              <a:buChar char="•"/>
            </a:pPr>
            <a:r>
              <a:rPr lang="en-US" sz="1200" b="1" i="0" u="none" strike="noStrike">
                <a:solidFill>
                  <a:srgbClr val="212121"/>
                </a:solidFill>
                <a:latin typeface="Calibri"/>
                <a:ea typeface="Calibri"/>
                <a:cs typeface="Calibri"/>
                <a:sym typeface="Calibri"/>
              </a:rPr>
              <a:t>Self and Other Compassion </a:t>
            </a:r>
            <a:r>
              <a:rPr lang="en-US" sz="1200" b="0" i="0" u="none" strike="noStrike">
                <a:solidFill>
                  <a:srgbClr val="212121"/>
                </a:solidFill>
                <a:latin typeface="Calibri"/>
                <a:ea typeface="Calibri"/>
                <a:cs typeface="Calibri"/>
                <a:sym typeface="Calibri"/>
              </a:rPr>
              <a:t>(developing compassionate relationship towards self and others)</a:t>
            </a:r>
            <a:endParaRPr/>
          </a:p>
          <a:p>
            <a:pPr marL="0" marR="0" lvl="0" indent="-76200" algn="l" rtl="0">
              <a:spcBef>
                <a:spcPts val="0"/>
              </a:spcBef>
              <a:spcAft>
                <a:spcPts val="0"/>
              </a:spcAft>
              <a:buClr>
                <a:srgbClr val="212121"/>
              </a:buClr>
              <a:buSzPts val="1200"/>
              <a:buFont typeface="Arial"/>
              <a:buChar char="•"/>
            </a:pPr>
            <a:r>
              <a:rPr lang="en-US" sz="1200" b="1" i="0" u="none" strike="noStrike">
                <a:solidFill>
                  <a:srgbClr val="212121"/>
                </a:solidFill>
                <a:latin typeface="Calibri"/>
                <a:ea typeface="Calibri"/>
                <a:cs typeface="Calibri"/>
                <a:sym typeface="Calibri"/>
              </a:rPr>
              <a:t>Mindfulness</a:t>
            </a:r>
            <a:r>
              <a:rPr lang="en-US" sz="1200" b="0" i="0" u="none" strike="noStrike">
                <a:solidFill>
                  <a:srgbClr val="212121"/>
                </a:solidFill>
                <a:latin typeface="Calibri"/>
                <a:ea typeface="Calibri"/>
                <a:cs typeface="Calibri"/>
                <a:sym typeface="Calibri"/>
              </a:rPr>
              <a:t> (paying attention to present experience)</a:t>
            </a:r>
            <a:endParaRPr/>
          </a:p>
          <a:p>
            <a:pPr marL="0" marR="0" lvl="0" indent="-76200" algn="l" rtl="0">
              <a:spcBef>
                <a:spcPts val="0"/>
              </a:spcBef>
              <a:spcAft>
                <a:spcPts val="0"/>
              </a:spcAft>
              <a:buClr>
                <a:srgbClr val="212121"/>
              </a:buClr>
              <a:buSzPts val="1200"/>
              <a:buFont typeface="Arial"/>
              <a:buChar char="•"/>
            </a:pPr>
            <a:r>
              <a:rPr lang="en-US" sz="1200" b="1" i="0" u="none" strike="noStrike">
                <a:solidFill>
                  <a:srgbClr val="212121"/>
                </a:solidFill>
                <a:latin typeface="Calibri"/>
                <a:ea typeface="Calibri"/>
                <a:cs typeface="Calibri"/>
                <a:sym typeface="Calibri"/>
              </a:rPr>
              <a:t>Social and Communication Skills </a:t>
            </a:r>
            <a:r>
              <a:rPr lang="en-US" sz="1200" b="0" i="0" u="none" strike="noStrike">
                <a:solidFill>
                  <a:srgbClr val="212121"/>
                </a:solidFill>
                <a:latin typeface="Calibri"/>
                <a:ea typeface="Calibri"/>
                <a:cs typeface="Calibri"/>
                <a:sym typeface="Calibri"/>
              </a:rPr>
              <a:t>(establishing and maintaining positive relationships with others)</a:t>
            </a:r>
            <a:endParaRPr/>
          </a:p>
          <a:p>
            <a:pPr marL="0" marR="0" lvl="0" indent="-76200" algn="l" rtl="0">
              <a:spcBef>
                <a:spcPts val="0"/>
              </a:spcBef>
              <a:spcAft>
                <a:spcPts val="0"/>
              </a:spcAft>
              <a:buClr>
                <a:srgbClr val="212121"/>
              </a:buClr>
              <a:buSzPts val="1200"/>
              <a:buFont typeface="Arial"/>
              <a:buChar char="•"/>
            </a:pPr>
            <a:r>
              <a:rPr lang="en-US" sz="1200" b="1">
                <a:solidFill>
                  <a:srgbClr val="212121"/>
                </a:solidFill>
                <a:latin typeface="Calibri"/>
                <a:ea typeface="Calibri"/>
                <a:cs typeface="Calibri"/>
                <a:sym typeface="Calibri"/>
              </a:rPr>
              <a:t>Values </a:t>
            </a:r>
            <a:r>
              <a:rPr lang="en-US" sz="1200">
                <a:solidFill>
                  <a:srgbClr val="212121"/>
                </a:solidFill>
                <a:latin typeface="Calibri"/>
                <a:ea typeface="Calibri"/>
                <a:cs typeface="Calibri"/>
                <a:sym typeface="Calibri"/>
              </a:rPr>
              <a:t>(identifying valued and living a value-driven life)</a:t>
            </a:r>
            <a:endParaRPr sz="1200" i="0" u="none" strike="noStrike">
              <a:solidFill>
                <a:srgbClr val="212121"/>
              </a:solidFill>
              <a:latin typeface="Calibri"/>
              <a:ea typeface="Calibri"/>
              <a:cs typeface="Calibri"/>
              <a:sym typeface="Calibri"/>
            </a:endParaRPr>
          </a:p>
          <a:p>
            <a:pPr marL="0" lvl="0" indent="0" algn="l" rtl="0">
              <a:spcBef>
                <a:spcPts val="0"/>
              </a:spcBef>
              <a:spcAft>
                <a:spcPts val="0"/>
              </a:spcAft>
              <a:buNone/>
            </a:pPr>
            <a:endParaRPr/>
          </a:p>
        </p:txBody>
      </p:sp>
      <p:sp>
        <p:nvSpPr>
          <p:cNvPr id="242" name="Google Shape;242;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97973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7" name="Google Shape;307;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8" name="Google Shape;308;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2bdb33feadf_1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 name="Google Shape;148;g2bdb33feadf_1_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lang="en-GB"/>
          </a:p>
          <a:p>
            <a:pPr marL="228600" marR="0" lvl="0" indent="-228600" algn="l" rtl="0">
              <a:lnSpc>
                <a:spcPct val="90000"/>
              </a:lnSpc>
              <a:spcBef>
                <a:spcPts val="0"/>
              </a:spcBef>
              <a:spcAft>
                <a:spcPts val="0"/>
              </a:spcAft>
              <a:buClr>
                <a:schemeClr val="dk1"/>
              </a:buClr>
              <a:buSzPts val="2100"/>
              <a:buFont typeface="Arial"/>
              <a:buChar char="•"/>
            </a:pPr>
            <a:r>
              <a:rPr lang="en-GB" sz="1200">
                <a:solidFill>
                  <a:schemeClr val="dk1"/>
                </a:solidFill>
                <a:latin typeface="Calibri"/>
                <a:ea typeface="Calibri"/>
                <a:cs typeface="Calibri"/>
                <a:sym typeface="Calibri"/>
              </a:rPr>
              <a:t>LIFE was designed by clinical staff (psychologists and a psychiatrist) of the MGH Resilience and Prevention Program</a:t>
            </a:r>
          </a:p>
          <a:p>
            <a:pPr marL="228600" marR="0" lvl="0" indent="-228600" algn="l" rtl="0">
              <a:lnSpc>
                <a:spcPct val="90000"/>
              </a:lnSpc>
              <a:spcBef>
                <a:spcPts val="0"/>
              </a:spcBef>
              <a:spcAft>
                <a:spcPts val="0"/>
              </a:spcAft>
              <a:buClr>
                <a:schemeClr val="dk1"/>
              </a:buClr>
              <a:buSzPts val="2100"/>
              <a:buFont typeface="Arial"/>
              <a:buChar char="•"/>
            </a:pPr>
            <a:r>
              <a:rPr lang="en-GB" sz="1200">
                <a:solidFill>
                  <a:schemeClr val="dk1"/>
                </a:solidFill>
                <a:latin typeface="Calibri"/>
                <a:ea typeface="Calibri"/>
                <a:cs typeface="Calibri"/>
                <a:sym typeface="Calibri"/>
              </a:rPr>
              <a:t>In Chelsea: parent/caregiver sessions delivered in Spanish by bilingual bi-cultural therapists</a:t>
            </a:r>
          </a:p>
          <a:p>
            <a:pPr marL="228600" marR="0" lvl="0" indent="-228600" algn="l" rtl="0">
              <a:lnSpc>
                <a:spcPct val="90000"/>
              </a:lnSpc>
              <a:spcBef>
                <a:spcPts val="1000"/>
              </a:spcBef>
              <a:spcAft>
                <a:spcPts val="0"/>
              </a:spcAft>
              <a:buClr>
                <a:schemeClr val="dk1"/>
              </a:buClr>
              <a:buSzPts val="2100"/>
              <a:buFont typeface="Arial"/>
              <a:buChar char="•"/>
            </a:pPr>
            <a:r>
              <a:rPr lang="en-GB" sz="1200">
                <a:solidFill>
                  <a:schemeClr val="dk1"/>
                </a:solidFill>
                <a:latin typeface="Calibri"/>
                <a:ea typeface="Calibri"/>
                <a:cs typeface="Calibri"/>
                <a:sym typeface="Calibri"/>
              </a:rPr>
              <a:t>LIFE </a:t>
            </a:r>
            <a:r>
              <a:rPr lang="en-GB" sz="1200">
                <a:solidFill>
                  <a:schemeClr val="dk1"/>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0"/>
                  </a:ext>
                </a:extLst>
              </a:rPr>
              <a:t>is </a:t>
            </a:r>
            <a:r>
              <a:rPr lang="en-GB" sz="1200">
                <a:solidFill>
                  <a:schemeClr val="dk1"/>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1"/>
                  </a:ext>
                </a:extLst>
              </a:rPr>
              <a:t>feasible and acceptable among adolescents and their parents/caregivers with</a:t>
            </a:r>
            <a:r>
              <a:rPr lang="en-GB" sz="1200">
                <a:solidFill>
                  <a:schemeClr val="dk1"/>
                </a:solidFill>
                <a:latin typeface="Calibri"/>
                <a:ea typeface="Calibri"/>
                <a:cs typeface="Calibri"/>
                <a:sym typeface="Calibri"/>
              </a:rPr>
              <a:t> high attendance, and high ratings of enjoyment and benefit</a:t>
            </a:r>
            <a:endParaRPr lang="en-GB"/>
          </a:p>
          <a:p>
            <a:pPr marL="228600" marR="0" lvl="0" indent="-228600" algn="l" rtl="0">
              <a:lnSpc>
                <a:spcPct val="90000"/>
              </a:lnSpc>
              <a:spcBef>
                <a:spcPts val="1000"/>
              </a:spcBef>
              <a:spcAft>
                <a:spcPts val="0"/>
              </a:spcAft>
              <a:buClr>
                <a:schemeClr val="dk1"/>
              </a:buClr>
              <a:buSzPts val="2100"/>
              <a:buFont typeface="Arial"/>
              <a:buChar char="•"/>
            </a:pPr>
            <a:r>
              <a:rPr lang="en-GB" sz="1200">
                <a:solidFill>
                  <a:schemeClr val="dk1"/>
                </a:solidFill>
                <a:latin typeface="Calibri"/>
                <a:ea typeface="Calibri"/>
                <a:cs typeface="Calibri"/>
                <a:sym typeface="Calibri"/>
              </a:rPr>
              <a:t>Parents reported that their children were less anxious and had better social interactions after LIFE</a:t>
            </a:r>
            <a:endParaRPr lang="en-GB"/>
          </a:p>
          <a:p>
            <a:pPr marL="228600" marR="0" lvl="0" indent="-228600" algn="l" rtl="0">
              <a:lnSpc>
                <a:spcPct val="90000"/>
              </a:lnSpc>
              <a:spcBef>
                <a:spcPts val="1000"/>
              </a:spcBef>
              <a:spcAft>
                <a:spcPts val="0"/>
              </a:spcAft>
              <a:buClr>
                <a:schemeClr val="dk1"/>
              </a:buClr>
              <a:buSzPts val="2100"/>
              <a:buFont typeface="Arial"/>
              <a:buChar char="•"/>
            </a:pPr>
            <a:r>
              <a:rPr lang="en-GB" sz="1200">
                <a:solidFill>
                  <a:schemeClr val="dk1"/>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2"/>
                  </a:ext>
                </a:extLst>
              </a:rPr>
              <a:t>Adolescents were better able to identify emotions by </a:t>
            </a:r>
            <a:r>
              <a:rPr lang="en-GB" sz="1200">
                <a:solidFill>
                  <a:schemeClr val="dk1"/>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3"/>
                  </a:ext>
                </a:extLst>
              </a:rPr>
              <a:t>observing</a:t>
            </a:r>
            <a:r>
              <a:rPr lang="en-GB" sz="1200">
                <a:solidFill>
                  <a:schemeClr val="dk1"/>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4"/>
                  </a:ext>
                </a:extLst>
              </a:rPr>
              <a:t> facial expressions after LIFE, a skill that can help improve social functioning</a:t>
            </a:r>
            <a:endParaRPr lang="en-GB"/>
          </a:p>
          <a:p>
            <a:pPr marL="0" lvl="0" indent="0" algn="l" rtl="0">
              <a:spcBef>
                <a:spcPts val="0"/>
              </a:spcBef>
              <a:spcAft>
                <a:spcPts val="0"/>
              </a:spcAft>
              <a:buNone/>
            </a:pPr>
            <a:endParaRPr lang="en-GB"/>
          </a:p>
        </p:txBody>
      </p:sp>
      <p:sp>
        <p:nvSpPr>
          <p:cNvPr id="149" name="Google Shape;149;g2bdb33feadf_1_3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Naomi and Kyle talking about Chelsea</a:t>
            </a:r>
          </a:p>
          <a:p>
            <a:endParaRPr lang="en-US"/>
          </a:p>
          <a:p>
            <a:r>
              <a:rPr lang="en-US"/>
              <a:t>Behavioral Health Unit waitlist</a:t>
            </a:r>
          </a:p>
          <a:p>
            <a:r>
              <a:rPr lang="en-US"/>
              <a:t>Families representing 6 countries</a:t>
            </a:r>
          </a:p>
          <a:p>
            <a:endParaRPr lang="en-US"/>
          </a:p>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452367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C5181-3FA0-AD42-8E13-57C0B3C05F91}"/>
              </a:ext>
            </a:extLst>
          </p:cNvPr>
          <p:cNvSpPr>
            <a:spLocks noGrp="1"/>
          </p:cNvSpPr>
          <p:nvPr>
            <p:ph type="ctrTitle"/>
          </p:nvPr>
        </p:nvSpPr>
        <p:spPr>
          <a:xfrm>
            <a:off x="1524000" y="950425"/>
            <a:ext cx="9144000" cy="2387600"/>
          </a:xfrm>
          <a:prstGeom prst="rect">
            <a:avLst/>
          </a:prstGeom>
        </p:spPr>
        <p:txBody>
          <a:bodyPr anchor="b"/>
          <a:lstStyle>
            <a:lvl1pPr algn="ctr">
              <a:defRPr sz="6000" b="1" i="0">
                <a:solidFill>
                  <a:schemeClr val="bg1"/>
                </a:solidFill>
                <a:latin typeface="Arial Black" panose="020B0604020202020204" pitchFamily="34" charset="0"/>
                <a:cs typeface="Arial Black"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128D5C79-B6B2-EC41-B895-75479BC66990}"/>
              </a:ext>
            </a:extLst>
          </p:cNvPr>
          <p:cNvSpPr>
            <a:spLocks noGrp="1"/>
          </p:cNvSpPr>
          <p:nvPr>
            <p:ph type="subTitle" idx="1"/>
          </p:nvPr>
        </p:nvSpPr>
        <p:spPr>
          <a:xfrm>
            <a:off x="1524000" y="3519977"/>
            <a:ext cx="9144000" cy="729331"/>
          </a:xfrm>
        </p:spPr>
        <p:txBody>
          <a:bodyPr>
            <a:normAutofit/>
          </a:bodyPr>
          <a:lstStyle>
            <a:lvl1pPr marL="0" indent="0" algn="ctr">
              <a:buNone/>
              <a:defRPr sz="2400" i="0">
                <a:solidFill>
                  <a:schemeClr val="bg1"/>
                </a:solidFill>
                <a:latin typeface="Arial" panose="020B0604020202020204" pitchFamily="34" charset="0"/>
                <a:cs typeface="Arial" panose="020B0604020202020204" pitchFamily="34"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8" name="Text Placeholder 7">
            <a:extLst>
              <a:ext uri="{FF2B5EF4-FFF2-40B4-BE49-F238E27FC236}">
                <a16:creationId xmlns:a16="http://schemas.microsoft.com/office/drawing/2014/main" id="{E6D60042-FB4E-E64B-9CD6-98FFAD1B45A7}"/>
              </a:ext>
            </a:extLst>
          </p:cNvPr>
          <p:cNvSpPr>
            <a:spLocks noGrp="1"/>
          </p:cNvSpPr>
          <p:nvPr>
            <p:ph type="body" sz="quarter" idx="10" hasCustomPrompt="1"/>
          </p:nvPr>
        </p:nvSpPr>
        <p:spPr>
          <a:xfrm>
            <a:off x="1524000" y="6306472"/>
            <a:ext cx="9144000" cy="551528"/>
          </a:xfrm>
        </p:spPr>
        <p:txBody>
          <a:bodyPr>
            <a:normAutofit/>
          </a:bodyPr>
          <a:lstStyle>
            <a:lvl1pPr marL="0" indent="0" algn="ctr">
              <a:buNone/>
              <a:defRPr sz="1200" b="1" i="0" spc="133" baseline="0">
                <a:solidFill>
                  <a:schemeClr val="bg1"/>
                </a:solidFill>
                <a:latin typeface="Arial Black" panose="020B0604020202020204" pitchFamily="34" charset="0"/>
                <a:cs typeface="Arial Black" panose="020B0604020202020204" pitchFamily="34" charset="0"/>
              </a:defRPr>
            </a:lvl1pPr>
            <a:lvl2pPr marL="457177" indent="0">
              <a:buNone/>
              <a:defRPr/>
            </a:lvl2pPr>
          </a:lstStyle>
          <a:p>
            <a:pPr lvl="0"/>
            <a:r>
              <a:rPr lang="en-US"/>
              <a:t>DATE OF PRESENTATION  |  LOCATION OF PRESENTATION</a:t>
            </a:r>
          </a:p>
        </p:txBody>
      </p:sp>
      <p:grpSp>
        <p:nvGrpSpPr>
          <p:cNvPr id="4" name="Group 3">
            <a:extLst>
              <a:ext uri="{FF2B5EF4-FFF2-40B4-BE49-F238E27FC236}">
                <a16:creationId xmlns:a16="http://schemas.microsoft.com/office/drawing/2014/main" id="{A4399D2D-0065-E4BA-8A14-5C262D379D5C}"/>
              </a:ext>
            </a:extLst>
          </p:cNvPr>
          <p:cNvGrpSpPr/>
          <p:nvPr userDrawn="1"/>
        </p:nvGrpSpPr>
        <p:grpSpPr>
          <a:xfrm>
            <a:off x="2690983" y="5016445"/>
            <a:ext cx="6810034" cy="786775"/>
            <a:chOff x="2850457" y="5073889"/>
            <a:chExt cx="6810034" cy="786775"/>
          </a:xfrm>
        </p:grpSpPr>
        <p:pic>
          <p:nvPicPr>
            <p:cNvPr id="6" name="Picture 5" descr="A picture containing text, clipart&#10;&#10;Description automatically generated">
              <a:extLst>
                <a:ext uri="{FF2B5EF4-FFF2-40B4-BE49-F238E27FC236}">
                  <a16:creationId xmlns:a16="http://schemas.microsoft.com/office/drawing/2014/main" id="{E20E2DEC-A81F-B34C-9637-7809EFDF3FA3}"/>
                </a:ext>
              </a:extLst>
            </p:cNvPr>
            <p:cNvPicPr>
              <a:picLocks noChangeAspect="1"/>
            </p:cNvPicPr>
            <p:nvPr userDrawn="1"/>
          </p:nvPicPr>
          <p:blipFill>
            <a:blip r:embed="rId3"/>
            <a:stretch>
              <a:fillRect/>
            </a:stretch>
          </p:blipFill>
          <p:spPr>
            <a:xfrm>
              <a:off x="2850457" y="5073889"/>
              <a:ext cx="3097800" cy="711657"/>
            </a:xfrm>
            <a:prstGeom prst="rect">
              <a:avLst/>
            </a:prstGeom>
          </p:spPr>
        </p:pic>
        <p:pic>
          <p:nvPicPr>
            <p:cNvPr id="11" name="Picture 10">
              <a:extLst>
                <a:ext uri="{FF2B5EF4-FFF2-40B4-BE49-F238E27FC236}">
                  <a16:creationId xmlns:a16="http://schemas.microsoft.com/office/drawing/2014/main" id="{A5CFE1BF-8F7D-461D-96DD-43EDB8E03610}"/>
                </a:ext>
              </a:extLst>
            </p:cNvPr>
            <p:cNvPicPr>
              <a:picLocks noChangeAspect="1"/>
            </p:cNvPicPr>
            <p:nvPr userDrawn="1"/>
          </p:nvPicPr>
          <p:blipFill>
            <a:blip r:embed="rId4"/>
            <a:srcRect/>
            <a:stretch/>
          </p:blipFill>
          <p:spPr>
            <a:xfrm>
              <a:off x="6096000" y="5077019"/>
              <a:ext cx="1746384" cy="783645"/>
            </a:xfrm>
            <a:prstGeom prst="rect">
              <a:avLst/>
            </a:prstGeom>
          </p:spPr>
        </p:pic>
        <p:pic>
          <p:nvPicPr>
            <p:cNvPr id="5" name="Picture 4">
              <a:extLst>
                <a:ext uri="{FF2B5EF4-FFF2-40B4-BE49-F238E27FC236}">
                  <a16:creationId xmlns:a16="http://schemas.microsoft.com/office/drawing/2014/main" id="{91620603-7B3B-0821-6A3A-5DA1C7B841DE}"/>
                </a:ext>
              </a:extLst>
            </p:cNvPr>
            <p:cNvPicPr>
              <a:picLocks noChangeAspect="1"/>
            </p:cNvPicPr>
            <p:nvPr userDrawn="1"/>
          </p:nvPicPr>
          <p:blipFill>
            <a:blip r:embed="rId5"/>
            <a:srcRect/>
            <a:stretch/>
          </p:blipFill>
          <p:spPr>
            <a:xfrm>
              <a:off x="8058494" y="5135900"/>
              <a:ext cx="1601997" cy="649646"/>
            </a:xfrm>
            <a:prstGeom prst="rect">
              <a:avLst/>
            </a:prstGeom>
          </p:spPr>
        </p:pic>
      </p:grpSp>
    </p:spTree>
    <p:extLst>
      <p:ext uri="{BB962C8B-B14F-4D97-AF65-F5344CB8AC3E}">
        <p14:creationId xmlns:p14="http://schemas.microsoft.com/office/powerpoint/2010/main" val="19602788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Images">
    <p:spTree>
      <p:nvGrpSpPr>
        <p:cNvPr id="1" name=""/>
        <p:cNvGrpSpPr/>
        <p:nvPr/>
      </p:nvGrpSpPr>
      <p:grpSpPr>
        <a:xfrm>
          <a:off x="0" y="0"/>
          <a:ext cx="0" cy="0"/>
          <a:chOff x="0" y="0"/>
          <a:chExt cx="0" cy="0"/>
        </a:xfrm>
      </p:grpSpPr>
      <p:pic>
        <p:nvPicPr>
          <p:cNvPr id="10" name="Picture 9" descr="A close up of a logo&#10;&#10;Description automatically generated">
            <a:extLst>
              <a:ext uri="{FF2B5EF4-FFF2-40B4-BE49-F238E27FC236}">
                <a16:creationId xmlns:a16="http://schemas.microsoft.com/office/drawing/2014/main" id="{33FDCD33-87D8-EC46-8BFC-48ACFCD6F09F}"/>
              </a:ext>
            </a:extLst>
          </p:cNvPr>
          <p:cNvPicPr>
            <a:picLocks noChangeAspect="1"/>
          </p:cNvPicPr>
          <p:nvPr userDrawn="1"/>
        </p:nvPicPr>
        <p:blipFill rotWithShape="1">
          <a:blip r:embed="rId2"/>
          <a:srcRect l="-52" t="73285" r="50001" b="-1"/>
          <a:stretch/>
        </p:blipFill>
        <p:spPr>
          <a:xfrm>
            <a:off x="1" y="5022848"/>
            <a:ext cx="6095997" cy="1828801"/>
          </a:xfrm>
          <a:prstGeom prst="rect">
            <a:avLst/>
          </a:prstGeom>
        </p:spPr>
      </p:pic>
      <p:sp>
        <p:nvSpPr>
          <p:cNvPr id="3" name="Picture Placeholder 2">
            <a:extLst>
              <a:ext uri="{FF2B5EF4-FFF2-40B4-BE49-F238E27FC236}">
                <a16:creationId xmlns:a16="http://schemas.microsoft.com/office/drawing/2014/main" id="{01AD4422-5025-3E4E-9E2C-0E812900E9B2}"/>
              </a:ext>
            </a:extLst>
          </p:cNvPr>
          <p:cNvSpPr>
            <a:spLocks noGrp="1"/>
          </p:cNvSpPr>
          <p:nvPr>
            <p:ph type="pic" idx="1"/>
          </p:nvPr>
        </p:nvSpPr>
        <p:spPr>
          <a:xfrm>
            <a:off x="6095999" y="1"/>
            <a:ext cx="6096001" cy="68580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a:t>Click icon to add picture</a:t>
            </a:r>
          </a:p>
        </p:txBody>
      </p:sp>
      <p:sp>
        <p:nvSpPr>
          <p:cNvPr id="9" name="Picture Placeholder 8">
            <a:extLst>
              <a:ext uri="{FF2B5EF4-FFF2-40B4-BE49-F238E27FC236}">
                <a16:creationId xmlns:a16="http://schemas.microsoft.com/office/drawing/2014/main" id="{638E14F5-3B34-3345-9CDD-E5A2CD563520}"/>
              </a:ext>
            </a:extLst>
          </p:cNvPr>
          <p:cNvSpPr>
            <a:spLocks noGrp="1"/>
          </p:cNvSpPr>
          <p:nvPr>
            <p:ph type="pic" sz="quarter" idx="10"/>
          </p:nvPr>
        </p:nvSpPr>
        <p:spPr>
          <a:xfrm>
            <a:off x="0" y="0"/>
            <a:ext cx="6096000" cy="5029200"/>
          </a:xfrm>
        </p:spPr>
        <p:txBody>
          <a:bodyPr/>
          <a:lstStyle/>
          <a:p>
            <a:r>
              <a:rPr lang="en-US"/>
              <a:t>Click icon to add picture</a:t>
            </a:r>
          </a:p>
        </p:txBody>
      </p:sp>
    </p:spTree>
    <p:extLst>
      <p:ext uri="{BB962C8B-B14F-4D97-AF65-F5344CB8AC3E}">
        <p14:creationId xmlns:p14="http://schemas.microsoft.com/office/powerpoint/2010/main" val="40552067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Images+Caption">
    <p:spTree>
      <p:nvGrpSpPr>
        <p:cNvPr id="1" name=""/>
        <p:cNvGrpSpPr/>
        <p:nvPr/>
      </p:nvGrpSpPr>
      <p:grpSpPr>
        <a:xfrm>
          <a:off x="0" y="0"/>
          <a:ext cx="0" cy="0"/>
          <a:chOff x="0" y="0"/>
          <a:chExt cx="0" cy="0"/>
        </a:xfrm>
      </p:grpSpPr>
      <p:pic>
        <p:nvPicPr>
          <p:cNvPr id="10" name="Picture 9" descr="A close up of a logo&#10;&#10;Description automatically generated">
            <a:extLst>
              <a:ext uri="{FF2B5EF4-FFF2-40B4-BE49-F238E27FC236}">
                <a16:creationId xmlns:a16="http://schemas.microsoft.com/office/drawing/2014/main" id="{33FDCD33-87D8-EC46-8BFC-48ACFCD6F09F}"/>
              </a:ext>
            </a:extLst>
          </p:cNvPr>
          <p:cNvPicPr>
            <a:picLocks noChangeAspect="1"/>
          </p:cNvPicPr>
          <p:nvPr userDrawn="1"/>
        </p:nvPicPr>
        <p:blipFill rotWithShape="1">
          <a:blip r:embed="rId2"/>
          <a:srcRect l="-52" t="66550" r="50001" b="-1"/>
          <a:stretch/>
        </p:blipFill>
        <p:spPr>
          <a:xfrm>
            <a:off x="1" y="4561840"/>
            <a:ext cx="6095997" cy="2289809"/>
          </a:xfrm>
          <a:prstGeom prst="rect">
            <a:avLst/>
          </a:prstGeom>
        </p:spPr>
      </p:pic>
      <p:sp>
        <p:nvSpPr>
          <p:cNvPr id="2" name="Title 1">
            <a:extLst>
              <a:ext uri="{FF2B5EF4-FFF2-40B4-BE49-F238E27FC236}">
                <a16:creationId xmlns:a16="http://schemas.microsoft.com/office/drawing/2014/main" id="{B3E86AE2-C12B-2144-B784-06409477643E}"/>
              </a:ext>
            </a:extLst>
          </p:cNvPr>
          <p:cNvSpPr>
            <a:spLocks noGrp="1"/>
          </p:cNvSpPr>
          <p:nvPr>
            <p:ph type="title" hasCustomPrompt="1"/>
          </p:nvPr>
        </p:nvSpPr>
        <p:spPr>
          <a:xfrm>
            <a:off x="457200" y="4868894"/>
            <a:ext cx="4693921" cy="655892"/>
          </a:xfrm>
          <a:prstGeom prst="rect">
            <a:avLst/>
          </a:prstGeom>
        </p:spPr>
        <p:txBody>
          <a:bodyPr anchor="t">
            <a:noAutofit/>
          </a:bodyPr>
          <a:lstStyle>
            <a:lvl1pPr>
              <a:defRPr sz="2000" b="0" i="0">
                <a:solidFill>
                  <a:schemeClr val="bg1"/>
                </a:solidFill>
                <a:latin typeface="Arial" panose="020B0604020202020204" pitchFamily="34" charset="0"/>
                <a:cs typeface="Arial" panose="020B0604020202020204" pitchFamily="34" charset="0"/>
              </a:defRPr>
            </a:lvl1pPr>
          </a:lstStyle>
          <a:p>
            <a:r>
              <a:rPr lang="en-US"/>
              <a:t>Click to edit Master title style lorem ipsum lorem ipsum photo caption</a:t>
            </a:r>
          </a:p>
        </p:txBody>
      </p:sp>
      <p:sp>
        <p:nvSpPr>
          <p:cNvPr id="3" name="Picture Placeholder 2">
            <a:extLst>
              <a:ext uri="{FF2B5EF4-FFF2-40B4-BE49-F238E27FC236}">
                <a16:creationId xmlns:a16="http://schemas.microsoft.com/office/drawing/2014/main" id="{01AD4422-5025-3E4E-9E2C-0E812900E9B2}"/>
              </a:ext>
            </a:extLst>
          </p:cNvPr>
          <p:cNvSpPr>
            <a:spLocks noGrp="1"/>
          </p:cNvSpPr>
          <p:nvPr>
            <p:ph type="pic" idx="1"/>
          </p:nvPr>
        </p:nvSpPr>
        <p:spPr>
          <a:xfrm>
            <a:off x="6095999" y="1"/>
            <a:ext cx="6096001" cy="68580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a:t>Click icon to add picture</a:t>
            </a:r>
          </a:p>
        </p:txBody>
      </p:sp>
      <p:sp>
        <p:nvSpPr>
          <p:cNvPr id="5" name="Triangle 4">
            <a:extLst>
              <a:ext uri="{FF2B5EF4-FFF2-40B4-BE49-F238E27FC236}">
                <a16:creationId xmlns:a16="http://schemas.microsoft.com/office/drawing/2014/main" id="{12E805CD-2B62-1D49-9D46-8BDAF2BFA49B}"/>
              </a:ext>
            </a:extLst>
          </p:cNvPr>
          <p:cNvSpPr/>
          <p:nvPr userDrawn="1"/>
        </p:nvSpPr>
        <p:spPr>
          <a:xfrm rot="5400000">
            <a:off x="5532120" y="5244554"/>
            <a:ext cx="182880" cy="182880"/>
          </a:xfrm>
          <a:prstGeom prst="triangl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8" name="Triangle 7">
            <a:extLst>
              <a:ext uri="{FF2B5EF4-FFF2-40B4-BE49-F238E27FC236}">
                <a16:creationId xmlns:a16="http://schemas.microsoft.com/office/drawing/2014/main" id="{069C2751-724B-084C-8FD0-F226A51728EB}"/>
              </a:ext>
            </a:extLst>
          </p:cNvPr>
          <p:cNvSpPr/>
          <p:nvPr userDrawn="1"/>
        </p:nvSpPr>
        <p:spPr>
          <a:xfrm>
            <a:off x="5532120" y="4868813"/>
            <a:ext cx="182880" cy="182880"/>
          </a:xfrm>
          <a:prstGeom prst="triangl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9" name="Picture Placeholder 8">
            <a:extLst>
              <a:ext uri="{FF2B5EF4-FFF2-40B4-BE49-F238E27FC236}">
                <a16:creationId xmlns:a16="http://schemas.microsoft.com/office/drawing/2014/main" id="{638E14F5-3B34-3345-9CDD-E5A2CD563520}"/>
              </a:ext>
            </a:extLst>
          </p:cNvPr>
          <p:cNvSpPr>
            <a:spLocks noGrp="1"/>
          </p:cNvSpPr>
          <p:nvPr>
            <p:ph type="pic" sz="quarter" idx="10"/>
          </p:nvPr>
        </p:nvSpPr>
        <p:spPr>
          <a:xfrm>
            <a:off x="0" y="0"/>
            <a:ext cx="6096000" cy="4561840"/>
          </a:xfrm>
        </p:spPr>
        <p:txBody>
          <a:bodyPr/>
          <a:lstStyle/>
          <a:p>
            <a:r>
              <a:rPr lang="en-US"/>
              <a:t>Click icon to add picture</a:t>
            </a:r>
          </a:p>
        </p:txBody>
      </p:sp>
    </p:spTree>
    <p:extLst>
      <p:ext uri="{BB962C8B-B14F-4D97-AF65-F5344CB8AC3E}">
        <p14:creationId xmlns:p14="http://schemas.microsoft.com/office/powerpoint/2010/main" val="4798325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ullScreenImage">
    <p:bg>
      <p:bgPr>
        <a:solidFill>
          <a:schemeClr val="bg1"/>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2ED852C0-0A7D-DD42-BD59-5A3F8657BE6E}"/>
              </a:ext>
            </a:extLst>
          </p:cNvPr>
          <p:cNvSpPr>
            <a:spLocks noGrp="1"/>
          </p:cNvSpPr>
          <p:nvPr>
            <p:ph type="pic" sz="quarter" idx="10"/>
          </p:nvPr>
        </p:nvSpPr>
        <p:spPr>
          <a:xfrm>
            <a:off x="0" y="0"/>
            <a:ext cx="12192000" cy="6858000"/>
          </a:xfrm>
        </p:spPr>
        <p:txBody>
          <a:bodyPr/>
          <a:lstStyle/>
          <a:p>
            <a:r>
              <a:rPr lang="en-US"/>
              <a:t>Click icon to add picture</a:t>
            </a:r>
          </a:p>
        </p:txBody>
      </p:sp>
    </p:spTree>
    <p:extLst>
      <p:ext uri="{BB962C8B-B14F-4D97-AF65-F5344CB8AC3E}">
        <p14:creationId xmlns:p14="http://schemas.microsoft.com/office/powerpoint/2010/main" val="9453188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63E24DA-1CB1-1247-9A4B-C5936F5034A4}"/>
              </a:ext>
            </a:extLst>
          </p:cNvPr>
          <p:cNvSpPr txBox="1"/>
          <p:nvPr userDrawn="1"/>
        </p:nvSpPr>
        <p:spPr>
          <a:xfrm>
            <a:off x="358816" y="319211"/>
            <a:ext cx="1088021" cy="1785104"/>
          </a:xfrm>
          <a:prstGeom prst="rect">
            <a:avLst/>
          </a:prstGeom>
          <a:noFill/>
        </p:spPr>
        <p:txBody>
          <a:bodyPr wrap="square" rtlCol="0">
            <a:spAutoFit/>
          </a:bodyPr>
          <a:lstStyle/>
          <a:p>
            <a:r>
              <a:rPr lang="en-US" sz="11000" b="1" i="0">
                <a:solidFill>
                  <a:schemeClr val="bg1"/>
                </a:solidFill>
                <a:latin typeface="Georgia" panose="02040502050405020303" pitchFamily="18" charset="0"/>
                <a:cs typeface="Arial Black" panose="020B0604020202020204" pitchFamily="34" charset="0"/>
              </a:rPr>
              <a:t>“</a:t>
            </a:r>
          </a:p>
        </p:txBody>
      </p:sp>
      <p:sp>
        <p:nvSpPr>
          <p:cNvPr id="7" name="Text Placeholder 6">
            <a:extLst>
              <a:ext uri="{FF2B5EF4-FFF2-40B4-BE49-F238E27FC236}">
                <a16:creationId xmlns:a16="http://schemas.microsoft.com/office/drawing/2014/main" id="{2460E450-63ED-FA4B-8CD9-7EF452BE7924}"/>
              </a:ext>
            </a:extLst>
          </p:cNvPr>
          <p:cNvSpPr>
            <a:spLocks noGrp="1"/>
          </p:cNvSpPr>
          <p:nvPr>
            <p:ph type="body" sz="quarter" idx="13" hasCustomPrompt="1"/>
          </p:nvPr>
        </p:nvSpPr>
        <p:spPr>
          <a:xfrm>
            <a:off x="1171576" y="4247716"/>
            <a:ext cx="8897939" cy="846137"/>
          </a:xfrm>
        </p:spPr>
        <p:txBody>
          <a:bodyPr>
            <a:normAutofit/>
          </a:bodyPr>
          <a:lstStyle>
            <a:lvl1pPr marL="0" indent="-457178">
              <a:buNone/>
              <a:tabLst>
                <a:tab pos="274306" algn="l"/>
              </a:tabLst>
              <a:defRPr sz="1800" b="1" i="0" spc="200" baseline="0">
                <a:solidFill>
                  <a:schemeClr val="bg1"/>
                </a:solidFill>
                <a:latin typeface="Arial Black" panose="020B0604020202020204" pitchFamily="34" charset="0"/>
                <a:cs typeface="Arial Black" panose="020B0604020202020204" pitchFamily="34" charset="0"/>
              </a:defRPr>
            </a:lvl1pPr>
          </a:lstStyle>
          <a:p>
            <a:pPr lvl="0"/>
            <a:r>
              <a:rPr lang="en-US"/>
              <a:t>—NAME O. PERSON</a:t>
            </a:r>
            <a:br>
              <a:rPr lang="en-US"/>
            </a:br>
            <a:r>
              <a:rPr lang="en-US"/>
              <a:t>	TITLE OF QUOTED</a:t>
            </a:r>
          </a:p>
        </p:txBody>
      </p:sp>
      <p:sp>
        <p:nvSpPr>
          <p:cNvPr id="8" name="Title 1">
            <a:extLst>
              <a:ext uri="{FF2B5EF4-FFF2-40B4-BE49-F238E27FC236}">
                <a16:creationId xmlns:a16="http://schemas.microsoft.com/office/drawing/2014/main" id="{E8CE4664-7C88-1A41-B534-F53D664DEB86}"/>
              </a:ext>
            </a:extLst>
          </p:cNvPr>
          <p:cNvSpPr>
            <a:spLocks noGrp="1"/>
          </p:cNvSpPr>
          <p:nvPr>
            <p:ph type="ctrTitle" hasCustomPrompt="1"/>
          </p:nvPr>
        </p:nvSpPr>
        <p:spPr>
          <a:xfrm>
            <a:off x="1172224" y="1134818"/>
            <a:ext cx="10402961" cy="2789499"/>
          </a:xfrm>
          <a:prstGeom prst="rect">
            <a:avLst/>
          </a:prstGeom>
        </p:spPr>
        <p:txBody>
          <a:bodyPr anchor="t">
            <a:noAutofit/>
          </a:bodyPr>
          <a:lstStyle>
            <a:lvl1pPr algn="l">
              <a:lnSpc>
                <a:spcPct val="100000"/>
              </a:lnSpc>
              <a:defRPr sz="4000" b="1" i="1">
                <a:solidFill>
                  <a:schemeClr val="bg1"/>
                </a:solidFill>
                <a:latin typeface="Georgia" panose="02040502050405020303" pitchFamily="18" charset="0"/>
                <a:cs typeface="Arial Black" panose="020B0604020202020204" pitchFamily="34" charset="0"/>
              </a:defRPr>
            </a:lvl1pPr>
          </a:lstStyle>
          <a:p>
            <a:r>
              <a:rPr lang="en-US"/>
              <a:t>Quote goes here click to edit master style lorem ipsum click to edit master style lorem ipsum here click to edit ipsum master style lorem ipsum”</a:t>
            </a:r>
          </a:p>
        </p:txBody>
      </p:sp>
      <p:sp>
        <p:nvSpPr>
          <p:cNvPr id="11" name="Slide Number Placeholder 5">
            <a:extLst>
              <a:ext uri="{FF2B5EF4-FFF2-40B4-BE49-F238E27FC236}">
                <a16:creationId xmlns:a16="http://schemas.microsoft.com/office/drawing/2014/main" id="{D8D10FF2-BEEC-F843-A76B-CBB3A31FFE6A}"/>
              </a:ext>
            </a:extLst>
          </p:cNvPr>
          <p:cNvSpPr txBox="1">
            <a:spLocks/>
          </p:cNvSpPr>
          <p:nvPr userDrawn="1"/>
        </p:nvSpPr>
        <p:spPr>
          <a:xfrm>
            <a:off x="8991600" y="6137275"/>
            <a:ext cx="2743200"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330197-827F-9043-A7B4-E8AE6099241B}" type="slidenum">
              <a:rPr lang="en-US" smtClean="0">
                <a:solidFill>
                  <a:schemeClr val="bg1"/>
                </a:solidFill>
              </a:rPr>
              <a:pPr/>
              <a:t>‹#›</a:t>
            </a:fld>
            <a:endParaRPr lang="en-US">
              <a:solidFill>
                <a:schemeClr val="bg1"/>
              </a:solidFill>
            </a:endParaRPr>
          </a:p>
        </p:txBody>
      </p:sp>
      <p:grpSp>
        <p:nvGrpSpPr>
          <p:cNvPr id="9" name="Group 8">
            <a:extLst>
              <a:ext uri="{FF2B5EF4-FFF2-40B4-BE49-F238E27FC236}">
                <a16:creationId xmlns:a16="http://schemas.microsoft.com/office/drawing/2014/main" id="{2585F053-0670-9CD3-10FA-D809F7B7CE82}"/>
              </a:ext>
            </a:extLst>
          </p:cNvPr>
          <p:cNvGrpSpPr/>
          <p:nvPr userDrawn="1"/>
        </p:nvGrpSpPr>
        <p:grpSpPr>
          <a:xfrm>
            <a:off x="261731" y="6137276"/>
            <a:ext cx="3017417" cy="682146"/>
            <a:chOff x="261731" y="6137276"/>
            <a:chExt cx="3017417" cy="682146"/>
          </a:xfrm>
        </p:grpSpPr>
        <p:pic>
          <p:nvPicPr>
            <p:cNvPr id="13" name="Picture 12">
              <a:extLst>
                <a:ext uri="{FF2B5EF4-FFF2-40B4-BE49-F238E27FC236}">
                  <a16:creationId xmlns:a16="http://schemas.microsoft.com/office/drawing/2014/main" id="{665065C5-862B-56C3-CF8D-750ECA847A92}"/>
                </a:ext>
              </a:extLst>
            </p:cNvPr>
            <p:cNvPicPr>
              <a:picLocks noChangeAspect="1"/>
            </p:cNvPicPr>
            <p:nvPr userDrawn="1"/>
          </p:nvPicPr>
          <p:blipFill>
            <a:blip r:embed="rId3"/>
            <a:srcRect/>
            <a:stretch/>
          </p:blipFill>
          <p:spPr>
            <a:xfrm>
              <a:off x="261731" y="6137276"/>
              <a:ext cx="716949" cy="544946"/>
            </a:xfrm>
            <a:prstGeom prst="rect">
              <a:avLst/>
            </a:prstGeom>
          </p:spPr>
        </p:pic>
        <p:pic>
          <p:nvPicPr>
            <p:cNvPr id="14" name="Picture 13">
              <a:extLst>
                <a:ext uri="{FF2B5EF4-FFF2-40B4-BE49-F238E27FC236}">
                  <a16:creationId xmlns:a16="http://schemas.microsoft.com/office/drawing/2014/main" id="{FE31F037-9389-1B7D-20F3-B6BAC7DBCF7C}"/>
                </a:ext>
              </a:extLst>
            </p:cNvPr>
            <p:cNvPicPr>
              <a:picLocks noChangeAspect="1"/>
            </p:cNvPicPr>
            <p:nvPr userDrawn="1"/>
          </p:nvPicPr>
          <p:blipFill>
            <a:blip r:embed="rId4"/>
            <a:srcRect/>
            <a:stretch/>
          </p:blipFill>
          <p:spPr>
            <a:xfrm>
              <a:off x="1125485" y="6137276"/>
              <a:ext cx="1519277" cy="682146"/>
            </a:xfrm>
            <a:prstGeom prst="rect">
              <a:avLst/>
            </a:prstGeom>
          </p:spPr>
        </p:pic>
        <p:pic>
          <p:nvPicPr>
            <p:cNvPr id="15" name="Picture 14">
              <a:extLst>
                <a:ext uri="{FF2B5EF4-FFF2-40B4-BE49-F238E27FC236}">
                  <a16:creationId xmlns:a16="http://schemas.microsoft.com/office/drawing/2014/main" id="{C0C9A917-6D43-0BFE-500D-8C2A835B86DB}"/>
                </a:ext>
              </a:extLst>
            </p:cNvPr>
            <p:cNvPicPr>
              <a:picLocks noChangeAspect="1"/>
            </p:cNvPicPr>
            <p:nvPr userDrawn="1"/>
          </p:nvPicPr>
          <p:blipFill>
            <a:blip r:embed="rId5"/>
            <a:srcRect/>
            <a:stretch/>
          </p:blipFill>
          <p:spPr>
            <a:xfrm>
              <a:off x="2791568" y="6137276"/>
              <a:ext cx="487580" cy="550358"/>
            </a:xfrm>
            <a:prstGeom prst="rect">
              <a:avLst/>
            </a:prstGeom>
          </p:spPr>
        </p:pic>
      </p:grpSp>
    </p:spTree>
    <p:extLst>
      <p:ext uri="{BB962C8B-B14F-4D97-AF65-F5344CB8AC3E}">
        <p14:creationId xmlns:p14="http://schemas.microsoft.com/office/powerpoint/2010/main" val="13090675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Gra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B9F5C91A-3B82-4246-9CA3-6102B9D654E3}"/>
              </a:ext>
            </a:extLst>
          </p:cNvPr>
          <p:cNvSpPr txBox="1">
            <a:spLocks/>
          </p:cNvSpPr>
          <p:nvPr userDrawn="1"/>
        </p:nvSpPr>
        <p:spPr>
          <a:xfrm>
            <a:off x="8991600" y="6137275"/>
            <a:ext cx="2743200"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330197-827F-9043-A7B4-E8AE6099241B}" type="slidenum">
              <a:rPr lang="en-US" smtClean="0">
                <a:solidFill>
                  <a:schemeClr val="bg1"/>
                </a:solidFill>
              </a:rPr>
              <a:pPr/>
              <a:t>‹#›</a:t>
            </a:fld>
            <a:endParaRPr lang="en-US">
              <a:solidFill>
                <a:schemeClr val="bg1"/>
              </a:solidFill>
            </a:endParaRPr>
          </a:p>
        </p:txBody>
      </p:sp>
      <p:sp>
        <p:nvSpPr>
          <p:cNvPr id="12" name="TextBox 11">
            <a:extLst>
              <a:ext uri="{FF2B5EF4-FFF2-40B4-BE49-F238E27FC236}">
                <a16:creationId xmlns:a16="http://schemas.microsoft.com/office/drawing/2014/main" id="{50E054EE-EE92-F548-AA33-3FF426E4145F}"/>
              </a:ext>
            </a:extLst>
          </p:cNvPr>
          <p:cNvSpPr txBox="1"/>
          <p:nvPr userDrawn="1"/>
        </p:nvSpPr>
        <p:spPr>
          <a:xfrm>
            <a:off x="358816" y="319211"/>
            <a:ext cx="1088021" cy="1785104"/>
          </a:xfrm>
          <a:prstGeom prst="rect">
            <a:avLst/>
          </a:prstGeom>
          <a:noFill/>
        </p:spPr>
        <p:txBody>
          <a:bodyPr wrap="square" rtlCol="0">
            <a:spAutoFit/>
          </a:bodyPr>
          <a:lstStyle/>
          <a:p>
            <a:r>
              <a:rPr lang="en-US" sz="11000" b="1" i="0">
                <a:solidFill>
                  <a:schemeClr val="bg1"/>
                </a:solidFill>
                <a:latin typeface="Georgia" panose="02040502050405020303" pitchFamily="18" charset="0"/>
                <a:cs typeface="Arial Black" panose="020B0604020202020204" pitchFamily="34" charset="0"/>
              </a:rPr>
              <a:t>“</a:t>
            </a:r>
          </a:p>
        </p:txBody>
      </p:sp>
      <p:sp>
        <p:nvSpPr>
          <p:cNvPr id="13" name="Text Placeholder 6">
            <a:extLst>
              <a:ext uri="{FF2B5EF4-FFF2-40B4-BE49-F238E27FC236}">
                <a16:creationId xmlns:a16="http://schemas.microsoft.com/office/drawing/2014/main" id="{41D48379-991A-3540-839C-ED0338E371A4}"/>
              </a:ext>
            </a:extLst>
          </p:cNvPr>
          <p:cNvSpPr>
            <a:spLocks noGrp="1"/>
          </p:cNvSpPr>
          <p:nvPr>
            <p:ph type="body" sz="quarter" idx="13" hasCustomPrompt="1"/>
          </p:nvPr>
        </p:nvSpPr>
        <p:spPr>
          <a:xfrm>
            <a:off x="1171576" y="4247716"/>
            <a:ext cx="8897939" cy="846137"/>
          </a:xfrm>
        </p:spPr>
        <p:txBody>
          <a:bodyPr>
            <a:normAutofit/>
          </a:bodyPr>
          <a:lstStyle>
            <a:lvl1pPr marL="0" indent="-457178">
              <a:buNone/>
              <a:tabLst>
                <a:tab pos="274306" algn="l"/>
              </a:tabLst>
              <a:defRPr sz="1800" b="1" i="0" spc="200" baseline="0">
                <a:solidFill>
                  <a:schemeClr val="bg1"/>
                </a:solidFill>
                <a:latin typeface="Arial Black" panose="020B0604020202020204" pitchFamily="34" charset="0"/>
                <a:cs typeface="Arial Black" panose="020B0604020202020204" pitchFamily="34" charset="0"/>
              </a:defRPr>
            </a:lvl1pPr>
          </a:lstStyle>
          <a:p>
            <a:pPr lvl="0"/>
            <a:r>
              <a:rPr lang="en-US"/>
              <a:t>—NAME O. PERSON</a:t>
            </a:r>
            <a:br>
              <a:rPr lang="en-US"/>
            </a:br>
            <a:r>
              <a:rPr lang="en-US"/>
              <a:t>	TITLE OF QUOTED</a:t>
            </a:r>
          </a:p>
        </p:txBody>
      </p:sp>
      <p:sp>
        <p:nvSpPr>
          <p:cNvPr id="14" name="Title 1">
            <a:extLst>
              <a:ext uri="{FF2B5EF4-FFF2-40B4-BE49-F238E27FC236}">
                <a16:creationId xmlns:a16="http://schemas.microsoft.com/office/drawing/2014/main" id="{C61970D8-BB90-6A48-A4D3-D75E94E71539}"/>
              </a:ext>
            </a:extLst>
          </p:cNvPr>
          <p:cNvSpPr>
            <a:spLocks noGrp="1"/>
          </p:cNvSpPr>
          <p:nvPr>
            <p:ph type="ctrTitle" hasCustomPrompt="1"/>
          </p:nvPr>
        </p:nvSpPr>
        <p:spPr>
          <a:xfrm>
            <a:off x="1172224" y="1134818"/>
            <a:ext cx="10402961" cy="2789499"/>
          </a:xfrm>
          <a:prstGeom prst="rect">
            <a:avLst/>
          </a:prstGeom>
        </p:spPr>
        <p:txBody>
          <a:bodyPr anchor="t">
            <a:noAutofit/>
          </a:bodyPr>
          <a:lstStyle>
            <a:lvl1pPr algn="l">
              <a:lnSpc>
                <a:spcPct val="100000"/>
              </a:lnSpc>
              <a:defRPr sz="4000" b="1" i="1">
                <a:solidFill>
                  <a:schemeClr val="bg1"/>
                </a:solidFill>
                <a:latin typeface="Georgia" panose="02040502050405020303" pitchFamily="18" charset="0"/>
                <a:cs typeface="Arial Black" panose="020B0604020202020204" pitchFamily="34" charset="0"/>
              </a:defRPr>
            </a:lvl1pPr>
          </a:lstStyle>
          <a:p>
            <a:r>
              <a:rPr lang="en-US"/>
              <a:t>Quote goes here click to edit master style lorem ipsum click to edit master style lorem ipsum here click to edit ipsum master style lorem ipsum”</a:t>
            </a:r>
          </a:p>
        </p:txBody>
      </p:sp>
      <p:grpSp>
        <p:nvGrpSpPr>
          <p:cNvPr id="7" name="Group 6">
            <a:extLst>
              <a:ext uri="{FF2B5EF4-FFF2-40B4-BE49-F238E27FC236}">
                <a16:creationId xmlns:a16="http://schemas.microsoft.com/office/drawing/2014/main" id="{AC3260EF-5D3F-0F96-C00C-3A2D6B2BAFF2}"/>
              </a:ext>
            </a:extLst>
          </p:cNvPr>
          <p:cNvGrpSpPr/>
          <p:nvPr userDrawn="1"/>
        </p:nvGrpSpPr>
        <p:grpSpPr>
          <a:xfrm>
            <a:off x="261731" y="6137276"/>
            <a:ext cx="3017417" cy="682146"/>
            <a:chOff x="261731" y="6137276"/>
            <a:chExt cx="3017417" cy="682146"/>
          </a:xfrm>
        </p:grpSpPr>
        <p:pic>
          <p:nvPicPr>
            <p:cNvPr id="9" name="Picture 8">
              <a:extLst>
                <a:ext uri="{FF2B5EF4-FFF2-40B4-BE49-F238E27FC236}">
                  <a16:creationId xmlns:a16="http://schemas.microsoft.com/office/drawing/2014/main" id="{D44EB690-F210-938C-BB1C-E0F1D5541E3F}"/>
                </a:ext>
              </a:extLst>
            </p:cNvPr>
            <p:cNvPicPr>
              <a:picLocks noChangeAspect="1"/>
            </p:cNvPicPr>
            <p:nvPr userDrawn="1"/>
          </p:nvPicPr>
          <p:blipFill>
            <a:blip r:embed="rId3"/>
            <a:srcRect/>
            <a:stretch/>
          </p:blipFill>
          <p:spPr>
            <a:xfrm>
              <a:off x="261731" y="6137276"/>
              <a:ext cx="716949" cy="544946"/>
            </a:xfrm>
            <a:prstGeom prst="rect">
              <a:avLst/>
            </a:prstGeom>
          </p:spPr>
        </p:pic>
        <p:pic>
          <p:nvPicPr>
            <p:cNvPr id="11" name="Picture 10">
              <a:extLst>
                <a:ext uri="{FF2B5EF4-FFF2-40B4-BE49-F238E27FC236}">
                  <a16:creationId xmlns:a16="http://schemas.microsoft.com/office/drawing/2014/main" id="{94D6654F-9F9E-B087-0FAF-404EB13499A4}"/>
                </a:ext>
              </a:extLst>
            </p:cNvPr>
            <p:cNvPicPr>
              <a:picLocks noChangeAspect="1"/>
            </p:cNvPicPr>
            <p:nvPr userDrawn="1"/>
          </p:nvPicPr>
          <p:blipFill>
            <a:blip r:embed="rId4"/>
            <a:srcRect/>
            <a:stretch/>
          </p:blipFill>
          <p:spPr>
            <a:xfrm>
              <a:off x="1125485" y="6137276"/>
              <a:ext cx="1519277" cy="682146"/>
            </a:xfrm>
            <a:prstGeom prst="rect">
              <a:avLst/>
            </a:prstGeom>
          </p:spPr>
        </p:pic>
        <p:pic>
          <p:nvPicPr>
            <p:cNvPr id="15" name="Picture 14">
              <a:extLst>
                <a:ext uri="{FF2B5EF4-FFF2-40B4-BE49-F238E27FC236}">
                  <a16:creationId xmlns:a16="http://schemas.microsoft.com/office/drawing/2014/main" id="{C6A7EDB1-0C0C-13D8-A3B8-12640BECEA7B}"/>
                </a:ext>
              </a:extLst>
            </p:cNvPr>
            <p:cNvPicPr>
              <a:picLocks noChangeAspect="1"/>
            </p:cNvPicPr>
            <p:nvPr userDrawn="1"/>
          </p:nvPicPr>
          <p:blipFill>
            <a:blip r:embed="rId5"/>
            <a:srcRect/>
            <a:stretch/>
          </p:blipFill>
          <p:spPr>
            <a:xfrm>
              <a:off x="2791568" y="6137276"/>
              <a:ext cx="487580" cy="550358"/>
            </a:xfrm>
            <a:prstGeom prst="rect">
              <a:avLst/>
            </a:prstGeom>
          </p:spPr>
        </p:pic>
      </p:grpSp>
    </p:spTree>
    <p:extLst>
      <p:ext uri="{BB962C8B-B14F-4D97-AF65-F5344CB8AC3E}">
        <p14:creationId xmlns:p14="http://schemas.microsoft.com/office/powerpoint/2010/main" val="41657347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ist+Callout">
    <p:bg>
      <p:bgRef idx="1001">
        <a:schemeClr val="bg1"/>
      </p:bgRef>
    </p:bg>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2F39A1D6-DBBB-A847-838A-96CE92F5E8FB}"/>
              </a:ext>
            </a:extLst>
          </p:cNvPr>
          <p:cNvPicPr>
            <a:picLocks noChangeAspect="1"/>
          </p:cNvPicPr>
          <p:nvPr userDrawn="1"/>
        </p:nvPicPr>
        <p:blipFill rotWithShape="1">
          <a:blip r:embed="rId2"/>
          <a:srcRect l="50000" t="69899" r="1"/>
          <a:stretch/>
        </p:blipFill>
        <p:spPr>
          <a:xfrm>
            <a:off x="6095999" y="4791116"/>
            <a:ext cx="6089651" cy="2060533"/>
          </a:xfrm>
          <a:prstGeom prst="rect">
            <a:avLst/>
          </a:prstGeom>
        </p:spPr>
      </p:pic>
      <p:pic>
        <p:nvPicPr>
          <p:cNvPr id="14" name="Picture 13" descr="A close up of a logo&#10;&#10;Description automatically generated">
            <a:extLst>
              <a:ext uri="{FF2B5EF4-FFF2-40B4-BE49-F238E27FC236}">
                <a16:creationId xmlns:a16="http://schemas.microsoft.com/office/drawing/2014/main" id="{C9B96961-9CB9-EE40-B746-84089B11EE2F}"/>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saturation sat="0"/>
                    </a14:imgEffect>
                    <a14:imgEffect>
                      <a14:brightnessContrast bright="-15000" contrast="50000"/>
                    </a14:imgEffect>
                  </a14:imgLayer>
                </a14:imgProps>
              </a:ext>
            </a:extLst>
          </a:blip>
          <a:srcRect l="50000" t="-241" r="1" b="30344"/>
          <a:stretch/>
        </p:blipFill>
        <p:spPr>
          <a:xfrm>
            <a:off x="6095998" y="1"/>
            <a:ext cx="6089651" cy="4784762"/>
          </a:xfrm>
          <a:prstGeom prst="rect">
            <a:avLst/>
          </a:prstGeom>
        </p:spPr>
      </p:pic>
      <p:sp>
        <p:nvSpPr>
          <p:cNvPr id="10" name="Text Placeholder 9">
            <a:extLst>
              <a:ext uri="{FF2B5EF4-FFF2-40B4-BE49-F238E27FC236}">
                <a16:creationId xmlns:a16="http://schemas.microsoft.com/office/drawing/2014/main" id="{12048058-35DC-4A43-AC61-E578A8A7FC47}"/>
              </a:ext>
            </a:extLst>
          </p:cNvPr>
          <p:cNvSpPr>
            <a:spLocks noGrp="1"/>
          </p:cNvSpPr>
          <p:nvPr>
            <p:ph type="body" sz="quarter" idx="10" hasCustomPrompt="1"/>
          </p:nvPr>
        </p:nvSpPr>
        <p:spPr>
          <a:xfrm>
            <a:off x="6565902" y="457201"/>
            <a:ext cx="5173663" cy="3883068"/>
          </a:xfrm>
        </p:spPr>
        <p:txBody>
          <a:bodyPr anchor="ctr">
            <a:normAutofit/>
          </a:bodyPr>
          <a:lstStyle>
            <a:lvl1pPr marL="0" indent="0">
              <a:lnSpc>
                <a:spcPct val="100000"/>
              </a:lnSpc>
              <a:buNone/>
              <a:defRPr sz="4000" b="1" i="1">
                <a:solidFill>
                  <a:schemeClr val="bg1"/>
                </a:solidFill>
                <a:latin typeface="Georgia" panose="02040502050405020303" pitchFamily="18" charset="0"/>
                <a:cs typeface="Arial Black" panose="020B0604020202020204" pitchFamily="34" charset="0"/>
              </a:defRPr>
            </a:lvl1pPr>
            <a:lvl2pPr marL="457178" indent="0">
              <a:buNone/>
              <a:defRPr b="1" i="0">
                <a:solidFill>
                  <a:schemeClr val="bg1"/>
                </a:solidFill>
                <a:latin typeface="Arial Black" panose="020B0604020202020204" pitchFamily="34" charset="0"/>
                <a:cs typeface="Arial Black" panose="020B0604020202020204" pitchFamily="34" charset="0"/>
              </a:defRPr>
            </a:lvl2pPr>
            <a:lvl3pPr marL="914354" indent="0">
              <a:buNone/>
              <a:defRPr b="1" i="0">
                <a:solidFill>
                  <a:schemeClr val="bg1"/>
                </a:solidFill>
                <a:latin typeface="Arial Black" panose="020B0604020202020204" pitchFamily="34" charset="0"/>
                <a:cs typeface="Arial Black" panose="020B0604020202020204" pitchFamily="34" charset="0"/>
              </a:defRPr>
            </a:lvl3pPr>
            <a:lvl4pPr marL="1371532" indent="0">
              <a:buNone/>
              <a:defRPr b="1" i="0">
                <a:solidFill>
                  <a:schemeClr val="bg1"/>
                </a:solidFill>
                <a:latin typeface="Arial Black" panose="020B0604020202020204" pitchFamily="34" charset="0"/>
                <a:cs typeface="Arial Black" panose="020B0604020202020204" pitchFamily="34" charset="0"/>
              </a:defRPr>
            </a:lvl4pPr>
            <a:lvl5pPr marL="1828709" indent="0">
              <a:buNone/>
              <a:defRPr b="1" i="0">
                <a:solidFill>
                  <a:schemeClr val="bg1"/>
                </a:solidFill>
                <a:latin typeface="Arial Black" panose="020B0604020202020204" pitchFamily="34" charset="0"/>
                <a:cs typeface="Arial Black" panose="020B0604020202020204" pitchFamily="34" charset="0"/>
              </a:defRPr>
            </a:lvl5pPr>
          </a:lstStyle>
          <a:p>
            <a:pPr lvl="0"/>
            <a:r>
              <a:rPr lang="en-US"/>
              <a:t>Callout goes here click to edit text lorem ipsum</a:t>
            </a:r>
          </a:p>
        </p:txBody>
      </p:sp>
      <p:sp>
        <p:nvSpPr>
          <p:cNvPr id="15" name="Content Placeholder 2">
            <a:extLst>
              <a:ext uri="{FF2B5EF4-FFF2-40B4-BE49-F238E27FC236}">
                <a16:creationId xmlns:a16="http://schemas.microsoft.com/office/drawing/2014/main" id="{BD640299-D8EE-494F-B123-AE344ED82E2A}"/>
              </a:ext>
            </a:extLst>
          </p:cNvPr>
          <p:cNvSpPr>
            <a:spLocks noGrp="1"/>
          </p:cNvSpPr>
          <p:nvPr>
            <p:ph idx="1"/>
          </p:nvPr>
        </p:nvSpPr>
        <p:spPr>
          <a:xfrm>
            <a:off x="470590" y="1825627"/>
            <a:ext cx="5179324" cy="4311648"/>
          </a:xfrm>
        </p:spPr>
        <p:txBody>
          <a:bodyPr>
            <a:normAutofit/>
          </a:bodyPr>
          <a:lstStyle>
            <a:lvl1pPr>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1">
            <a:extLst>
              <a:ext uri="{FF2B5EF4-FFF2-40B4-BE49-F238E27FC236}">
                <a16:creationId xmlns:a16="http://schemas.microsoft.com/office/drawing/2014/main" id="{4730D69E-FFBA-5A4C-9173-0E8F1DC1DBB4}"/>
              </a:ext>
            </a:extLst>
          </p:cNvPr>
          <p:cNvSpPr>
            <a:spLocks noGrp="1"/>
          </p:cNvSpPr>
          <p:nvPr>
            <p:ph type="title"/>
          </p:nvPr>
        </p:nvSpPr>
        <p:spPr>
          <a:xfrm>
            <a:off x="470590" y="500650"/>
            <a:ext cx="5179324" cy="827499"/>
          </a:xfrm>
          <a:prstGeom prst="rect">
            <a:avLst/>
          </a:prstGeom>
        </p:spPr>
        <p:txBody>
          <a:bodyPr>
            <a:noAutofit/>
          </a:bodyPr>
          <a:lstStyle>
            <a:lvl1pPr>
              <a:defRPr sz="3600" b="1" i="0">
                <a:latin typeface="Arial Black" panose="020B0604020202020204" pitchFamily="34" charset="0"/>
                <a:cs typeface="Arial Black"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4106898049"/>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reeDataPoin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23647AC-6B58-154F-A35F-899B9B14388F}"/>
              </a:ext>
            </a:extLst>
          </p:cNvPr>
          <p:cNvCxnSpPr>
            <a:cxnSpLocks/>
          </p:cNvCxnSpPr>
          <p:nvPr userDrawn="1"/>
        </p:nvCxnSpPr>
        <p:spPr>
          <a:xfrm>
            <a:off x="4065495" y="914400"/>
            <a:ext cx="0" cy="41148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2414887-EDEC-EA46-AE17-11A700D93405}"/>
              </a:ext>
            </a:extLst>
          </p:cNvPr>
          <p:cNvCxnSpPr>
            <a:cxnSpLocks/>
          </p:cNvCxnSpPr>
          <p:nvPr userDrawn="1"/>
        </p:nvCxnSpPr>
        <p:spPr>
          <a:xfrm>
            <a:off x="8130988" y="914400"/>
            <a:ext cx="0" cy="41148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095FDBDC-85D9-0A44-8530-78819EEC4315}"/>
              </a:ext>
            </a:extLst>
          </p:cNvPr>
          <p:cNvSpPr>
            <a:spLocks noGrp="1"/>
          </p:cNvSpPr>
          <p:nvPr>
            <p:ph type="body" sz="quarter" idx="10" hasCustomPrompt="1"/>
          </p:nvPr>
        </p:nvSpPr>
        <p:spPr>
          <a:xfrm>
            <a:off x="685800" y="1465265"/>
            <a:ext cx="2676525" cy="1398961"/>
          </a:xfrm>
        </p:spPr>
        <p:txBody>
          <a:bodyPr>
            <a:normAutofit/>
          </a:bodyPr>
          <a:lstStyle>
            <a:lvl1pPr marL="0" indent="0" algn="ctr">
              <a:buNone/>
              <a:defRPr sz="11500" b="1" i="1">
                <a:solidFill>
                  <a:schemeClr val="accent3"/>
                </a:solidFill>
                <a:latin typeface="Georgia" panose="02040502050405020303" pitchFamily="18" charset="0"/>
              </a:defRPr>
            </a:lvl1pPr>
          </a:lstStyle>
          <a:p>
            <a:pPr lvl="0"/>
            <a:r>
              <a:rPr lang="en-US"/>
              <a:t>12</a:t>
            </a:r>
          </a:p>
        </p:txBody>
      </p:sp>
      <p:sp>
        <p:nvSpPr>
          <p:cNvPr id="16" name="Text Placeholder 14">
            <a:extLst>
              <a:ext uri="{FF2B5EF4-FFF2-40B4-BE49-F238E27FC236}">
                <a16:creationId xmlns:a16="http://schemas.microsoft.com/office/drawing/2014/main" id="{96BB51E8-22C5-3A48-97D1-3EEDCADFD7CA}"/>
              </a:ext>
            </a:extLst>
          </p:cNvPr>
          <p:cNvSpPr>
            <a:spLocks noGrp="1"/>
          </p:cNvSpPr>
          <p:nvPr>
            <p:ph type="body" sz="quarter" idx="11" hasCustomPrompt="1"/>
          </p:nvPr>
        </p:nvSpPr>
        <p:spPr>
          <a:xfrm>
            <a:off x="4814048" y="1465265"/>
            <a:ext cx="2676525" cy="1398961"/>
          </a:xfrm>
        </p:spPr>
        <p:txBody>
          <a:bodyPr>
            <a:normAutofit/>
          </a:bodyPr>
          <a:lstStyle>
            <a:lvl1pPr marL="0" indent="0" algn="ctr">
              <a:buNone/>
              <a:defRPr sz="11500" b="1" i="1">
                <a:solidFill>
                  <a:schemeClr val="accent3"/>
                </a:solidFill>
                <a:latin typeface="Georgia" panose="02040502050405020303" pitchFamily="18" charset="0"/>
              </a:defRPr>
            </a:lvl1pPr>
          </a:lstStyle>
          <a:p>
            <a:pPr lvl="0"/>
            <a:r>
              <a:rPr lang="en-US"/>
              <a:t>34</a:t>
            </a:r>
          </a:p>
        </p:txBody>
      </p:sp>
      <p:sp>
        <p:nvSpPr>
          <p:cNvPr id="17" name="Text Placeholder 14">
            <a:extLst>
              <a:ext uri="{FF2B5EF4-FFF2-40B4-BE49-F238E27FC236}">
                <a16:creationId xmlns:a16="http://schemas.microsoft.com/office/drawing/2014/main" id="{1A3C4111-5524-C344-BEB6-9E79791D365B}"/>
              </a:ext>
            </a:extLst>
          </p:cNvPr>
          <p:cNvSpPr>
            <a:spLocks noGrp="1"/>
          </p:cNvSpPr>
          <p:nvPr>
            <p:ph type="body" sz="quarter" idx="12" hasCustomPrompt="1"/>
          </p:nvPr>
        </p:nvSpPr>
        <p:spPr>
          <a:xfrm>
            <a:off x="8713696" y="1465265"/>
            <a:ext cx="2676525" cy="1398961"/>
          </a:xfrm>
        </p:spPr>
        <p:txBody>
          <a:bodyPr>
            <a:normAutofit/>
          </a:bodyPr>
          <a:lstStyle>
            <a:lvl1pPr marL="0" indent="0" algn="ctr">
              <a:buNone/>
              <a:defRPr sz="11500" b="1" i="1">
                <a:solidFill>
                  <a:schemeClr val="accent3"/>
                </a:solidFill>
                <a:latin typeface="Georgia" panose="02040502050405020303" pitchFamily="18" charset="0"/>
              </a:defRPr>
            </a:lvl1pPr>
          </a:lstStyle>
          <a:p>
            <a:pPr lvl="0"/>
            <a:r>
              <a:rPr lang="en-US"/>
              <a:t>56</a:t>
            </a:r>
          </a:p>
        </p:txBody>
      </p:sp>
      <p:sp>
        <p:nvSpPr>
          <p:cNvPr id="20" name="Text Placeholder 19">
            <a:extLst>
              <a:ext uri="{FF2B5EF4-FFF2-40B4-BE49-F238E27FC236}">
                <a16:creationId xmlns:a16="http://schemas.microsoft.com/office/drawing/2014/main" id="{55BD5BF8-B107-E24C-A763-A1D63FD4BAD9}"/>
              </a:ext>
            </a:extLst>
          </p:cNvPr>
          <p:cNvSpPr>
            <a:spLocks noGrp="1"/>
          </p:cNvSpPr>
          <p:nvPr>
            <p:ph type="body" sz="quarter" idx="13"/>
          </p:nvPr>
        </p:nvSpPr>
        <p:spPr>
          <a:xfrm>
            <a:off x="685800" y="3294297"/>
            <a:ext cx="2676525" cy="1398961"/>
          </a:xfrm>
        </p:spPr>
        <p:txBody>
          <a:bodyPr>
            <a:normAutofit/>
          </a:bodyPr>
          <a:lstStyle>
            <a:lvl1pPr marL="0" indent="0" algn="ctr">
              <a:buNone/>
              <a:defRPr sz="2000" b="1">
                <a:solidFill>
                  <a:schemeClr val="bg1"/>
                </a:solidFill>
              </a:defRPr>
            </a:lvl1pPr>
            <a:lvl2pPr marL="457178" indent="0" algn="ctr">
              <a:buNone/>
              <a:defRPr>
                <a:solidFill>
                  <a:schemeClr val="bg1"/>
                </a:solidFill>
              </a:defRPr>
            </a:lvl2pPr>
            <a:lvl3pPr marL="914354" indent="0" algn="ctr">
              <a:buNone/>
              <a:defRPr>
                <a:solidFill>
                  <a:schemeClr val="bg1"/>
                </a:solidFill>
              </a:defRPr>
            </a:lvl3pPr>
            <a:lvl4pPr marL="1371532" indent="0" algn="ctr">
              <a:buNone/>
              <a:defRPr>
                <a:solidFill>
                  <a:schemeClr val="bg1"/>
                </a:solidFill>
              </a:defRPr>
            </a:lvl4pPr>
            <a:lvl5pPr marL="1828709" indent="0" algn="ctr">
              <a:buNone/>
              <a:defRPr>
                <a:solidFill>
                  <a:schemeClr val="bg1"/>
                </a:solidFill>
              </a:defRPr>
            </a:lvl5pPr>
          </a:lstStyle>
          <a:p>
            <a:pPr lvl="0"/>
            <a:r>
              <a:rPr lang="en-US"/>
              <a:t>Click to edit Master text styles</a:t>
            </a:r>
          </a:p>
        </p:txBody>
      </p:sp>
      <p:sp>
        <p:nvSpPr>
          <p:cNvPr id="21" name="Text Placeholder 19">
            <a:extLst>
              <a:ext uri="{FF2B5EF4-FFF2-40B4-BE49-F238E27FC236}">
                <a16:creationId xmlns:a16="http://schemas.microsoft.com/office/drawing/2014/main" id="{573D3580-B1DA-754B-BFC0-BBCCBF597C02}"/>
              </a:ext>
            </a:extLst>
          </p:cNvPr>
          <p:cNvSpPr>
            <a:spLocks noGrp="1"/>
          </p:cNvSpPr>
          <p:nvPr>
            <p:ph type="body" sz="quarter" idx="14"/>
          </p:nvPr>
        </p:nvSpPr>
        <p:spPr>
          <a:xfrm>
            <a:off x="4827495" y="3294297"/>
            <a:ext cx="2676525" cy="1398961"/>
          </a:xfrm>
        </p:spPr>
        <p:txBody>
          <a:bodyPr>
            <a:normAutofit/>
          </a:bodyPr>
          <a:lstStyle>
            <a:lvl1pPr marL="0" indent="0" algn="ctr">
              <a:buNone/>
              <a:defRPr sz="2000" b="1">
                <a:solidFill>
                  <a:schemeClr val="bg1"/>
                </a:solidFill>
              </a:defRPr>
            </a:lvl1pPr>
            <a:lvl2pPr marL="457178" indent="0" algn="ctr">
              <a:buNone/>
              <a:defRPr>
                <a:solidFill>
                  <a:schemeClr val="bg1"/>
                </a:solidFill>
              </a:defRPr>
            </a:lvl2pPr>
            <a:lvl3pPr marL="914354" indent="0" algn="ctr">
              <a:buNone/>
              <a:defRPr>
                <a:solidFill>
                  <a:schemeClr val="bg1"/>
                </a:solidFill>
              </a:defRPr>
            </a:lvl3pPr>
            <a:lvl4pPr marL="1371532" indent="0" algn="ctr">
              <a:buNone/>
              <a:defRPr>
                <a:solidFill>
                  <a:schemeClr val="bg1"/>
                </a:solidFill>
              </a:defRPr>
            </a:lvl4pPr>
            <a:lvl5pPr marL="1828709" indent="0" algn="ctr">
              <a:buNone/>
              <a:defRPr>
                <a:solidFill>
                  <a:schemeClr val="bg1"/>
                </a:solidFill>
              </a:defRPr>
            </a:lvl5pPr>
          </a:lstStyle>
          <a:p>
            <a:pPr lvl="0"/>
            <a:r>
              <a:rPr lang="en-US"/>
              <a:t>Click to edit Master text styles</a:t>
            </a:r>
          </a:p>
        </p:txBody>
      </p:sp>
      <p:sp>
        <p:nvSpPr>
          <p:cNvPr id="22" name="Text Placeholder 19">
            <a:extLst>
              <a:ext uri="{FF2B5EF4-FFF2-40B4-BE49-F238E27FC236}">
                <a16:creationId xmlns:a16="http://schemas.microsoft.com/office/drawing/2014/main" id="{688C5D99-3E9D-D047-84E2-FF313C37C4E6}"/>
              </a:ext>
            </a:extLst>
          </p:cNvPr>
          <p:cNvSpPr>
            <a:spLocks noGrp="1"/>
          </p:cNvSpPr>
          <p:nvPr>
            <p:ph type="body" sz="quarter" idx="15"/>
          </p:nvPr>
        </p:nvSpPr>
        <p:spPr>
          <a:xfrm>
            <a:off x="8713695" y="3294297"/>
            <a:ext cx="2676525" cy="1398961"/>
          </a:xfrm>
        </p:spPr>
        <p:txBody>
          <a:bodyPr>
            <a:normAutofit/>
          </a:bodyPr>
          <a:lstStyle>
            <a:lvl1pPr marL="0" indent="0" algn="ctr">
              <a:buNone/>
              <a:defRPr sz="2000" b="1">
                <a:solidFill>
                  <a:schemeClr val="bg1"/>
                </a:solidFill>
              </a:defRPr>
            </a:lvl1pPr>
            <a:lvl2pPr marL="457178" indent="0" algn="ctr">
              <a:buNone/>
              <a:defRPr>
                <a:solidFill>
                  <a:schemeClr val="bg1"/>
                </a:solidFill>
              </a:defRPr>
            </a:lvl2pPr>
            <a:lvl3pPr marL="914354" indent="0" algn="ctr">
              <a:buNone/>
              <a:defRPr>
                <a:solidFill>
                  <a:schemeClr val="bg1"/>
                </a:solidFill>
              </a:defRPr>
            </a:lvl3pPr>
            <a:lvl4pPr marL="1371532" indent="0" algn="ctr">
              <a:buNone/>
              <a:defRPr>
                <a:solidFill>
                  <a:schemeClr val="bg1"/>
                </a:solidFill>
              </a:defRPr>
            </a:lvl4pPr>
            <a:lvl5pPr marL="1828709" indent="0" algn="ctr">
              <a:buNone/>
              <a:defRPr>
                <a:solidFill>
                  <a:schemeClr val="bg1"/>
                </a:solidFill>
              </a:defRPr>
            </a:lvl5pPr>
          </a:lstStyle>
          <a:p>
            <a:pPr lvl="0"/>
            <a:r>
              <a:rPr lang="en-US"/>
              <a:t>Click to edit Master text styles</a:t>
            </a:r>
          </a:p>
        </p:txBody>
      </p:sp>
      <p:sp>
        <p:nvSpPr>
          <p:cNvPr id="12" name="Slide Number Placeholder 5">
            <a:extLst>
              <a:ext uri="{FF2B5EF4-FFF2-40B4-BE49-F238E27FC236}">
                <a16:creationId xmlns:a16="http://schemas.microsoft.com/office/drawing/2014/main" id="{8AF365FE-8B13-B64B-AA3F-E912C6D1109B}"/>
              </a:ext>
            </a:extLst>
          </p:cNvPr>
          <p:cNvSpPr txBox="1">
            <a:spLocks/>
          </p:cNvSpPr>
          <p:nvPr userDrawn="1"/>
        </p:nvSpPr>
        <p:spPr>
          <a:xfrm>
            <a:off x="8991600" y="6137275"/>
            <a:ext cx="2743200"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330197-827F-9043-A7B4-E8AE6099241B}"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32767622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KnockoutHeader+TwoLists">
    <p:bg>
      <p:bgPr>
        <a:blipFill dpi="0" rotWithShape="1">
          <a:blip r:embed="rId2">
            <a:alphaModFix amt="60000"/>
            <a:lum/>
          </a:blip>
          <a:srcRect/>
          <a:stretch>
            <a:fillRect/>
          </a:stretch>
        </a:blipFill>
        <a:effectLst/>
      </p:bgPr>
    </p:bg>
    <p:spTree>
      <p:nvGrpSpPr>
        <p:cNvPr id="1" name=""/>
        <p:cNvGrpSpPr/>
        <p:nvPr/>
      </p:nvGrpSpPr>
      <p:grpSpPr>
        <a:xfrm>
          <a:off x="0" y="0"/>
          <a:ext cx="0" cy="0"/>
          <a:chOff x="0" y="0"/>
          <a:chExt cx="0" cy="0"/>
        </a:xfrm>
      </p:grpSpPr>
      <p:pic>
        <p:nvPicPr>
          <p:cNvPr id="10" name="Picture 9" descr="A close up of a logo&#10;&#10;Description automatically generated">
            <a:extLst>
              <a:ext uri="{FF2B5EF4-FFF2-40B4-BE49-F238E27FC236}">
                <a16:creationId xmlns:a16="http://schemas.microsoft.com/office/drawing/2014/main" id="{52D34DB5-983F-0A42-86BF-DA9909289335}"/>
              </a:ext>
            </a:extLst>
          </p:cNvPr>
          <p:cNvPicPr>
            <a:picLocks noChangeAspect="1"/>
          </p:cNvPicPr>
          <p:nvPr userDrawn="1"/>
        </p:nvPicPr>
        <p:blipFill rotWithShape="1">
          <a:blip r:embed="rId3"/>
          <a:srcRect l="-309" t="-91" r="2" b="80054"/>
          <a:stretch/>
        </p:blipFill>
        <p:spPr>
          <a:xfrm>
            <a:off x="-31401" y="0"/>
            <a:ext cx="12217051" cy="1371600"/>
          </a:xfrm>
          <a:prstGeom prst="rect">
            <a:avLst/>
          </a:prstGeom>
        </p:spPr>
      </p:pic>
      <p:sp>
        <p:nvSpPr>
          <p:cNvPr id="3" name="Text Placeholder 2">
            <a:extLst>
              <a:ext uri="{FF2B5EF4-FFF2-40B4-BE49-F238E27FC236}">
                <a16:creationId xmlns:a16="http://schemas.microsoft.com/office/drawing/2014/main" id="{F4347D37-23DF-6143-BBBC-0060EF121515}"/>
              </a:ext>
            </a:extLst>
          </p:cNvPr>
          <p:cNvSpPr>
            <a:spLocks noGrp="1"/>
          </p:cNvSpPr>
          <p:nvPr>
            <p:ph type="body" idx="1"/>
          </p:nvPr>
        </p:nvSpPr>
        <p:spPr>
          <a:xfrm>
            <a:off x="457200" y="1479458"/>
            <a:ext cx="5540375"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496013-A816-5043-8E60-F1E883072C36}"/>
              </a:ext>
            </a:extLst>
          </p:cNvPr>
          <p:cNvSpPr>
            <a:spLocks noGrp="1"/>
          </p:cNvSpPr>
          <p:nvPr>
            <p:ph sz="half" idx="2"/>
          </p:nvPr>
        </p:nvSpPr>
        <p:spPr>
          <a:xfrm>
            <a:off x="457200" y="2491628"/>
            <a:ext cx="5540375" cy="3645647"/>
          </a:xfrm>
        </p:spPr>
        <p:txBody>
          <a:bodyPr>
            <a:normAutofit/>
          </a:bodyPr>
          <a:lstStyle>
            <a:lvl1pPr>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FE2BA5D-C5D2-0446-88CB-E603CC25A0CC}"/>
              </a:ext>
            </a:extLst>
          </p:cNvPr>
          <p:cNvSpPr>
            <a:spLocks noGrp="1"/>
          </p:cNvSpPr>
          <p:nvPr>
            <p:ph type="body" sz="quarter" idx="3"/>
          </p:nvPr>
        </p:nvSpPr>
        <p:spPr>
          <a:xfrm>
            <a:off x="6172202" y="1479458"/>
            <a:ext cx="5402980"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768FE2A-C0DD-8C42-B6B8-A915F090EB02}"/>
              </a:ext>
            </a:extLst>
          </p:cNvPr>
          <p:cNvSpPr>
            <a:spLocks noGrp="1"/>
          </p:cNvSpPr>
          <p:nvPr>
            <p:ph sz="quarter" idx="4"/>
          </p:nvPr>
        </p:nvSpPr>
        <p:spPr>
          <a:xfrm>
            <a:off x="6172200" y="2491628"/>
            <a:ext cx="5402981" cy="3645647"/>
          </a:xfrm>
        </p:spPr>
        <p:txBody>
          <a:bodyPr>
            <a:normAutofit/>
          </a:bodyPr>
          <a:lstStyle>
            <a:lvl1pPr>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a:extLst>
              <a:ext uri="{FF2B5EF4-FFF2-40B4-BE49-F238E27FC236}">
                <a16:creationId xmlns:a16="http://schemas.microsoft.com/office/drawing/2014/main" id="{95220166-CC05-3B44-9A19-1F510029F921}"/>
              </a:ext>
            </a:extLst>
          </p:cNvPr>
          <p:cNvSpPr>
            <a:spLocks noGrp="1"/>
          </p:cNvSpPr>
          <p:nvPr>
            <p:ph type="title"/>
          </p:nvPr>
        </p:nvSpPr>
        <p:spPr>
          <a:xfrm>
            <a:off x="470589" y="500650"/>
            <a:ext cx="11123843" cy="827499"/>
          </a:xfrm>
          <a:prstGeom prst="rect">
            <a:avLst/>
          </a:prstGeom>
        </p:spPr>
        <p:txBody>
          <a:bodyPr/>
          <a:lstStyle>
            <a:lvl1pPr>
              <a:defRPr b="1" i="0">
                <a:solidFill>
                  <a:schemeClr val="bg1"/>
                </a:solidFill>
                <a:latin typeface="Arial Black" panose="020B0604020202020204" pitchFamily="34" charset="0"/>
                <a:cs typeface="Arial Black"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24557008"/>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68">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KnockoutHeader+ThreeLists">
    <p:bg>
      <p:bgPr>
        <a:blipFill dpi="0" rotWithShape="1">
          <a:blip r:embed="rId2">
            <a:alphaModFix amt="60000"/>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4347D37-23DF-6143-BBBC-0060EF121515}"/>
              </a:ext>
            </a:extLst>
          </p:cNvPr>
          <p:cNvSpPr>
            <a:spLocks noGrp="1"/>
          </p:cNvSpPr>
          <p:nvPr>
            <p:ph type="body" idx="1"/>
          </p:nvPr>
        </p:nvSpPr>
        <p:spPr>
          <a:xfrm>
            <a:off x="457202" y="1828799"/>
            <a:ext cx="3563471" cy="823912"/>
          </a:xfrm>
        </p:spPr>
        <p:txBody>
          <a:bodyPr anchor="b">
            <a:normAutofit/>
          </a:bodyPr>
          <a:lstStyle>
            <a:lvl1pPr marL="0" indent="0">
              <a:buNone/>
              <a:defRPr sz="20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496013-A816-5043-8E60-F1E883072C36}"/>
              </a:ext>
            </a:extLst>
          </p:cNvPr>
          <p:cNvSpPr>
            <a:spLocks noGrp="1"/>
          </p:cNvSpPr>
          <p:nvPr>
            <p:ph sz="half" idx="2"/>
          </p:nvPr>
        </p:nvSpPr>
        <p:spPr>
          <a:xfrm>
            <a:off x="457202" y="2719947"/>
            <a:ext cx="3563471" cy="3417328"/>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2">
            <a:extLst>
              <a:ext uri="{FF2B5EF4-FFF2-40B4-BE49-F238E27FC236}">
                <a16:creationId xmlns:a16="http://schemas.microsoft.com/office/drawing/2014/main" id="{C505B516-1988-174F-9581-3E03BC557C87}"/>
              </a:ext>
            </a:extLst>
          </p:cNvPr>
          <p:cNvSpPr>
            <a:spLocks noGrp="1"/>
          </p:cNvSpPr>
          <p:nvPr>
            <p:ph type="body" idx="13"/>
          </p:nvPr>
        </p:nvSpPr>
        <p:spPr>
          <a:xfrm>
            <a:off x="4314266" y="1828799"/>
            <a:ext cx="3563469" cy="823912"/>
          </a:xfrm>
        </p:spPr>
        <p:txBody>
          <a:bodyPr anchor="b">
            <a:normAutofit/>
          </a:bodyPr>
          <a:lstStyle>
            <a:lvl1pPr marL="0" indent="0">
              <a:buNone/>
              <a:defRPr sz="20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13" name="Content Placeholder 3">
            <a:extLst>
              <a:ext uri="{FF2B5EF4-FFF2-40B4-BE49-F238E27FC236}">
                <a16:creationId xmlns:a16="http://schemas.microsoft.com/office/drawing/2014/main" id="{C72B652D-A7DC-C448-85BB-0FC91D265F92}"/>
              </a:ext>
            </a:extLst>
          </p:cNvPr>
          <p:cNvSpPr>
            <a:spLocks noGrp="1"/>
          </p:cNvSpPr>
          <p:nvPr>
            <p:ph sz="half" idx="14"/>
          </p:nvPr>
        </p:nvSpPr>
        <p:spPr>
          <a:xfrm>
            <a:off x="4314267" y="2719946"/>
            <a:ext cx="3563468" cy="3417327"/>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2">
            <a:extLst>
              <a:ext uri="{FF2B5EF4-FFF2-40B4-BE49-F238E27FC236}">
                <a16:creationId xmlns:a16="http://schemas.microsoft.com/office/drawing/2014/main" id="{25A1A94E-DB32-0941-88D1-D796254C3DDD}"/>
              </a:ext>
            </a:extLst>
          </p:cNvPr>
          <p:cNvSpPr>
            <a:spLocks noGrp="1"/>
          </p:cNvSpPr>
          <p:nvPr>
            <p:ph type="body" idx="15"/>
          </p:nvPr>
        </p:nvSpPr>
        <p:spPr>
          <a:xfrm>
            <a:off x="8135474" y="1828799"/>
            <a:ext cx="3563469" cy="823912"/>
          </a:xfrm>
        </p:spPr>
        <p:txBody>
          <a:bodyPr anchor="b">
            <a:normAutofit/>
          </a:bodyPr>
          <a:lstStyle>
            <a:lvl1pPr marL="0" indent="0">
              <a:buNone/>
              <a:defRPr sz="20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15" name="Content Placeholder 3">
            <a:extLst>
              <a:ext uri="{FF2B5EF4-FFF2-40B4-BE49-F238E27FC236}">
                <a16:creationId xmlns:a16="http://schemas.microsoft.com/office/drawing/2014/main" id="{2BC90C62-D738-6F4E-82BE-E9618E63E093}"/>
              </a:ext>
            </a:extLst>
          </p:cNvPr>
          <p:cNvSpPr>
            <a:spLocks noGrp="1"/>
          </p:cNvSpPr>
          <p:nvPr>
            <p:ph sz="half" idx="16"/>
          </p:nvPr>
        </p:nvSpPr>
        <p:spPr>
          <a:xfrm>
            <a:off x="8171329" y="2719947"/>
            <a:ext cx="3563469" cy="3417328"/>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9" name="Picture 18" descr="A close up of a logo&#10;&#10;Description automatically generated">
            <a:extLst>
              <a:ext uri="{FF2B5EF4-FFF2-40B4-BE49-F238E27FC236}">
                <a16:creationId xmlns:a16="http://schemas.microsoft.com/office/drawing/2014/main" id="{042DACC2-42D6-9047-92FE-5A85CDF944B5}"/>
              </a:ext>
            </a:extLst>
          </p:cNvPr>
          <p:cNvPicPr>
            <a:picLocks noChangeAspect="1"/>
          </p:cNvPicPr>
          <p:nvPr userDrawn="1"/>
        </p:nvPicPr>
        <p:blipFill rotWithShape="1">
          <a:blip r:embed="rId3"/>
          <a:srcRect l="-309" t="-91" r="2" b="80054"/>
          <a:stretch/>
        </p:blipFill>
        <p:spPr>
          <a:xfrm>
            <a:off x="-31401" y="0"/>
            <a:ext cx="12217051" cy="1371600"/>
          </a:xfrm>
          <a:prstGeom prst="rect">
            <a:avLst/>
          </a:prstGeom>
        </p:spPr>
      </p:pic>
      <p:sp>
        <p:nvSpPr>
          <p:cNvPr id="20" name="Title 1">
            <a:extLst>
              <a:ext uri="{FF2B5EF4-FFF2-40B4-BE49-F238E27FC236}">
                <a16:creationId xmlns:a16="http://schemas.microsoft.com/office/drawing/2014/main" id="{39A6A5E9-7A5D-5946-BC98-F18EACA98D71}"/>
              </a:ext>
            </a:extLst>
          </p:cNvPr>
          <p:cNvSpPr>
            <a:spLocks noGrp="1"/>
          </p:cNvSpPr>
          <p:nvPr>
            <p:ph type="title"/>
          </p:nvPr>
        </p:nvSpPr>
        <p:spPr>
          <a:xfrm>
            <a:off x="470589" y="500650"/>
            <a:ext cx="11123843" cy="827499"/>
          </a:xfrm>
          <a:prstGeom prst="rect">
            <a:avLst/>
          </a:prstGeom>
        </p:spPr>
        <p:txBody>
          <a:bodyPr/>
          <a:lstStyle>
            <a:lvl1pPr>
              <a:defRPr b="1" i="0">
                <a:solidFill>
                  <a:schemeClr val="bg1"/>
                </a:solidFill>
                <a:latin typeface="Arial Black" panose="020B0604020202020204" pitchFamily="34" charset="0"/>
                <a:cs typeface="Arial Black"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211751549"/>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864"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amp;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146AB1FB-90C8-EC45-8325-354F70A4410F}"/>
              </a:ext>
            </a:extLst>
          </p:cNvPr>
          <p:cNvSpPr txBox="1">
            <a:spLocks/>
          </p:cNvSpPr>
          <p:nvPr userDrawn="1"/>
        </p:nvSpPr>
        <p:spPr>
          <a:xfrm>
            <a:off x="8991600" y="6137275"/>
            <a:ext cx="2743200"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330197-827F-9043-A7B4-E8AE6099241B}" type="slidenum">
              <a:rPr lang="en-US" smtClean="0">
                <a:solidFill>
                  <a:schemeClr val="bg1"/>
                </a:solidFill>
              </a:rPr>
              <a:pPr/>
              <a:t>‹#›</a:t>
            </a:fld>
            <a:endParaRPr lang="en-US">
              <a:solidFill>
                <a:schemeClr val="bg1"/>
              </a:solidFill>
            </a:endParaRPr>
          </a:p>
        </p:txBody>
      </p:sp>
      <p:sp>
        <p:nvSpPr>
          <p:cNvPr id="5" name="Rectangle 4">
            <a:extLst>
              <a:ext uri="{FF2B5EF4-FFF2-40B4-BE49-F238E27FC236}">
                <a16:creationId xmlns:a16="http://schemas.microsoft.com/office/drawing/2014/main" id="{8CAAEDBD-1E90-784B-A9A2-61AF713B1B71}"/>
              </a:ext>
            </a:extLst>
          </p:cNvPr>
          <p:cNvSpPr/>
          <p:nvPr userDrawn="1"/>
        </p:nvSpPr>
        <p:spPr>
          <a:xfrm>
            <a:off x="0" y="914400"/>
            <a:ext cx="10210800" cy="3657600"/>
          </a:xfrm>
          <a:prstGeom prst="rect">
            <a:avLst/>
          </a:prstGeom>
          <a:solidFill>
            <a:srgbClr val="000000">
              <a:alpha val="25000"/>
            </a:srgb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6" name="Title 3">
            <a:extLst>
              <a:ext uri="{FF2B5EF4-FFF2-40B4-BE49-F238E27FC236}">
                <a16:creationId xmlns:a16="http://schemas.microsoft.com/office/drawing/2014/main" id="{EAC8191C-45F1-874F-B495-DB8283A1AA95}"/>
              </a:ext>
            </a:extLst>
          </p:cNvPr>
          <p:cNvSpPr>
            <a:spLocks noGrp="1"/>
          </p:cNvSpPr>
          <p:nvPr>
            <p:ph type="ctrTitle" hasCustomPrompt="1"/>
          </p:nvPr>
        </p:nvSpPr>
        <p:spPr>
          <a:xfrm>
            <a:off x="457200" y="1808444"/>
            <a:ext cx="8943654" cy="2194596"/>
          </a:xfrm>
        </p:spPr>
        <p:txBody>
          <a:bodyPr/>
          <a:lstStyle>
            <a:lvl1pPr>
              <a:defRPr>
                <a:solidFill>
                  <a:schemeClr val="bg1"/>
                </a:solidFill>
              </a:defRPr>
            </a:lvl1pPr>
          </a:lstStyle>
          <a:p>
            <a:pPr>
              <a:lnSpc>
                <a:spcPct val="100000"/>
              </a:lnSpc>
            </a:pPr>
            <a:r>
              <a:rPr lang="en-US" sz="4000"/>
              <a:t>Answer goes here lorem ipsum dolore set un </a:t>
            </a:r>
            <a:r>
              <a:rPr lang="en-US" sz="4000" err="1"/>
              <a:t>dumond</a:t>
            </a:r>
            <a:r>
              <a:rPr lang="en-US" sz="4000"/>
              <a:t>.</a:t>
            </a:r>
          </a:p>
        </p:txBody>
      </p:sp>
      <p:sp>
        <p:nvSpPr>
          <p:cNvPr id="8" name="Text Placeholder 7">
            <a:extLst>
              <a:ext uri="{FF2B5EF4-FFF2-40B4-BE49-F238E27FC236}">
                <a16:creationId xmlns:a16="http://schemas.microsoft.com/office/drawing/2014/main" id="{C8EA2483-A0AF-3148-BB61-7DF34A6114E8}"/>
              </a:ext>
            </a:extLst>
          </p:cNvPr>
          <p:cNvSpPr>
            <a:spLocks noGrp="1"/>
          </p:cNvSpPr>
          <p:nvPr>
            <p:ph type="body" sz="quarter" idx="10" hasCustomPrompt="1"/>
          </p:nvPr>
        </p:nvSpPr>
        <p:spPr>
          <a:xfrm>
            <a:off x="457200" y="1239839"/>
            <a:ext cx="5791200" cy="406082"/>
          </a:xfrm>
        </p:spPr>
        <p:txBody>
          <a:bodyPr>
            <a:normAutofit/>
          </a:bodyPr>
          <a:lstStyle>
            <a:lvl1pPr marL="0" indent="0">
              <a:buNone/>
              <a:defRPr sz="2000" b="1" spc="100" baseline="0">
                <a:solidFill>
                  <a:schemeClr val="accent3"/>
                </a:solidFill>
              </a:defRPr>
            </a:lvl1pPr>
          </a:lstStyle>
          <a:p>
            <a:pPr lvl="0"/>
            <a:r>
              <a:rPr lang="en-US"/>
              <a:t>QUESTION GOES HERE?</a:t>
            </a:r>
          </a:p>
        </p:txBody>
      </p:sp>
    </p:spTree>
    <p:extLst>
      <p:ext uri="{BB962C8B-B14F-4D97-AF65-F5344CB8AC3E}">
        <p14:creationId xmlns:p14="http://schemas.microsoft.com/office/powerpoint/2010/main" val="38785032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C5181-3FA0-AD42-8E13-57C0B3C05F91}"/>
              </a:ext>
            </a:extLst>
          </p:cNvPr>
          <p:cNvSpPr>
            <a:spLocks noGrp="1"/>
          </p:cNvSpPr>
          <p:nvPr>
            <p:ph type="ctrTitle" hasCustomPrompt="1"/>
          </p:nvPr>
        </p:nvSpPr>
        <p:spPr>
          <a:xfrm>
            <a:off x="457200" y="1924986"/>
            <a:ext cx="11277600" cy="1504017"/>
          </a:xfrm>
          <a:prstGeom prst="rect">
            <a:avLst/>
          </a:prstGeom>
        </p:spPr>
        <p:txBody>
          <a:bodyPr anchor="b">
            <a:noAutofit/>
          </a:bodyPr>
          <a:lstStyle>
            <a:lvl1pPr algn="l">
              <a:defRPr sz="5500" b="1" i="0">
                <a:solidFill>
                  <a:schemeClr val="bg1"/>
                </a:solidFill>
                <a:latin typeface="Arial Black" panose="020B0604020202020204" pitchFamily="34" charset="0"/>
                <a:cs typeface="Arial Black" panose="020B0604020202020204" pitchFamily="34" charset="0"/>
              </a:defRPr>
            </a:lvl1pPr>
          </a:lstStyle>
          <a:p>
            <a:r>
              <a:rPr lang="en-US"/>
              <a:t>Click to edit Master title style lorem ipsum</a:t>
            </a:r>
          </a:p>
        </p:txBody>
      </p:sp>
      <p:grpSp>
        <p:nvGrpSpPr>
          <p:cNvPr id="15" name="Group 14">
            <a:extLst>
              <a:ext uri="{FF2B5EF4-FFF2-40B4-BE49-F238E27FC236}">
                <a16:creationId xmlns:a16="http://schemas.microsoft.com/office/drawing/2014/main" id="{37DE622A-FBDB-04F5-DD06-325DD6BB3939}"/>
              </a:ext>
            </a:extLst>
          </p:cNvPr>
          <p:cNvGrpSpPr/>
          <p:nvPr userDrawn="1"/>
        </p:nvGrpSpPr>
        <p:grpSpPr>
          <a:xfrm>
            <a:off x="261731" y="6137276"/>
            <a:ext cx="3017417" cy="682146"/>
            <a:chOff x="261731" y="6137276"/>
            <a:chExt cx="3017417" cy="682146"/>
          </a:xfrm>
        </p:grpSpPr>
        <p:pic>
          <p:nvPicPr>
            <p:cNvPr id="8" name="Picture 7">
              <a:extLst>
                <a:ext uri="{FF2B5EF4-FFF2-40B4-BE49-F238E27FC236}">
                  <a16:creationId xmlns:a16="http://schemas.microsoft.com/office/drawing/2014/main" id="{9A988342-A801-7C3C-2172-3FACA0D6CD02}"/>
                </a:ext>
              </a:extLst>
            </p:cNvPr>
            <p:cNvPicPr>
              <a:picLocks noChangeAspect="1"/>
            </p:cNvPicPr>
            <p:nvPr userDrawn="1"/>
          </p:nvPicPr>
          <p:blipFill>
            <a:blip r:embed="rId3"/>
            <a:srcRect/>
            <a:stretch/>
          </p:blipFill>
          <p:spPr>
            <a:xfrm>
              <a:off x="261731" y="6137276"/>
              <a:ext cx="716949" cy="544946"/>
            </a:xfrm>
            <a:prstGeom prst="rect">
              <a:avLst/>
            </a:prstGeom>
          </p:spPr>
        </p:pic>
        <p:pic>
          <p:nvPicPr>
            <p:cNvPr id="9" name="Picture 8">
              <a:extLst>
                <a:ext uri="{FF2B5EF4-FFF2-40B4-BE49-F238E27FC236}">
                  <a16:creationId xmlns:a16="http://schemas.microsoft.com/office/drawing/2014/main" id="{933785BA-51FF-AF3E-5785-6127E7075151}"/>
                </a:ext>
              </a:extLst>
            </p:cNvPr>
            <p:cNvPicPr>
              <a:picLocks noChangeAspect="1"/>
            </p:cNvPicPr>
            <p:nvPr userDrawn="1"/>
          </p:nvPicPr>
          <p:blipFill>
            <a:blip r:embed="rId4"/>
            <a:srcRect/>
            <a:stretch/>
          </p:blipFill>
          <p:spPr>
            <a:xfrm>
              <a:off x="1125485" y="6137276"/>
              <a:ext cx="1519277" cy="682146"/>
            </a:xfrm>
            <a:prstGeom prst="rect">
              <a:avLst/>
            </a:prstGeom>
          </p:spPr>
        </p:pic>
        <p:pic>
          <p:nvPicPr>
            <p:cNvPr id="10" name="Picture 9">
              <a:extLst>
                <a:ext uri="{FF2B5EF4-FFF2-40B4-BE49-F238E27FC236}">
                  <a16:creationId xmlns:a16="http://schemas.microsoft.com/office/drawing/2014/main" id="{0AF7CF46-C347-A1E2-15C2-92F3F860EC5A}"/>
                </a:ext>
              </a:extLst>
            </p:cNvPr>
            <p:cNvPicPr>
              <a:picLocks noChangeAspect="1"/>
            </p:cNvPicPr>
            <p:nvPr userDrawn="1"/>
          </p:nvPicPr>
          <p:blipFill>
            <a:blip r:embed="rId5"/>
            <a:srcRect/>
            <a:stretch/>
          </p:blipFill>
          <p:spPr>
            <a:xfrm>
              <a:off x="2791568" y="6137276"/>
              <a:ext cx="487580" cy="550358"/>
            </a:xfrm>
            <a:prstGeom prst="rect">
              <a:avLst/>
            </a:prstGeom>
          </p:spPr>
        </p:pic>
      </p:grpSp>
    </p:spTree>
    <p:extLst>
      <p:ext uri="{BB962C8B-B14F-4D97-AF65-F5344CB8AC3E}">
        <p14:creationId xmlns:p14="http://schemas.microsoft.com/office/powerpoint/2010/main" val="1777813749"/>
      </p:ext>
    </p:extLst>
  </p:cSld>
  <p:clrMapOvr>
    <a:masterClrMapping/>
  </p:clrMapOvr>
  <p:extLst>
    <p:ext uri="{DCECCB84-F9BA-43D5-87BE-67443E8EF086}">
      <p15:sldGuideLst xmlns:p15="http://schemas.microsoft.com/office/powerpoint/2012/main">
        <p15:guide id="1" orient="horz" pos="4032" userDrawn="1">
          <p15:clr>
            <a:srgbClr val="FBAE40"/>
          </p15:clr>
        </p15:guide>
        <p15:guide id="2" orient="horz" pos="576" userDrawn="1">
          <p15:clr>
            <a:srgbClr val="FBAE40"/>
          </p15:clr>
        </p15:guide>
        <p15:guide id="3" pos="7392"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Headsho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146AB1FB-90C8-EC45-8325-354F70A4410F}"/>
              </a:ext>
            </a:extLst>
          </p:cNvPr>
          <p:cNvSpPr txBox="1">
            <a:spLocks/>
          </p:cNvSpPr>
          <p:nvPr userDrawn="1"/>
        </p:nvSpPr>
        <p:spPr>
          <a:xfrm>
            <a:off x="8991600" y="6137275"/>
            <a:ext cx="2743200"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330197-827F-9043-A7B4-E8AE6099241B}" type="slidenum">
              <a:rPr lang="en-US" smtClean="0">
                <a:solidFill>
                  <a:schemeClr val="bg1"/>
                </a:solidFill>
              </a:rPr>
              <a:pPr/>
              <a:t>‹#›</a:t>
            </a:fld>
            <a:endParaRPr lang="en-US">
              <a:solidFill>
                <a:schemeClr val="bg1"/>
              </a:solidFill>
            </a:endParaRPr>
          </a:p>
        </p:txBody>
      </p:sp>
      <p:sp>
        <p:nvSpPr>
          <p:cNvPr id="5" name="Rectangle 4">
            <a:extLst>
              <a:ext uri="{FF2B5EF4-FFF2-40B4-BE49-F238E27FC236}">
                <a16:creationId xmlns:a16="http://schemas.microsoft.com/office/drawing/2014/main" id="{5E5018B7-3938-7840-A240-DDB086541D4B}"/>
              </a:ext>
            </a:extLst>
          </p:cNvPr>
          <p:cNvSpPr/>
          <p:nvPr userDrawn="1"/>
        </p:nvSpPr>
        <p:spPr>
          <a:xfrm>
            <a:off x="457200" y="683632"/>
            <a:ext cx="11734800" cy="4114800"/>
          </a:xfrm>
          <a:prstGeom prst="rect">
            <a:avLst/>
          </a:prstGeom>
          <a:gradFill>
            <a:gsLst>
              <a:gs pos="0">
                <a:srgbClr val="010000">
                  <a:alpha val="15000"/>
                </a:srgbClr>
              </a:gs>
              <a:gs pos="100000">
                <a:srgbClr val="010000">
                  <a:alpha val="40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7">
            <a:extLst>
              <a:ext uri="{FF2B5EF4-FFF2-40B4-BE49-F238E27FC236}">
                <a16:creationId xmlns:a16="http://schemas.microsoft.com/office/drawing/2014/main" id="{5BEB0201-4173-1249-B311-36DB2CAC1005}"/>
              </a:ext>
            </a:extLst>
          </p:cNvPr>
          <p:cNvSpPr>
            <a:spLocks noGrp="1"/>
          </p:cNvSpPr>
          <p:nvPr>
            <p:ph type="pic" sz="quarter" idx="10"/>
          </p:nvPr>
        </p:nvSpPr>
        <p:spPr>
          <a:xfrm>
            <a:off x="457200" y="683632"/>
            <a:ext cx="3432175" cy="4114800"/>
          </a:xfrm>
        </p:spPr>
        <p:txBody>
          <a:bodyPr/>
          <a:lstStyle/>
          <a:p>
            <a:r>
              <a:rPr lang="en-US"/>
              <a:t>Click icon to add picture</a:t>
            </a:r>
          </a:p>
        </p:txBody>
      </p:sp>
      <p:sp>
        <p:nvSpPr>
          <p:cNvPr id="12" name="Title 11">
            <a:extLst>
              <a:ext uri="{FF2B5EF4-FFF2-40B4-BE49-F238E27FC236}">
                <a16:creationId xmlns:a16="http://schemas.microsoft.com/office/drawing/2014/main" id="{3AF0E449-3B84-7043-82B2-5E884E6DE25D}"/>
              </a:ext>
            </a:extLst>
          </p:cNvPr>
          <p:cNvSpPr>
            <a:spLocks noGrp="1"/>
          </p:cNvSpPr>
          <p:nvPr>
            <p:ph type="title" hasCustomPrompt="1"/>
          </p:nvPr>
        </p:nvSpPr>
        <p:spPr>
          <a:xfrm>
            <a:off x="4334004" y="1191415"/>
            <a:ext cx="7019795" cy="1136134"/>
          </a:xfrm>
        </p:spPr>
        <p:txBody>
          <a:bodyPr anchor="b">
            <a:normAutofit/>
          </a:bodyPr>
          <a:lstStyle>
            <a:lvl1pPr>
              <a:defRPr sz="4000">
                <a:solidFill>
                  <a:schemeClr val="bg1"/>
                </a:solidFill>
              </a:defRPr>
            </a:lvl1pPr>
          </a:lstStyle>
          <a:p>
            <a:r>
              <a:rPr lang="en-US"/>
              <a:t>Name of person</a:t>
            </a:r>
          </a:p>
        </p:txBody>
      </p:sp>
      <p:sp>
        <p:nvSpPr>
          <p:cNvPr id="15" name="Text Placeholder 14">
            <a:extLst>
              <a:ext uri="{FF2B5EF4-FFF2-40B4-BE49-F238E27FC236}">
                <a16:creationId xmlns:a16="http://schemas.microsoft.com/office/drawing/2014/main" id="{4BCBCE1A-DFA0-2342-8417-07A5D0E99F64}"/>
              </a:ext>
            </a:extLst>
          </p:cNvPr>
          <p:cNvSpPr>
            <a:spLocks noGrp="1"/>
          </p:cNvSpPr>
          <p:nvPr>
            <p:ph type="body" sz="quarter" idx="11" hasCustomPrompt="1"/>
          </p:nvPr>
        </p:nvSpPr>
        <p:spPr>
          <a:xfrm>
            <a:off x="4333875" y="2705100"/>
            <a:ext cx="7019925" cy="1692275"/>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2800">
                <a:solidFill>
                  <a:schemeClr val="bg1"/>
                </a:solidFill>
              </a:defRPr>
            </a:lvl1pPr>
          </a:lstStyle>
          <a:p>
            <a:r>
              <a:rPr lang="en-US" sz="2400" b="0" i="0">
                <a:latin typeface="Arial" panose="020B0604020202020204" pitchFamily="34" charset="0"/>
                <a:cs typeface="Arial" panose="020B0604020202020204" pitchFamily="34" charset="0"/>
              </a:rPr>
              <a:t>Title or details about person lorem ipsum dolore set </a:t>
            </a:r>
            <a:r>
              <a:rPr lang="en-US" sz="2400" b="0" i="0" err="1">
                <a:latin typeface="Arial" panose="020B0604020202020204" pitchFamily="34" charset="0"/>
                <a:cs typeface="Arial" panose="020B0604020202020204" pitchFamily="34" charset="0"/>
              </a:rPr>
              <a:t>amon</a:t>
            </a:r>
            <a:r>
              <a:rPr lang="en-US" sz="2400" b="0" i="0">
                <a:latin typeface="Arial" panose="020B0604020202020204" pitchFamily="34" charset="0"/>
                <a:cs typeface="Arial" panose="020B0604020202020204" pitchFamily="34" charset="0"/>
              </a:rPr>
              <a:t> de </a:t>
            </a:r>
            <a:r>
              <a:rPr lang="en-US" sz="2400" b="0" i="0" err="1">
                <a:latin typeface="Arial" panose="020B0604020202020204" pitchFamily="34" charset="0"/>
                <a:cs typeface="Arial" panose="020B0604020202020204" pitchFamily="34" charset="0"/>
              </a:rPr>
              <a:t>tretus</a:t>
            </a:r>
            <a:r>
              <a:rPr lang="en-US" sz="2400" b="0" i="0">
                <a:latin typeface="Arial" panose="020B0604020202020204" pitchFamily="34" charset="0"/>
                <a:cs typeface="Arial" panose="020B0604020202020204" pitchFamily="34" charset="0"/>
              </a:rPr>
              <a:t> lorem ipsum</a:t>
            </a:r>
          </a:p>
        </p:txBody>
      </p:sp>
      <p:grpSp>
        <p:nvGrpSpPr>
          <p:cNvPr id="9" name="Group 8">
            <a:extLst>
              <a:ext uri="{FF2B5EF4-FFF2-40B4-BE49-F238E27FC236}">
                <a16:creationId xmlns:a16="http://schemas.microsoft.com/office/drawing/2014/main" id="{C39728E8-6CB6-47AC-3ABB-9D3725100B90}"/>
              </a:ext>
            </a:extLst>
          </p:cNvPr>
          <p:cNvGrpSpPr/>
          <p:nvPr userDrawn="1"/>
        </p:nvGrpSpPr>
        <p:grpSpPr>
          <a:xfrm>
            <a:off x="261731" y="6137276"/>
            <a:ext cx="3017417" cy="682146"/>
            <a:chOff x="261731" y="6137276"/>
            <a:chExt cx="3017417" cy="682146"/>
          </a:xfrm>
        </p:grpSpPr>
        <p:pic>
          <p:nvPicPr>
            <p:cNvPr id="13" name="Picture 12">
              <a:extLst>
                <a:ext uri="{FF2B5EF4-FFF2-40B4-BE49-F238E27FC236}">
                  <a16:creationId xmlns:a16="http://schemas.microsoft.com/office/drawing/2014/main" id="{C06FF6B4-1F92-DB64-12B1-F7C675BF6947}"/>
                </a:ext>
              </a:extLst>
            </p:cNvPr>
            <p:cNvPicPr>
              <a:picLocks noChangeAspect="1"/>
            </p:cNvPicPr>
            <p:nvPr userDrawn="1"/>
          </p:nvPicPr>
          <p:blipFill>
            <a:blip r:embed="rId3"/>
            <a:srcRect/>
            <a:stretch/>
          </p:blipFill>
          <p:spPr>
            <a:xfrm>
              <a:off x="261731" y="6137276"/>
              <a:ext cx="716949" cy="544946"/>
            </a:xfrm>
            <a:prstGeom prst="rect">
              <a:avLst/>
            </a:prstGeom>
          </p:spPr>
        </p:pic>
        <p:pic>
          <p:nvPicPr>
            <p:cNvPr id="14" name="Picture 13">
              <a:extLst>
                <a:ext uri="{FF2B5EF4-FFF2-40B4-BE49-F238E27FC236}">
                  <a16:creationId xmlns:a16="http://schemas.microsoft.com/office/drawing/2014/main" id="{B27360D0-400C-D988-AFD0-E98E07052369}"/>
                </a:ext>
              </a:extLst>
            </p:cNvPr>
            <p:cNvPicPr>
              <a:picLocks noChangeAspect="1"/>
            </p:cNvPicPr>
            <p:nvPr userDrawn="1"/>
          </p:nvPicPr>
          <p:blipFill>
            <a:blip r:embed="rId4"/>
            <a:srcRect/>
            <a:stretch/>
          </p:blipFill>
          <p:spPr>
            <a:xfrm>
              <a:off x="1125485" y="6137276"/>
              <a:ext cx="1519277" cy="682146"/>
            </a:xfrm>
            <a:prstGeom prst="rect">
              <a:avLst/>
            </a:prstGeom>
          </p:spPr>
        </p:pic>
        <p:pic>
          <p:nvPicPr>
            <p:cNvPr id="16" name="Picture 15">
              <a:extLst>
                <a:ext uri="{FF2B5EF4-FFF2-40B4-BE49-F238E27FC236}">
                  <a16:creationId xmlns:a16="http://schemas.microsoft.com/office/drawing/2014/main" id="{7E68BBCE-8239-BD1B-E3BB-D7CF6B91E82B}"/>
                </a:ext>
              </a:extLst>
            </p:cNvPr>
            <p:cNvPicPr>
              <a:picLocks noChangeAspect="1"/>
            </p:cNvPicPr>
            <p:nvPr userDrawn="1"/>
          </p:nvPicPr>
          <p:blipFill>
            <a:blip r:embed="rId5"/>
            <a:srcRect/>
            <a:stretch/>
          </p:blipFill>
          <p:spPr>
            <a:xfrm>
              <a:off x="2791568" y="6137276"/>
              <a:ext cx="487580" cy="550358"/>
            </a:xfrm>
            <a:prstGeom prst="rect">
              <a:avLst/>
            </a:prstGeom>
          </p:spPr>
        </p:pic>
      </p:grpSp>
    </p:spTree>
    <p:extLst>
      <p:ext uri="{BB962C8B-B14F-4D97-AF65-F5344CB8AC3E}">
        <p14:creationId xmlns:p14="http://schemas.microsoft.com/office/powerpoint/2010/main" val="13995154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DC71D-5B3E-C7AE-277E-FA595934059F}"/>
              </a:ext>
            </a:extLst>
          </p:cNvPr>
          <p:cNvSpPr>
            <a:spLocks noGrp="1"/>
          </p:cNvSpPr>
          <p:nvPr>
            <p:ph type="ctrTitle"/>
          </p:nvPr>
        </p:nvSpPr>
        <p:spPr>
          <a:xfrm>
            <a:off x="1524000" y="845274"/>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29D647B-4BD0-5390-C292-8F688A2303B3}"/>
              </a:ext>
            </a:extLst>
          </p:cNvPr>
          <p:cNvSpPr>
            <a:spLocks noGrp="1"/>
          </p:cNvSpPr>
          <p:nvPr>
            <p:ph type="subTitle" idx="1"/>
          </p:nvPr>
        </p:nvSpPr>
        <p:spPr>
          <a:xfrm>
            <a:off x="1524000" y="355585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descr="A close-up of a logo&#10;&#10;AI-generated content may be incorrect.">
            <a:extLst>
              <a:ext uri="{FF2B5EF4-FFF2-40B4-BE49-F238E27FC236}">
                <a16:creationId xmlns:a16="http://schemas.microsoft.com/office/drawing/2014/main" id="{9F5B0B25-9F19-A65B-5F37-008C7C2740A4}"/>
              </a:ext>
            </a:extLst>
          </p:cNvPr>
          <p:cNvPicPr>
            <a:picLocks noChangeAspect="1"/>
          </p:cNvPicPr>
          <p:nvPr userDrawn="1"/>
        </p:nvPicPr>
        <p:blipFill>
          <a:blip r:embed="rId3"/>
          <a:stretch>
            <a:fillRect/>
          </a:stretch>
        </p:blipFill>
        <p:spPr>
          <a:xfrm>
            <a:off x="0" y="5066382"/>
            <a:ext cx="12192000" cy="1784350"/>
          </a:xfrm>
          <a:prstGeom prst="rect">
            <a:avLst/>
          </a:prstGeom>
        </p:spPr>
      </p:pic>
    </p:spTree>
    <p:extLst>
      <p:ext uri="{BB962C8B-B14F-4D97-AF65-F5344CB8AC3E}">
        <p14:creationId xmlns:p14="http://schemas.microsoft.com/office/powerpoint/2010/main" val="1773336225"/>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86E55-E863-D3E9-5529-0BB3C507BC49}"/>
              </a:ext>
            </a:extLst>
          </p:cNvPr>
          <p:cNvSpPr>
            <a:spLocks noGrp="1"/>
          </p:cNvSpPr>
          <p:nvPr>
            <p:ph type="title"/>
          </p:nvPr>
        </p:nvSpPr>
        <p:spPr>
          <a:xfrm>
            <a:off x="457200" y="365125"/>
            <a:ext cx="10896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11E346D-AB79-3EBA-A55E-0B60C771736F}"/>
              </a:ext>
            </a:extLst>
          </p:cNvPr>
          <p:cNvSpPr>
            <a:spLocks noGrp="1"/>
          </p:cNvSpPr>
          <p:nvPr>
            <p:ph idx="1"/>
          </p:nvPr>
        </p:nvSpPr>
        <p:spPr>
          <a:xfrm>
            <a:off x="457200" y="1825627"/>
            <a:ext cx="10896600" cy="34628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83766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6118-BCC7-18C3-2DFD-D1FF7E99AE93}"/>
              </a:ext>
            </a:extLst>
          </p:cNvPr>
          <p:cNvSpPr>
            <a:spLocks noGrp="1"/>
          </p:cNvSpPr>
          <p:nvPr>
            <p:ph type="title"/>
          </p:nvPr>
        </p:nvSpPr>
        <p:spPr>
          <a:xfrm>
            <a:off x="1607126" y="462829"/>
            <a:ext cx="8968509"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CAB8D35-3043-CA04-DBB7-14A9E0F23E4B}"/>
              </a:ext>
            </a:extLst>
          </p:cNvPr>
          <p:cNvSpPr>
            <a:spLocks noGrp="1"/>
          </p:cNvSpPr>
          <p:nvPr>
            <p:ph type="body" idx="1"/>
          </p:nvPr>
        </p:nvSpPr>
        <p:spPr>
          <a:xfrm>
            <a:off x="1431636" y="3656590"/>
            <a:ext cx="9356437"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Tree>
    <p:extLst>
      <p:ext uri="{BB962C8B-B14F-4D97-AF65-F5344CB8AC3E}">
        <p14:creationId xmlns:p14="http://schemas.microsoft.com/office/powerpoint/2010/main" val="3433331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WideImag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2ED852C0-0A7D-DD42-BD59-5A3F8657BE6E}"/>
              </a:ext>
            </a:extLst>
          </p:cNvPr>
          <p:cNvSpPr>
            <a:spLocks noGrp="1"/>
          </p:cNvSpPr>
          <p:nvPr>
            <p:ph type="pic" sz="quarter" idx="10"/>
          </p:nvPr>
        </p:nvSpPr>
        <p:spPr>
          <a:xfrm>
            <a:off x="0" y="1"/>
            <a:ext cx="12192000" cy="5062539"/>
          </a:xfrm>
        </p:spPr>
        <p:txBody>
          <a:bodyPr/>
          <a:lstStyle/>
          <a:p>
            <a:r>
              <a:rPr lang="en-US"/>
              <a:t>Click icon to add picture</a:t>
            </a:r>
          </a:p>
        </p:txBody>
      </p:sp>
      <p:sp>
        <p:nvSpPr>
          <p:cNvPr id="4" name="Slide Number Placeholder 5">
            <a:extLst>
              <a:ext uri="{FF2B5EF4-FFF2-40B4-BE49-F238E27FC236}">
                <a16:creationId xmlns:a16="http://schemas.microsoft.com/office/drawing/2014/main" id="{F8B92ACA-CBD9-8A46-BFB5-F7E172ED680A}"/>
              </a:ext>
            </a:extLst>
          </p:cNvPr>
          <p:cNvSpPr txBox="1">
            <a:spLocks/>
          </p:cNvSpPr>
          <p:nvPr userDrawn="1"/>
        </p:nvSpPr>
        <p:spPr>
          <a:xfrm>
            <a:off x="8991600" y="6137275"/>
            <a:ext cx="2743200"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330197-827F-9043-A7B4-E8AE6099241B}" type="slidenum">
              <a:rPr lang="en-US" smtClean="0">
                <a:solidFill>
                  <a:schemeClr val="tx1"/>
                </a:solidFill>
              </a:rPr>
              <a:pPr/>
              <a:t>‹#›</a:t>
            </a:fld>
            <a:endParaRPr lang="en-US">
              <a:solidFill>
                <a:schemeClr val="tx1"/>
              </a:solidFill>
            </a:endParaRPr>
          </a:p>
        </p:txBody>
      </p:sp>
      <p:grpSp>
        <p:nvGrpSpPr>
          <p:cNvPr id="7" name="Group 6">
            <a:extLst>
              <a:ext uri="{FF2B5EF4-FFF2-40B4-BE49-F238E27FC236}">
                <a16:creationId xmlns:a16="http://schemas.microsoft.com/office/drawing/2014/main" id="{FC1F63D1-E286-7B45-EDF0-48BA13497CF8}"/>
              </a:ext>
            </a:extLst>
          </p:cNvPr>
          <p:cNvGrpSpPr/>
          <p:nvPr userDrawn="1"/>
        </p:nvGrpSpPr>
        <p:grpSpPr>
          <a:xfrm>
            <a:off x="470589" y="5930779"/>
            <a:ext cx="2922719" cy="571621"/>
            <a:chOff x="470589" y="5930779"/>
            <a:chExt cx="2922719" cy="571621"/>
          </a:xfrm>
        </p:grpSpPr>
        <p:pic>
          <p:nvPicPr>
            <p:cNvPr id="9" name="Picture 8">
              <a:extLst>
                <a:ext uri="{FF2B5EF4-FFF2-40B4-BE49-F238E27FC236}">
                  <a16:creationId xmlns:a16="http://schemas.microsoft.com/office/drawing/2014/main" id="{0D9DA40E-B1B3-C6FF-FC4A-6BB29421ACD0}"/>
                </a:ext>
              </a:extLst>
            </p:cNvPr>
            <p:cNvPicPr>
              <a:picLocks noChangeAspect="1"/>
            </p:cNvPicPr>
            <p:nvPr userDrawn="1"/>
          </p:nvPicPr>
          <p:blipFill>
            <a:blip r:embed="rId2"/>
            <a:srcRect/>
            <a:stretch/>
          </p:blipFill>
          <p:spPr>
            <a:xfrm>
              <a:off x="470589" y="5930780"/>
              <a:ext cx="727745" cy="553151"/>
            </a:xfrm>
            <a:prstGeom prst="rect">
              <a:avLst/>
            </a:prstGeom>
          </p:spPr>
        </p:pic>
        <p:pic>
          <p:nvPicPr>
            <p:cNvPr id="10" name="Picture 9">
              <a:extLst>
                <a:ext uri="{FF2B5EF4-FFF2-40B4-BE49-F238E27FC236}">
                  <a16:creationId xmlns:a16="http://schemas.microsoft.com/office/drawing/2014/main" id="{15F707CC-A283-86DD-0288-501900FDE4B7}"/>
                </a:ext>
              </a:extLst>
            </p:cNvPr>
            <p:cNvPicPr>
              <a:picLocks noChangeAspect="1"/>
            </p:cNvPicPr>
            <p:nvPr userDrawn="1"/>
          </p:nvPicPr>
          <p:blipFill>
            <a:blip r:embed="rId3"/>
            <a:srcRect/>
            <a:stretch/>
          </p:blipFill>
          <p:spPr>
            <a:xfrm>
              <a:off x="1318338" y="5930780"/>
              <a:ext cx="1449107" cy="553152"/>
            </a:xfrm>
            <a:prstGeom prst="rect">
              <a:avLst/>
            </a:prstGeom>
          </p:spPr>
        </p:pic>
        <p:pic>
          <p:nvPicPr>
            <p:cNvPr id="11" name="Picture 10">
              <a:extLst>
                <a:ext uri="{FF2B5EF4-FFF2-40B4-BE49-F238E27FC236}">
                  <a16:creationId xmlns:a16="http://schemas.microsoft.com/office/drawing/2014/main" id="{98C90B9E-9AE0-1E60-94FD-03F9CEDD5996}"/>
                </a:ext>
              </a:extLst>
            </p:cNvPr>
            <p:cNvPicPr>
              <a:picLocks noChangeAspect="1"/>
            </p:cNvPicPr>
            <p:nvPr userDrawn="1"/>
          </p:nvPicPr>
          <p:blipFill>
            <a:blip r:embed="rId4"/>
            <a:srcRect/>
            <a:stretch/>
          </p:blipFill>
          <p:spPr>
            <a:xfrm>
              <a:off x="2887449" y="5930779"/>
              <a:ext cx="505859" cy="571621"/>
            </a:xfrm>
            <a:prstGeom prst="rect">
              <a:avLst/>
            </a:prstGeom>
          </p:spPr>
        </p:pic>
      </p:grpSp>
    </p:spTree>
    <p:extLst>
      <p:ext uri="{BB962C8B-B14F-4D97-AF65-F5344CB8AC3E}">
        <p14:creationId xmlns:p14="http://schemas.microsoft.com/office/powerpoint/2010/main" val="34172651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79763B-622D-D34A-AAE7-DF2EB186C20B}" type="datetimeFigureOut">
              <a:rPr lang="en-US" smtClean="0"/>
              <a:t>5/28/2025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07916F-9896-7D45-9A6B-76ACF1D39AF9}" type="slidenum">
              <a:rPr lang="en-US" smtClean="0"/>
              <a:t>‹#›</a:t>
            </a:fld>
            <a:endParaRPr lang="en-US"/>
          </a:p>
        </p:txBody>
      </p:sp>
    </p:spTree>
    <p:extLst>
      <p:ext uri="{BB962C8B-B14F-4D97-AF65-F5344CB8AC3E}">
        <p14:creationId xmlns:p14="http://schemas.microsoft.com/office/powerpoint/2010/main" val="36780070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5B113C-5B7B-2B2E-402E-C08F9EB3E594}"/>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C19BC968-5ED9-EAB0-BD78-30620C16699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CAF1502-4BF6-49E8-AD40-034D7890DAC5}"/>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9620746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09"/>
        <p:cNvGrpSpPr/>
        <p:nvPr/>
      </p:nvGrpSpPr>
      <p:grpSpPr>
        <a:xfrm>
          <a:off x="0" y="0"/>
          <a:ext cx="0" cy="0"/>
          <a:chOff x="0" y="0"/>
          <a:chExt cx="0" cy="0"/>
        </a:xfrm>
      </p:grpSpPr>
      <p:sp>
        <p:nvSpPr>
          <p:cNvPr id="210" name="Google Shape;210;p32"/>
          <p:cNvSpPr txBox="1">
            <a:spLocks noGrp="1"/>
          </p:cNvSpPr>
          <p:nvPr>
            <p:ph type="title"/>
          </p:nvPr>
        </p:nvSpPr>
        <p:spPr>
          <a:xfrm>
            <a:off x="350521" y="381002"/>
            <a:ext cx="11315700" cy="438151"/>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2"/>
              </a:buClr>
              <a:buSzPts val="2400"/>
              <a:buFont typeface="Georgia"/>
              <a:buNone/>
              <a:defRPr sz="32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11" name="Google Shape;211;p32"/>
          <p:cNvSpPr txBox="1">
            <a:spLocks noGrp="1"/>
          </p:cNvSpPr>
          <p:nvPr>
            <p:ph type="body" idx="1"/>
          </p:nvPr>
        </p:nvSpPr>
        <p:spPr>
          <a:xfrm>
            <a:off x="350521" y="1719072"/>
            <a:ext cx="11315700" cy="4023360"/>
          </a:xfrm>
          <a:prstGeom prst="rect">
            <a:avLst/>
          </a:prstGeom>
          <a:noFill/>
          <a:ln>
            <a:noFill/>
          </a:ln>
        </p:spPr>
        <p:txBody>
          <a:bodyPr spcFirstLastPara="1" wrap="square" lIns="0" tIns="0" rIns="0" bIns="0" anchor="t" anchorCtr="0">
            <a:noAutofit/>
          </a:bodyPr>
          <a:lstStyle>
            <a:lvl1pPr marL="609585" lvl="0" indent="-304792" algn="l">
              <a:lnSpc>
                <a:spcPct val="100000"/>
              </a:lnSpc>
              <a:spcBef>
                <a:spcPts val="0"/>
              </a:spcBef>
              <a:spcAft>
                <a:spcPts val="0"/>
              </a:spcAft>
              <a:buClr>
                <a:schemeClr val="dk1"/>
              </a:buClr>
              <a:buSzPts val="1400"/>
              <a:buNone/>
              <a:defRPr/>
            </a:lvl1pPr>
            <a:lvl2pPr marL="1219170" lvl="1" indent="-414856" algn="l">
              <a:lnSpc>
                <a:spcPct val="100000"/>
              </a:lnSpc>
              <a:spcBef>
                <a:spcPts val="0"/>
              </a:spcBef>
              <a:spcAft>
                <a:spcPts val="0"/>
              </a:spcAft>
              <a:buClr>
                <a:schemeClr val="dk1"/>
              </a:buClr>
              <a:buSzPts val="1300"/>
              <a:buChar char="•"/>
              <a:defRPr/>
            </a:lvl2pPr>
            <a:lvl3pPr marL="1828754" lvl="2" indent="-423323" algn="l">
              <a:lnSpc>
                <a:spcPct val="100000"/>
              </a:lnSpc>
              <a:spcBef>
                <a:spcPts val="0"/>
              </a:spcBef>
              <a:spcAft>
                <a:spcPts val="0"/>
              </a:spcAft>
              <a:buClr>
                <a:schemeClr val="dk1"/>
              </a:buClr>
              <a:buSzPts val="1400"/>
              <a:buChar char="‒"/>
              <a:defRPr/>
            </a:lvl3pPr>
            <a:lvl4pPr marL="2438339" lvl="3" indent="-406390" algn="l">
              <a:lnSpc>
                <a:spcPct val="100000"/>
              </a:lnSpc>
              <a:spcBef>
                <a:spcPts val="0"/>
              </a:spcBef>
              <a:spcAft>
                <a:spcPts val="0"/>
              </a:spcAft>
              <a:buClr>
                <a:schemeClr val="dk1"/>
              </a:buClr>
              <a:buSzPts val="1200"/>
              <a:buFont typeface="Noto Sans Symbols"/>
              <a:buChar char="▪"/>
              <a:defRPr/>
            </a:lvl4pPr>
            <a:lvl5pPr marL="3047924" lvl="4" indent="-423323" algn="l">
              <a:lnSpc>
                <a:spcPct val="100000"/>
              </a:lnSpc>
              <a:spcBef>
                <a:spcPts val="0"/>
              </a:spcBef>
              <a:spcAft>
                <a:spcPts val="0"/>
              </a:spcAft>
              <a:buClr>
                <a:schemeClr val="dk1"/>
              </a:buClr>
              <a:buSzPts val="1400"/>
              <a:buFont typeface="NTR"/>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212" name="Google Shape;212;p32"/>
          <p:cNvSpPr txBox="1">
            <a:spLocks noGrp="1"/>
          </p:cNvSpPr>
          <p:nvPr>
            <p:ph type="body" idx="2"/>
          </p:nvPr>
        </p:nvSpPr>
        <p:spPr>
          <a:xfrm>
            <a:off x="350521" y="5878275"/>
            <a:ext cx="11315700" cy="306032"/>
          </a:xfrm>
          <a:prstGeom prst="rect">
            <a:avLst/>
          </a:prstGeom>
          <a:noFill/>
          <a:ln>
            <a:noFill/>
          </a:ln>
        </p:spPr>
        <p:txBody>
          <a:bodyPr spcFirstLastPara="1" wrap="square" lIns="0" tIns="0" rIns="0" bIns="0" anchor="t" anchorCtr="0">
            <a:noAutofit/>
          </a:bodyPr>
          <a:lstStyle>
            <a:lvl1pPr marL="609585" lvl="0" indent="-304792" algn="l">
              <a:lnSpc>
                <a:spcPct val="100000"/>
              </a:lnSpc>
              <a:spcBef>
                <a:spcPts val="0"/>
              </a:spcBef>
              <a:spcAft>
                <a:spcPts val="0"/>
              </a:spcAft>
              <a:buClr>
                <a:schemeClr val="dk1"/>
              </a:buClr>
              <a:buSzPts val="600"/>
              <a:buFont typeface="Arial"/>
              <a:buNone/>
              <a:defRPr sz="800" b="0">
                <a:solidFill>
                  <a:schemeClr val="dk1"/>
                </a:solidFill>
                <a:latin typeface="Calibri"/>
                <a:ea typeface="Calibri"/>
                <a:cs typeface="Calibri"/>
                <a:sym typeface="Calibri"/>
              </a:defRPr>
            </a:lvl1pPr>
            <a:lvl2pPr marL="1219170" lvl="1" indent="-304792" algn="l">
              <a:lnSpc>
                <a:spcPct val="100000"/>
              </a:lnSpc>
              <a:spcBef>
                <a:spcPts val="0"/>
              </a:spcBef>
              <a:spcAft>
                <a:spcPts val="0"/>
              </a:spcAft>
              <a:buClr>
                <a:schemeClr val="dk1"/>
              </a:buClr>
              <a:buSzPts val="600"/>
              <a:buFont typeface="Arial"/>
              <a:buNone/>
              <a:defRPr sz="800" b="0">
                <a:solidFill>
                  <a:schemeClr val="dk1"/>
                </a:solidFill>
                <a:latin typeface="Calibri"/>
                <a:ea typeface="Calibri"/>
                <a:cs typeface="Calibri"/>
                <a:sym typeface="Calibri"/>
              </a:defRPr>
            </a:lvl2pPr>
            <a:lvl3pPr marL="1828754" lvl="2" indent="-304792" algn="l">
              <a:lnSpc>
                <a:spcPct val="100000"/>
              </a:lnSpc>
              <a:spcBef>
                <a:spcPts val="0"/>
              </a:spcBef>
              <a:spcAft>
                <a:spcPts val="0"/>
              </a:spcAft>
              <a:buClr>
                <a:schemeClr val="dk1"/>
              </a:buClr>
              <a:buSzPts val="600"/>
              <a:buFont typeface="Arial"/>
              <a:buNone/>
              <a:defRPr sz="800" b="0">
                <a:solidFill>
                  <a:schemeClr val="dk1"/>
                </a:solidFill>
                <a:latin typeface="Calibri"/>
                <a:ea typeface="Calibri"/>
                <a:cs typeface="Calibri"/>
                <a:sym typeface="Calibri"/>
              </a:defRPr>
            </a:lvl3pPr>
            <a:lvl4pPr marL="2438339" lvl="3" indent="-304792" algn="l">
              <a:lnSpc>
                <a:spcPct val="100000"/>
              </a:lnSpc>
              <a:spcBef>
                <a:spcPts val="0"/>
              </a:spcBef>
              <a:spcAft>
                <a:spcPts val="0"/>
              </a:spcAft>
              <a:buClr>
                <a:schemeClr val="dk1"/>
              </a:buClr>
              <a:buSzPts val="500"/>
              <a:buFont typeface="Arial"/>
              <a:buNone/>
              <a:defRPr sz="800" b="0">
                <a:solidFill>
                  <a:schemeClr val="dk1"/>
                </a:solidFill>
                <a:latin typeface="Calibri"/>
                <a:ea typeface="Calibri"/>
                <a:cs typeface="Calibri"/>
                <a:sym typeface="Calibri"/>
              </a:defRPr>
            </a:lvl4pPr>
            <a:lvl5pPr marL="3047924" lvl="4" indent="-304792" algn="l">
              <a:lnSpc>
                <a:spcPct val="100000"/>
              </a:lnSpc>
              <a:spcBef>
                <a:spcPts val="0"/>
              </a:spcBef>
              <a:spcAft>
                <a:spcPts val="0"/>
              </a:spcAft>
              <a:buClr>
                <a:schemeClr val="dk1"/>
              </a:buClr>
              <a:buSzPts val="500"/>
              <a:buFont typeface="Arial"/>
              <a:buNone/>
              <a:defRPr sz="800" b="0">
                <a:solidFill>
                  <a:schemeClr val="dk1"/>
                </a:solidFill>
                <a:latin typeface="Calibri"/>
                <a:ea typeface="Calibri"/>
                <a:cs typeface="Calibri"/>
                <a:sym typeface="Calibri"/>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213" name="Google Shape;213;p32"/>
          <p:cNvSpPr txBox="1">
            <a:spLocks noGrp="1"/>
          </p:cNvSpPr>
          <p:nvPr>
            <p:ph type="ftr" idx="11"/>
          </p:nvPr>
        </p:nvSpPr>
        <p:spPr>
          <a:xfrm>
            <a:off x="4248992" y="6313991"/>
            <a:ext cx="7278757" cy="258925"/>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sz="1067">
                <a:solidFill>
                  <a:schemeClr val="dk1"/>
                </a:solidFill>
                <a:latin typeface="Calibri"/>
                <a:ea typeface="Calibri"/>
                <a:cs typeface="Calibri"/>
                <a:sym typeface="Calibri"/>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Tree>
    <p:extLst>
      <p:ext uri="{BB962C8B-B14F-4D97-AF65-F5344CB8AC3E}">
        <p14:creationId xmlns:p14="http://schemas.microsoft.com/office/powerpoint/2010/main" val="1562725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1_MGB Agenda_by topic">
  <p:cSld name="1_MGB Agenda_by topic">
    <p:spTree>
      <p:nvGrpSpPr>
        <p:cNvPr id="1" name="Shape 109"/>
        <p:cNvGrpSpPr/>
        <p:nvPr/>
      </p:nvGrpSpPr>
      <p:grpSpPr>
        <a:xfrm>
          <a:off x="0" y="0"/>
          <a:ext cx="0" cy="0"/>
          <a:chOff x="0" y="0"/>
          <a:chExt cx="0" cy="0"/>
        </a:xfrm>
      </p:grpSpPr>
      <p:sp>
        <p:nvSpPr>
          <p:cNvPr id="110" name="Google Shape;110;p18"/>
          <p:cNvSpPr txBox="1">
            <a:spLocks noGrp="1"/>
          </p:cNvSpPr>
          <p:nvPr>
            <p:ph type="title"/>
          </p:nvPr>
        </p:nvSpPr>
        <p:spPr>
          <a:xfrm>
            <a:off x="350521" y="381002"/>
            <a:ext cx="11315700" cy="438151"/>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2"/>
              </a:buClr>
              <a:buSzPts val="2400"/>
              <a:buFont typeface="Georgia"/>
              <a:buNone/>
              <a:defRPr sz="32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11" name="Google Shape;111;p18"/>
          <p:cNvSpPr txBox="1">
            <a:spLocks noGrp="1"/>
          </p:cNvSpPr>
          <p:nvPr>
            <p:ph type="ftr" idx="11"/>
          </p:nvPr>
        </p:nvSpPr>
        <p:spPr>
          <a:xfrm>
            <a:off x="4248992" y="6313991"/>
            <a:ext cx="7278757" cy="258925"/>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Tree>
    <p:extLst>
      <p:ext uri="{BB962C8B-B14F-4D97-AF65-F5344CB8AC3E}">
        <p14:creationId xmlns:p14="http://schemas.microsoft.com/office/powerpoint/2010/main" val="39579099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eader+TwoLists">
    <p:bg>
      <p:bgPr>
        <a:blipFill dpi="0" rotWithShape="1">
          <a:blip r:embed="rId2">
            <a:alphaModFix amt="60000"/>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4347D37-23DF-6143-BBBC-0060EF121515}"/>
              </a:ext>
            </a:extLst>
          </p:cNvPr>
          <p:cNvSpPr>
            <a:spLocks noGrp="1"/>
          </p:cNvSpPr>
          <p:nvPr>
            <p:ph type="body" idx="1"/>
          </p:nvPr>
        </p:nvSpPr>
        <p:spPr>
          <a:xfrm>
            <a:off x="457200" y="1375229"/>
            <a:ext cx="5540375"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496013-A816-5043-8E60-F1E883072C36}"/>
              </a:ext>
            </a:extLst>
          </p:cNvPr>
          <p:cNvSpPr>
            <a:spLocks noGrp="1"/>
          </p:cNvSpPr>
          <p:nvPr>
            <p:ph sz="half" idx="2"/>
          </p:nvPr>
        </p:nvSpPr>
        <p:spPr>
          <a:xfrm>
            <a:off x="457200" y="2279824"/>
            <a:ext cx="5540375" cy="38574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FE2BA5D-C5D2-0446-88CB-E603CC25A0CC}"/>
              </a:ext>
            </a:extLst>
          </p:cNvPr>
          <p:cNvSpPr>
            <a:spLocks noGrp="1"/>
          </p:cNvSpPr>
          <p:nvPr>
            <p:ph type="body" sz="quarter" idx="3"/>
          </p:nvPr>
        </p:nvSpPr>
        <p:spPr>
          <a:xfrm>
            <a:off x="6172202" y="1375229"/>
            <a:ext cx="5402980"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768FE2A-C0DD-8C42-B6B8-A915F090EB02}"/>
              </a:ext>
            </a:extLst>
          </p:cNvPr>
          <p:cNvSpPr>
            <a:spLocks noGrp="1"/>
          </p:cNvSpPr>
          <p:nvPr>
            <p:ph sz="quarter" idx="4"/>
          </p:nvPr>
        </p:nvSpPr>
        <p:spPr>
          <a:xfrm>
            <a:off x="6172200" y="2279824"/>
            <a:ext cx="5402981" cy="38574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a:extLst>
              <a:ext uri="{FF2B5EF4-FFF2-40B4-BE49-F238E27FC236}">
                <a16:creationId xmlns:a16="http://schemas.microsoft.com/office/drawing/2014/main" id="{95220166-CC05-3B44-9A19-1F510029F921}"/>
              </a:ext>
            </a:extLst>
          </p:cNvPr>
          <p:cNvSpPr>
            <a:spLocks noGrp="1"/>
          </p:cNvSpPr>
          <p:nvPr>
            <p:ph type="title"/>
          </p:nvPr>
        </p:nvSpPr>
        <p:spPr>
          <a:xfrm>
            <a:off x="470589" y="374068"/>
            <a:ext cx="11123843" cy="827499"/>
          </a:xfrm>
          <a:prstGeom prst="rect">
            <a:avLst/>
          </a:prstGeom>
        </p:spPr>
        <p:txBody>
          <a:bodyPr/>
          <a:lstStyle>
            <a:lvl1pPr>
              <a:defRPr b="1" i="0">
                <a:latin typeface="Arial Black" panose="020B0604020202020204" pitchFamily="34" charset="0"/>
                <a:cs typeface="Arial Black"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1751184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List+Medium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86AE2-C12B-2144-B784-06409477643E}"/>
              </a:ext>
            </a:extLst>
          </p:cNvPr>
          <p:cNvSpPr>
            <a:spLocks noGrp="1"/>
          </p:cNvSpPr>
          <p:nvPr>
            <p:ph type="title"/>
          </p:nvPr>
        </p:nvSpPr>
        <p:spPr>
          <a:xfrm>
            <a:off x="457202" y="151394"/>
            <a:ext cx="4504763" cy="1429352"/>
          </a:xfrm>
          <a:prstGeom prst="rect">
            <a:avLst/>
          </a:prstGeom>
        </p:spPr>
        <p:txBody>
          <a:bodyPr anchor="b">
            <a:normAutofit/>
          </a:bodyPr>
          <a:lstStyle>
            <a:lvl1pPr>
              <a:defRPr sz="3600" b="1" i="0">
                <a:latin typeface="Arial Black" panose="020B0604020202020204" pitchFamily="34" charset="0"/>
                <a:cs typeface="Arial Black" panose="020B0604020202020204" pitchFamily="34" charset="0"/>
              </a:defRPr>
            </a:lvl1pPr>
          </a:lstStyle>
          <a:p>
            <a:r>
              <a:rPr lang="en-US"/>
              <a:t>Click to edit Master title style</a:t>
            </a:r>
          </a:p>
        </p:txBody>
      </p:sp>
      <p:sp>
        <p:nvSpPr>
          <p:cNvPr id="3" name="Picture Placeholder 2">
            <a:extLst>
              <a:ext uri="{FF2B5EF4-FFF2-40B4-BE49-F238E27FC236}">
                <a16:creationId xmlns:a16="http://schemas.microsoft.com/office/drawing/2014/main" id="{01AD4422-5025-3E4E-9E2C-0E812900E9B2}"/>
              </a:ext>
            </a:extLst>
          </p:cNvPr>
          <p:cNvSpPr>
            <a:spLocks noGrp="1"/>
          </p:cNvSpPr>
          <p:nvPr>
            <p:ph type="pic" idx="1"/>
          </p:nvPr>
        </p:nvSpPr>
        <p:spPr>
          <a:xfrm>
            <a:off x="5634318" y="457201"/>
            <a:ext cx="5940865" cy="5849595"/>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1D87FA85-E10D-D648-993E-7F4AB3E5A0A4}"/>
              </a:ext>
            </a:extLst>
          </p:cNvPr>
          <p:cNvSpPr>
            <a:spLocks noGrp="1"/>
          </p:cNvSpPr>
          <p:nvPr>
            <p:ph type="body" sz="half" idx="2"/>
          </p:nvPr>
        </p:nvSpPr>
        <p:spPr>
          <a:xfrm>
            <a:off x="457202" y="1882588"/>
            <a:ext cx="4504763" cy="442420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Tree>
    <p:extLst>
      <p:ext uri="{BB962C8B-B14F-4D97-AF65-F5344CB8AC3E}">
        <p14:creationId xmlns:p14="http://schemas.microsoft.com/office/powerpoint/2010/main" val="10871031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ist+PortraitPhoto">
    <p:bg>
      <p:bgPr>
        <a:blipFill dpi="0" rotWithShape="1">
          <a:blip r:embed="rId2">
            <a:alphaModFix amt="60000"/>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0455CDD-6175-A74F-ABB3-D7D0F2634141}"/>
              </a:ext>
            </a:extLst>
          </p:cNvPr>
          <p:cNvSpPr/>
          <p:nvPr userDrawn="1"/>
        </p:nvSpPr>
        <p:spPr>
          <a:xfrm>
            <a:off x="7620001" y="-1"/>
            <a:ext cx="4571999" cy="479746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lose up of a logo&#10;&#10;Description automatically generated">
            <a:extLst>
              <a:ext uri="{FF2B5EF4-FFF2-40B4-BE49-F238E27FC236}">
                <a16:creationId xmlns:a16="http://schemas.microsoft.com/office/drawing/2014/main" id="{A96284BF-B9BE-EE49-B8EC-A60012C19CA6}"/>
              </a:ext>
            </a:extLst>
          </p:cNvPr>
          <p:cNvPicPr>
            <a:picLocks noChangeAspect="1"/>
          </p:cNvPicPr>
          <p:nvPr userDrawn="1"/>
        </p:nvPicPr>
        <p:blipFill rotWithShape="1">
          <a:blip r:embed="rId3"/>
          <a:srcRect l="62513" t="69899"/>
          <a:stretch/>
        </p:blipFill>
        <p:spPr>
          <a:xfrm>
            <a:off x="7620001" y="4791116"/>
            <a:ext cx="4565649" cy="2060533"/>
          </a:xfrm>
          <a:prstGeom prst="rect">
            <a:avLst/>
          </a:prstGeom>
        </p:spPr>
      </p:pic>
      <p:sp>
        <p:nvSpPr>
          <p:cNvPr id="3" name="Content Placeholder 2">
            <a:extLst>
              <a:ext uri="{FF2B5EF4-FFF2-40B4-BE49-F238E27FC236}">
                <a16:creationId xmlns:a16="http://schemas.microsoft.com/office/drawing/2014/main" id="{CF0AE959-C495-8046-91E2-A8D5C7B2B62F}"/>
              </a:ext>
            </a:extLst>
          </p:cNvPr>
          <p:cNvSpPr>
            <a:spLocks noGrp="1"/>
          </p:cNvSpPr>
          <p:nvPr>
            <p:ph idx="1"/>
          </p:nvPr>
        </p:nvSpPr>
        <p:spPr>
          <a:xfrm>
            <a:off x="470589" y="1825627"/>
            <a:ext cx="6489011" cy="4531723"/>
          </a:xfrm>
        </p:spPr>
        <p:txBody>
          <a:bodyPr>
            <a:normAutofit/>
          </a:bodyPr>
          <a:lstStyle>
            <a:lvl1pPr>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a:extLst>
              <a:ext uri="{FF2B5EF4-FFF2-40B4-BE49-F238E27FC236}">
                <a16:creationId xmlns:a16="http://schemas.microsoft.com/office/drawing/2014/main" id="{5F5E76A7-52CC-D748-B950-94707165ADE0}"/>
              </a:ext>
            </a:extLst>
          </p:cNvPr>
          <p:cNvSpPr>
            <a:spLocks noGrp="1"/>
          </p:cNvSpPr>
          <p:nvPr>
            <p:ph type="pic" sz="quarter" idx="13"/>
          </p:nvPr>
        </p:nvSpPr>
        <p:spPr>
          <a:xfrm>
            <a:off x="7670801" y="-1"/>
            <a:ext cx="4572001" cy="4797469"/>
          </a:xfrm>
        </p:spPr>
        <p:txBody>
          <a:bodyPr/>
          <a:lstStyle/>
          <a:p>
            <a:r>
              <a:rPr lang="en-US"/>
              <a:t>Click icon to add picture</a:t>
            </a:r>
          </a:p>
        </p:txBody>
      </p:sp>
      <p:sp>
        <p:nvSpPr>
          <p:cNvPr id="13" name="Title 1">
            <a:extLst>
              <a:ext uri="{FF2B5EF4-FFF2-40B4-BE49-F238E27FC236}">
                <a16:creationId xmlns:a16="http://schemas.microsoft.com/office/drawing/2014/main" id="{DB7BEFFE-C644-3344-905E-91D79A56E926}"/>
              </a:ext>
            </a:extLst>
          </p:cNvPr>
          <p:cNvSpPr>
            <a:spLocks noGrp="1"/>
          </p:cNvSpPr>
          <p:nvPr>
            <p:ph type="title"/>
          </p:nvPr>
        </p:nvSpPr>
        <p:spPr>
          <a:xfrm>
            <a:off x="470590" y="500650"/>
            <a:ext cx="6489010" cy="827499"/>
          </a:xfrm>
          <a:prstGeom prst="rect">
            <a:avLst/>
          </a:prstGeom>
        </p:spPr>
        <p:txBody>
          <a:bodyPr>
            <a:noAutofit/>
          </a:bodyPr>
          <a:lstStyle>
            <a:lvl1pPr>
              <a:defRPr sz="3600" b="1" i="0">
                <a:latin typeface="Arial Black" panose="020B0604020202020204" pitchFamily="34" charset="0"/>
                <a:cs typeface="Arial Black"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047697126"/>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ist+PortraitPhoto+Caption">
    <p:bg>
      <p:bgPr>
        <a:blipFill dpi="0" rotWithShape="1">
          <a:blip r:embed="rId2">
            <a:alphaModFix amt="60000"/>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B6FBB3-3338-4B4E-AD34-2D7EF780D996}"/>
              </a:ext>
            </a:extLst>
          </p:cNvPr>
          <p:cNvSpPr/>
          <p:nvPr userDrawn="1"/>
        </p:nvSpPr>
        <p:spPr>
          <a:xfrm>
            <a:off x="7620001" y="-1"/>
            <a:ext cx="4571999" cy="4114801"/>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close up of a logo&#10;&#10;Description automatically generated">
            <a:extLst>
              <a:ext uri="{FF2B5EF4-FFF2-40B4-BE49-F238E27FC236}">
                <a16:creationId xmlns:a16="http://schemas.microsoft.com/office/drawing/2014/main" id="{69F8541C-9DA0-6245-B1DC-44B54882C94B}"/>
              </a:ext>
            </a:extLst>
          </p:cNvPr>
          <p:cNvPicPr>
            <a:picLocks noChangeAspect="1"/>
          </p:cNvPicPr>
          <p:nvPr userDrawn="1"/>
        </p:nvPicPr>
        <p:blipFill rotWithShape="1">
          <a:blip r:embed="rId3"/>
          <a:srcRect l="62513" t="60019"/>
          <a:stretch/>
        </p:blipFill>
        <p:spPr>
          <a:xfrm>
            <a:off x="7620001" y="4114800"/>
            <a:ext cx="4565649" cy="2736849"/>
          </a:xfrm>
          <a:prstGeom prst="rect">
            <a:avLst/>
          </a:prstGeom>
        </p:spPr>
      </p:pic>
      <p:sp>
        <p:nvSpPr>
          <p:cNvPr id="5" name="Picture Placeholder 4">
            <a:extLst>
              <a:ext uri="{FF2B5EF4-FFF2-40B4-BE49-F238E27FC236}">
                <a16:creationId xmlns:a16="http://schemas.microsoft.com/office/drawing/2014/main" id="{5F5E76A7-52CC-D748-B950-94707165ADE0}"/>
              </a:ext>
            </a:extLst>
          </p:cNvPr>
          <p:cNvSpPr>
            <a:spLocks noGrp="1"/>
          </p:cNvSpPr>
          <p:nvPr>
            <p:ph type="pic" sz="quarter" idx="13"/>
          </p:nvPr>
        </p:nvSpPr>
        <p:spPr>
          <a:xfrm>
            <a:off x="7619999" y="0"/>
            <a:ext cx="4572001" cy="4114801"/>
          </a:xfrm>
        </p:spPr>
        <p:txBody>
          <a:bodyPr/>
          <a:lstStyle/>
          <a:p>
            <a:r>
              <a:rPr lang="en-US"/>
              <a:t>Click icon to add picture</a:t>
            </a:r>
          </a:p>
        </p:txBody>
      </p:sp>
      <p:sp>
        <p:nvSpPr>
          <p:cNvPr id="7" name="Content Placeholder 2">
            <a:extLst>
              <a:ext uri="{FF2B5EF4-FFF2-40B4-BE49-F238E27FC236}">
                <a16:creationId xmlns:a16="http://schemas.microsoft.com/office/drawing/2014/main" id="{72D4ADCB-18AE-4745-ACA2-7C3091EB1884}"/>
              </a:ext>
            </a:extLst>
          </p:cNvPr>
          <p:cNvSpPr>
            <a:spLocks noGrp="1"/>
          </p:cNvSpPr>
          <p:nvPr>
            <p:ph idx="14" hasCustomPrompt="1"/>
          </p:nvPr>
        </p:nvSpPr>
        <p:spPr>
          <a:xfrm>
            <a:off x="8485094" y="4347274"/>
            <a:ext cx="3254471" cy="1790001"/>
          </a:xfrm>
        </p:spPr>
        <p:txBody>
          <a:bodyPr>
            <a:normAutofit/>
          </a:bodyPr>
          <a:lstStyle>
            <a:lvl1pPr marL="0" indent="0">
              <a:buNone/>
              <a:defRPr sz="1800">
                <a:solidFill>
                  <a:schemeClr val="bg1"/>
                </a:solidFill>
              </a:defRPr>
            </a:lvl1pPr>
          </a:lstStyle>
          <a:p>
            <a:pPr lvl="0"/>
            <a:r>
              <a:rPr lang="en-US"/>
              <a:t>Short caption for photo above goes here</a:t>
            </a:r>
          </a:p>
        </p:txBody>
      </p:sp>
      <p:sp>
        <p:nvSpPr>
          <p:cNvPr id="8" name="Triangle 7">
            <a:extLst>
              <a:ext uri="{FF2B5EF4-FFF2-40B4-BE49-F238E27FC236}">
                <a16:creationId xmlns:a16="http://schemas.microsoft.com/office/drawing/2014/main" id="{D3BB6B23-ED3A-8B4A-9ADD-9B20BF2AC871}"/>
              </a:ext>
            </a:extLst>
          </p:cNvPr>
          <p:cNvSpPr/>
          <p:nvPr userDrawn="1"/>
        </p:nvSpPr>
        <p:spPr>
          <a:xfrm>
            <a:off x="8019440" y="4414509"/>
            <a:ext cx="182880" cy="182880"/>
          </a:xfrm>
          <a:prstGeom prst="triangl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4" name="Content Placeholder 2">
            <a:extLst>
              <a:ext uri="{FF2B5EF4-FFF2-40B4-BE49-F238E27FC236}">
                <a16:creationId xmlns:a16="http://schemas.microsoft.com/office/drawing/2014/main" id="{F6E185D2-C841-1C4F-B519-C46BDD8796C1}"/>
              </a:ext>
            </a:extLst>
          </p:cNvPr>
          <p:cNvSpPr>
            <a:spLocks noGrp="1"/>
          </p:cNvSpPr>
          <p:nvPr>
            <p:ph idx="1"/>
          </p:nvPr>
        </p:nvSpPr>
        <p:spPr>
          <a:xfrm>
            <a:off x="470589" y="1825627"/>
            <a:ext cx="6489011" cy="4311648"/>
          </a:xfrm>
        </p:spPr>
        <p:txBody>
          <a:bodyPr>
            <a:normAutofit/>
          </a:bodyPr>
          <a:lstStyle>
            <a:lvl1pPr>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1">
            <a:extLst>
              <a:ext uri="{FF2B5EF4-FFF2-40B4-BE49-F238E27FC236}">
                <a16:creationId xmlns:a16="http://schemas.microsoft.com/office/drawing/2014/main" id="{EEC38625-EA89-794E-9E02-46C9910AC8BA}"/>
              </a:ext>
            </a:extLst>
          </p:cNvPr>
          <p:cNvSpPr>
            <a:spLocks noGrp="1"/>
          </p:cNvSpPr>
          <p:nvPr>
            <p:ph type="title"/>
          </p:nvPr>
        </p:nvSpPr>
        <p:spPr>
          <a:xfrm>
            <a:off x="470590" y="500650"/>
            <a:ext cx="6596782" cy="827499"/>
          </a:xfrm>
          <a:prstGeom prst="rect">
            <a:avLst/>
          </a:prstGeom>
        </p:spPr>
        <p:txBody>
          <a:bodyPr>
            <a:noAutofit/>
          </a:bodyPr>
          <a:lstStyle>
            <a:lvl1pPr>
              <a:defRPr sz="3600" b="1" i="0">
                <a:latin typeface="Arial Black" panose="020B0604020202020204" pitchFamily="34" charset="0"/>
                <a:cs typeface="Arial Black"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97229995"/>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ist+Icon">
    <p:bg>
      <p:bgPr>
        <a:blipFill dpi="0" rotWithShape="1">
          <a:blip r:embed="rId2">
            <a:alphaModFix amt="60000"/>
            <a:lum/>
          </a:blip>
          <a:srcRect/>
          <a:stretch>
            <a:fillRect/>
          </a:stretch>
        </a:blipFill>
        <a:effectLst/>
      </p:bgPr>
    </p:bg>
    <p:spTree>
      <p:nvGrpSpPr>
        <p:cNvPr id="1" name=""/>
        <p:cNvGrpSpPr/>
        <p:nvPr/>
      </p:nvGrpSpPr>
      <p:grpSpPr>
        <a:xfrm>
          <a:off x="0" y="0"/>
          <a:ext cx="0" cy="0"/>
          <a:chOff x="0" y="0"/>
          <a:chExt cx="0" cy="0"/>
        </a:xfrm>
      </p:grpSpPr>
      <p:pic>
        <p:nvPicPr>
          <p:cNvPr id="7" name="Picture 6" descr="A close up of a logo&#10;&#10;Description automatically generated">
            <a:extLst>
              <a:ext uri="{FF2B5EF4-FFF2-40B4-BE49-F238E27FC236}">
                <a16:creationId xmlns:a16="http://schemas.microsoft.com/office/drawing/2014/main" id="{E4E1485D-3230-F44A-AD4D-B2585F309214}"/>
              </a:ext>
            </a:extLst>
          </p:cNvPr>
          <p:cNvPicPr>
            <a:picLocks noChangeAspect="1"/>
          </p:cNvPicPr>
          <p:nvPr userDrawn="1"/>
        </p:nvPicPr>
        <p:blipFill rotWithShape="1">
          <a:blip r:embed="rId3"/>
          <a:srcRect l="62478" t="-91" r="2" b="-1"/>
          <a:stretch/>
        </p:blipFill>
        <p:spPr>
          <a:xfrm>
            <a:off x="7615825" y="0"/>
            <a:ext cx="4569825" cy="6851649"/>
          </a:xfrm>
          <a:prstGeom prst="rect">
            <a:avLst/>
          </a:prstGeom>
        </p:spPr>
      </p:pic>
      <p:sp>
        <p:nvSpPr>
          <p:cNvPr id="6" name="Picture Placeholder 5">
            <a:extLst>
              <a:ext uri="{FF2B5EF4-FFF2-40B4-BE49-F238E27FC236}">
                <a16:creationId xmlns:a16="http://schemas.microsoft.com/office/drawing/2014/main" id="{7C4CF328-9FC5-DF42-A930-2C0CE17F7B65}"/>
              </a:ext>
            </a:extLst>
          </p:cNvPr>
          <p:cNvSpPr>
            <a:spLocks noGrp="1"/>
          </p:cNvSpPr>
          <p:nvPr>
            <p:ph type="pic" sz="quarter" idx="10"/>
          </p:nvPr>
        </p:nvSpPr>
        <p:spPr>
          <a:xfrm>
            <a:off x="9004127" y="700439"/>
            <a:ext cx="1828800" cy="1828800"/>
          </a:xfrm>
        </p:spPr>
        <p:txBody>
          <a:bodyPr/>
          <a:lstStyle/>
          <a:p>
            <a:r>
              <a:rPr lang="en-US"/>
              <a:t>Click icon to add picture</a:t>
            </a:r>
          </a:p>
        </p:txBody>
      </p:sp>
      <p:sp>
        <p:nvSpPr>
          <p:cNvPr id="12" name="Content Placeholder 2">
            <a:extLst>
              <a:ext uri="{FF2B5EF4-FFF2-40B4-BE49-F238E27FC236}">
                <a16:creationId xmlns:a16="http://schemas.microsoft.com/office/drawing/2014/main" id="{ADA607BF-01B2-BE44-B3D5-70558646B936}"/>
              </a:ext>
            </a:extLst>
          </p:cNvPr>
          <p:cNvSpPr>
            <a:spLocks noGrp="1"/>
          </p:cNvSpPr>
          <p:nvPr>
            <p:ph idx="1"/>
          </p:nvPr>
        </p:nvSpPr>
        <p:spPr>
          <a:xfrm>
            <a:off x="470589" y="1825627"/>
            <a:ext cx="6706065" cy="4531723"/>
          </a:xfrm>
        </p:spPr>
        <p:txBody>
          <a:bodyPr>
            <a:normAutofit/>
          </a:bodyPr>
          <a:lstStyle>
            <a:lvl1pPr>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a:extLst>
              <a:ext uri="{FF2B5EF4-FFF2-40B4-BE49-F238E27FC236}">
                <a16:creationId xmlns:a16="http://schemas.microsoft.com/office/drawing/2014/main" id="{9B1A555E-16BA-E647-8D0B-7E303DA304B8}"/>
              </a:ext>
            </a:extLst>
          </p:cNvPr>
          <p:cNvSpPr>
            <a:spLocks noGrp="1"/>
          </p:cNvSpPr>
          <p:nvPr>
            <p:ph type="title"/>
          </p:nvPr>
        </p:nvSpPr>
        <p:spPr>
          <a:xfrm>
            <a:off x="470589" y="500650"/>
            <a:ext cx="6706065" cy="827499"/>
          </a:xfrm>
          <a:prstGeom prst="rect">
            <a:avLst/>
          </a:prstGeom>
        </p:spPr>
        <p:txBody>
          <a:bodyPr>
            <a:noAutofit/>
          </a:bodyPr>
          <a:lstStyle>
            <a:lvl1pPr>
              <a:defRPr sz="3600" b="1" i="0">
                <a:latin typeface="Arial Black" panose="020B0604020202020204" pitchFamily="34" charset="0"/>
                <a:cs typeface="Arial Black"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424421203"/>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argeImage">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57E0900D-B761-8442-955C-FA163B7C7CFA}"/>
              </a:ext>
            </a:extLst>
          </p:cNvPr>
          <p:cNvPicPr>
            <a:picLocks noChangeAspect="1"/>
          </p:cNvPicPr>
          <p:nvPr userDrawn="1"/>
        </p:nvPicPr>
        <p:blipFill rotWithShape="1">
          <a:blip r:embed="rId2"/>
          <a:srcRect l="-52" t="-91" r="70021" b="-1"/>
          <a:stretch/>
        </p:blipFill>
        <p:spPr>
          <a:xfrm>
            <a:off x="1" y="0"/>
            <a:ext cx="3657600" cy="6851649"/>
          </a:xfrm>
          <a:prstGeom prst="rect">
            <a:avLst/>
          </a:prstGeom>
        </p:spPr>
      </p:pic>
      <p:sp>
        <p:nvSpPr>
          <p:cNvPr id="3" name="Picture Placeholder 2">
            <a:extLst>
              <a:ext uri="{FF2B5EF4-FFF2-40B4-BE49-F238E27FC236}">
                <a16:creationId xmlns:a16="http://schemas.microsoft.com/office/drawing/2014/main" id="{01AD4422-5025-3E4E-9E2C-0E812900E9B2}"/>
              </a:ext>
            </a:extLst>
          </p:cNvPr>
          <p:cNvSpPr>
            <a:spLocks noGrp="1"/>
          </p:cNvSpPr>
          <p:nvPr>
            <p:ph type="pic" idx="1"/>
          </p:nvPr>
        </p:nvSpPr>
        <p:spPr>
          <a:xfrm>
            <a:off x="3657601" y="1"/>
            <a:ext cx="8534400" cy="68580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a:t>Click icon to add picture</a:t>
            </a:r>
          </a:p>
        </p:txBody>
      </p:sp>
    </p:spTree>
    <p:extLst>
      <p:ext uri="{BB962C8B-B14F-4D97-AF65-F5344CB8AC3E}">
        <p14:creationId xmlns:p14="http://schemas.microsoft.com/office/powerpoint/2010/main" val="30234547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rgeImage+Caption">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57E0900D-B761-8442-955C-FA163B7C7CFA}"/>
              </a:ext>
            </a:extLst>
          </p:cNvPr>
          <p:cNvPicPr>
            <a:picLocks noChangeAspect="1"/>
          </p:cNvPicPr>
          <p:nvPr userDrawn="1"/>
        </p:nvPicPr>
        <p:blipFill rotWithShape="1">
          <a:blip r:embed="rId2"/>
          <a:srcRect l="-52" t="-91" r="70021" b="-1"/>
          <a:stretch/>
        </p:blipFill>
        <p:spPr>
          <a:xfrm>
            <a:off x="1" y="0"/>
            <a:ext cx="3657600" cy="6851649"/>
          </a:xfrm>
          <a:prstGeom prst="rect">
            <a:avLst/>
          </a:prstGeom>
        </p:spPr>
      </p:pic>
      <p:sp>
        <p:nvSpPr>
          <p:cNvPr id="2" name="Title 1">
            <a:extLst>
              <a:ext uri="{FF2B5EF4-FFF2-40B4-BE49-F238E27FC236}">
                <a16:creationId xmlns:a16="http://schemas.microsoft.com/office/drawing/2014/main" id="{B3E86AE2-C12B-2144-B784-06409477643E}"/>
              </a:ext>
            </a:extLst>
          </p:cNvPr>
          <p:cNvSpPr>
            <a:spLocks noGrp="1"/>
          </p:cNvSpPr>
          <p:nvPr>
            <p:ph type="title" hasCustomPrompt="1"/>
          </p:nvPr>
        </p:nvSpPr>
        <p:spPr>
          <a:xfrm>
            <a:off x="457201" y="548641"/>
            <a:ext cx="2751328" cy="2987935"/>
          </a:xfrm>
          <a:prstGeom prst="rect">
            <a:avLst/>
          </a:prstGeom>
        </p:spPr>
        <p:txBody>
          <a:bodyPr anchor="b">
            <a:normAutofit/>
          </a:bodyPr>
          <a:lstStyle>
            <a:lvl1pPr>
              <a:defRPr sz="2000" b="0" i="0">
                <a:solidFill>
                  <a:schemeClr val="bg1"/>
                </a:solidFill>
                <a:latin typeface="Arial" panose="020B0604020202020204" pitchFamily="34" charset="0"/>
                <a:cs typeface="Arial" panose="020B0604020202020204" pitchFamily="34" charset="0"/>
              </a:defRPr>
            </a:lvl1pPr>
          </a:lstStyle>
          <a:p>
            <a:r>
              <a:rPr lang="en-US"/>
              <a:t>Click to edit Master title style lorem ipsum lorem ipsum photo caption</a:t>
            </a:r>
          </a:p>
        </p:txBody>
      </p:sp>
      <p:sp>
        <p:nvSpPr>
          <p:cNvPr id="3" name="Picture Placeholder 2">
            <a:extLst>
              <a:ext uri="{FF2B5EF4-FFF2-40B4-BE49-F238E27FC236}">
                <a16:creationId xmlns:a16="http://schemas.microsoft.com/office/drawing/2014/main" id="{01AD4422-5025-3E4E-9E2C-0E812900E9B2}"/>
              </a:ext>
            </a:extLst>
          </p:cNvPr>
          <p:cNvSpPr>
            <a:spLocks noGrp="1"/>
          </p:cNvSpPr>
          <p:nvPr>
            <p:ph type="pic" idx="1"/>
          </p:nvPr>
        </p:nvSpPr>
        <p:spPr>
          <a:xfrm>
            <a:off x="3657601" y="1"/>
            <a:ext cx="8534400" cy="68580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a:t>Click icon to add picture</a:t>
            </a:r>
          </a:p>
        </p:txBody>
      </p:sp>
      <p:sp>
        <p:nvSpPr>
          <p:cNvPr id="5" name="Triangle 4">
            <a:extLst>
              <a:ext uri="{FF2B5EF4-FFF2-40B4-BE49-F238E27FC236}">
                <a16:creationId xmlns:a16="http://schemas.microsoft.com/office/drawing/2014/main" id="{12E805CD-2B62-1D49-9D46-8BDAF2BFA49B}"/>
              </a:ext>
            </a:extLst>
          </p:cNvPr>
          <p:cNvSpPr/>
          <p:nvPr userDrawn="1"/>
        </p:nvSpPr>
        <p:spPr>
          <a:xfrm rot="5400000">
            <a:off x="3117088" y="3720514"/>
            <a:ext cx="182880" cy="182880"/>
          </a:xfrm>
          <a:prstGeom prst="triangl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solidFill>
                <a:schemeClr val="accent3"/>
              </a:solidFill>
            </a:endParaRPr>
          </a:p>
        </p:txBody>
      </p:sp>
    </p:spTree>
    <p:extLst>
      <p:ext uri="{BB962C8B-B14F-4D97-AF65-F5344CB8AC3E}">
        <p14:creationId xmlns:p14="http://schemas.microsoft.com/office/powerpoint/2010/main" val="23113311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0">
            <a:alphaModFix amt="6000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328F7F-E18C-694F-A7DF-1F320F61E5C4}"/>
              </a:ext>
            </a:extLst>
          </p:cNvPr>
          <p:cNvSpPr>
            <a:spLocks noGrp="1"/>
          </p:cNvSpPr>
          <p:nvPr>
            <p:ph type="title"/>
          </p:nvPr>
        </p:nvSpPr>
        <p:spPr>
          <a:xfrm>
            <a:off x="457200" y="500066"/>
            <a:ext cx="10896600" cy="88539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0030B7E5-2DB3-4347-B259-884695F55749}"/>
              </a:ext>
            </a:extLst>
          </p:cNvPr>
          <p:cNvSpPr>
            <a:spLocks noGrp="1"/>
          </p:cNvSpPr>
          <p:nvPr>
            <p:ph type="body" idx="1"/>
          </p:nvPr>
        </p:nvSpPr>
        <p:spPr>
          <a:xfrm>
            <a:off x="457200" y="1825627"/>
            <a:ext cx="10896600" cy="34628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72878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7" r:id="rId3"/>
    <p:sldLayoutId id="2147483680" r:id="rId4"/>
    <p:sldLayoutId id="2147483667" r:id="rId5"/>
    <p:sldLayoutId id="2147483668" r:id="rId6"/>
    <p:sldLayoutId id="2147483672" r:id="rId7"/>
    <p:sldLayoutId id="2147483695" r:id="rId8"/>
    <p:sldLayoutId id="2147483673" r:id="rId9"/>
    <p:sldLayoutId id="2147483674" r:id="rId10"/>
    <p:sldLayoutId id="2147483694" r:id="rId11"/>
    <p:sldLayoutId id="2147483682" r:id="rId12"/>
    <p:sldLayoutId id="2147483664" r:id="rId13"/>
    <p:sldLayoutId id="2147483665" r:id="rId14"/>
    <p:sldLayoutId id="2147483669" r:id="rId15"/>
    <p:sldLayoutId id="2147483671" r:id="rId16"/>
    <p:sldLayoutId id="2147483675" r:id="rId17"/>
    <p:sldLayoutId id="2147483676" r:id="rId18"/>
    <p:sldLayoutId id="2147483696" r:id="rId19"/>
    <p:sldLayoutId id="2147483709" r:id="rId20"/>
    <p:sldLayoutId id="2147483710" r:id="rId21"/>
    <p:sldLayoutId id="2147483711" r:id="rId22"/>
    <p:sldLayoutId id="2147483712" r:id="rId23"/>
    <p:sldLayoutId id="2147483713" r:id="rId24"/>
    <p:sldLayoutId id="2147483714" r:id="rId25"/>
    <p:sldLayoutId id="2147483715" r:id="rId26"/>
    <p:sldLayoutId id="2147483716" r:id="rId27"/>
    <p:sldLayoutId id="2147483717" r:id="rId28"/>
  </p:sldLayoutIdLst>
  <p:txStyles>
    <p:titleStyle>
      <a:lvl1pPr algn="l" defTabSz="914354" rtl="0" eaLnBrk="1" latinLnBrk="0" hangingPunct="1">
        <a:lnSpc>
          <a:spcPct val="90000"/>
        </a:lnSpc>
        <a:spcBef>
          <a:spcPct val="0"/>
        </a:spcBef>
        <a:buNone/>
        <a:defRPr sz="3600" b="1" i="0" kern="1200">
          <a:solidFill>
            <a:schemeClr val="tx2"/>
          </a:solidFill>
          <a:latin typeface="Arial Black" panose="020B0604020202020204" pitchFamily="34" charset="0"/>
          <a:ea typeface="+mj-ea"/>
          <a:cs typeface="Arial Black" panose="020B0604020202020204" pitchFamily="34" charset="0"/>
        </a:defRPr>
      </a:lvl1pPr>
    </p:titleStyle>
    <p:bodyStyle>
      <a:lvl1pPr marL="228589" indent="-228589" algn="l" defTabSz="914354" rtl="0" eaLnBrk="1" latinLnBrk="0" hangingPunct="1">
        <a:lnSpc>
          <a:spcPct val="90000"/>
        </a:lnSpc>
        <a:spcBef>
          <a:spcPts val="1000"/>
        </a:spcBef>
        <a:buClr>
          <a:schemeClr val="tx2"/>
        </a:buClr>
        <a:buFont typeface="Arial" panose="020B0604020202020204" pitchFamily="34" charset="0"/>
        <a:buChar char="•"/>
        <a:defRPr sz="24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
          <p15:clr>
            <a:srgbClr val="F26B43"/>
          </p15:clr>
        </p15:guide>
        <p15:guide id="3" orient="horz" pos="576"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2.xml"/><Relationship Id="rId1" Type="http://schemas.openxmlformats.org/officeDocument/2006/relationships/video" Target="https://www.youtube.com/embed/th3v-uRfq30?feature=oembed" TargetMode="External"/><Relationship Id="rId4" Type="http://schemas.openxmlformats.org/officeDocument/2006/relationships/image" Target="../media/image36.jpe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12.xml"/><Relationship Id="rId1" Type="http://schemas.openxmlformats.org/officeDocument/2006/relationships/video" Target="https://www.youtube.com/embed/u3W0tD0-UfA?feature=oembed"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jpeg"/><Relationship Id="rId2" Type="http://schemas.openxmlformats.org/officeDocument/2006/relationships/notesSlide" Target="../notesSlides/notesSlide11.xml"/><Relationship Id="rId1" Type="http://schemas.openxmlformats.org/officeDocument/2006/relationships/slideLayout" Target="../slideLayouts/slideLayout26.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3.xml"/><Relationship Id="rId1" Type="http://schemas.openxmlformats.org/officeDocument/2006/relationships/slideLayout" Target="../slideLayouts/slideLayout25.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2.xml"/><Relationship Id="rId1" Type="http://schemas.openxmlformats.org/officeDocument/2006/relationships/video" Target="https://www.youtube.com/embed/FzAVL9YHmTg?feature=oembed" TargetMode="External"/><Relationship Id="rId5" Type="http://schemas.openxmlformats.org/officeDocument/2006/relationships/image" Target="../media/image51.jpeg"/><Relationship Id="rId4" Type="http://schemas.openxmlformats.org/officeDocument/2006/relationships/chart" Target="../charts/chart1.xml"/></Relationships>
</file>

<file path=ppt/slides/_rels/slide19.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image" Target="../media/image61.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55.jpe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s>
</file>

<file path=ppt/slides/_rels/slide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jpeg"/><Relationship Id="rId7"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2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2.xml"/><Relationship Id="rId1" Type="http://schemas.openxmlformats.org/officeDocument/2006/relationships/video" Target="https://www.youtube.com/embed/SU8or4OI39g?feature=oembed" TargetMode="External"/><Relationship Id="rId4" Type="http://schemas.openxmlformats.org/officeDocument/2006/relationships/image" Target="../media/image62.jpeg"/></Relationships>
</file>

<file path=ppt/slides/_rels/slide2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70.png"/><Relationship Id="rId3" Type="http://schemas.openxmlformats.org/officeDocument/2006/relationships/image" Target="../media/image21.png"/><Relationship Id="rId7" Type="http://schemas.openxmlformats.org/officeDocument/2006/relationships/image" Target="../media/image65.png"/><Relationship Id="rId12" Type="http://schemas.openxmlformats.org/officeDocument/2006/relationships/image" Target="../media/image69.jpeg"/><Relationship Id="rId17" Type="http://schemas.openxmlformats.org/officeDocument/2006/relationships/image" Target="../media/image74.png"/><Relationship Id="rId2" Type="http://schemas.openxmlformats.org/officeDocument/2006/relationships/notesSlide" Target="../notesSlides/notesSlide20.xml"/><Relationship Id="rId16" Type="http://schemas.openxmlformats.org/officeDocument/2006/relationships/image" Target="../media/image73.png"/><Relationship Id="rId1" Type="http://schemas.openxmlformats.org/officeDocument/2006/relationships/slideLayout" Target="../slideLayouts/slideLayout12.xml"/><Relationship Id="rId6" Type="http://schemas.openxmlformats.org/officeDocument/2006/relationships/image" Target="../media/image64.jpeg"/><Relationship Id="rId11" Type="http://schemas.openxmlformats.org/officeDocument/2006/relationships/image" Target="../media/image68.jpeg"/><Relationship Id="rId5" Type="http://schemas.openxmlformats.org/officeDocument/2006/relationships/image" Target="../media/image63.png"/><Relationship Id="rId15" Type="http://schemas.openxmlformats.org/officeDocument/2006/relationships/image" Target="../media/image72.jpeg"/><Relationship Id="rId10" Type="http://schemas.openxmlformats.org/officeDocument/2006/relationships/image" Target="../media/image67.jpeg"/><Relationship Id="rId4" Type="http://schemas.openxmlformats.org/officeDocument/2006/relationships/hyperlink" Target="https://www.resilienceandprevention.com/" TargetMode="External"/><Relationship Id="rId9" Type="http://schemas.openxmlformats.org/officeDocument/2006/relationships/image" Target="../media/image66.jpeg"/><Relationship Id="rId14" Type="http://schemas.openxmlformats.org/officeDocument/2006/relationships/image" Target="../media/image71.png"/></Relationships>
</file>

<file path=ppt/slides/_rels/slide2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2.xml"/><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3.xml"/><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4.xml"/><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5.xml"/><Relationship Id="rId1" Type="http://schemas.openxmlformats.org/officeDocument/2006/relationships/video" Target="https://www.youtube.com/embed/Dj4lxQkzG7A?feature=oembed" TargetMode="External"/><Relationship Id="rId4" Type="http://schemas.openxmlformats.org/officeDocument/2006/relationships/image" Target="../media/image25.jpe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svg"/></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25.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4ECC7-CC71-3142-25BE-11BD6174680F}"/>
              </a:ext>
            </a:extLst>
          </p:cNvPr>
          <p:cNvSpPr>
            <a:spLocks noGrp="1"/>
          </p:cNvSpPr>
          <p:nvPr>
            <p:ph type="ctrTitle"/>
          </p:nvPr>
        </p:nvSpPr>
        <p:spPr>
          <a:xfrm>
            <a:off x="1524000" y="845274"/>
            <a:ext cx="9144000" cy="1833521"/>
          </a:xfrm>
        </p:spPr>
        <p:txBody>
          <a:bodyPr vert="horz" lIns="91440" tIns="45720" rIns="91440" bIns="45720" rtlCol="0" anchor="b">
            <a:noAutofit/>
          </a:bodyPr>
          <a:lstStyle/>
          <a:p>
            <a:r>
              <a:rPr lang="en-GB" sz="5400" b="1">
                <a:solidFill>
                  <a:srgbClr val="000000"/>
                </a:solidFill>
                <a:latin typeface="Arial Black"/>
              </a:rPr>
              <a:t>2025 DMH Research Centers of Excellence</a:t>
            </a:r>
            <a:r>
              <a:rPr lang="en-GB" sz="5400">
                <a:solidFill>
                  <a:srgbClr val="000000"/>
                </a:solidFill>
                <a:latin typeface="Arial Black"/>
              </a:rPr>
              <a:t>​</a:t>
            </a:r>
            <a:endParaRPr lang="en-US" sz="5400">
              <a:solidFill>
                <a:srgbClr val="000000"/>
              </a:solidFill>
              <a:latin typeface="Arial Black"/>
            </a:endParaRPr>
          </a:p>
        </p:txBody>
      </p:sp>
      <p:sp>
        <p:nvSpPr>
          <p:cNvPr id="3" name="Subtitle 2">
            <a:extLst>
              <a:ext uri="{FF2B5EF4-FFF2-40B4-BE49-F238E27FC236}">
                <a16:creationId xmlns:a16="http://schemas.microsoft.com/office/drawing/2014/main" id="{5DEEC04D-FCE0-7C36-DC51-F570EEC13C99}"/>
              </a:ext>
            </a:extLst>
          </p:cNvPr>
          <p:cNvSpPr>
            <a:spLocks noGrp="1"/>
          </p:cNvSpPr>
          <p:nvPr>
            <p:ph type="subTitle" idx="1"/>
          </p:nvPr>
        </p:nvSpPr>
        <p:spPr>
          <a:xfrm>
            <a:off x="1524000" y="3596012"/>
            <a:ext cx="9144000" cy="1591284"/>
          </a:xfrm>
        </p:spPr>
        <p:txBody>
          <a:bodyPr vert="horz" lIns="91440" tIns="45720" rIns="91440" bIns="45720" rtlCol="0" anchor="t">
            <a:normAutofit fontScale="55000" lnSpcReduction="20000"/>
          </a:bodyPr>
          <a:lstStyle/>
          <a:p>
            <a:pPr indent="-228600">
              <a:lnSpc>
                <a:spcPct val="110000"/>
              </a:lnSpc>
            </a:pPr>
            <a:r>
              <a:rPr lang="en-GB" sz="4500" b="1">
                <a:solidFill>
                  <a:schemeClr val="bg1"/>
                </a:solidFill>
              </a:rPr>
              <a:t>Promoting Youth Mental and </a:t>
            </a:r>
            <a:r>
              <a:rPr lang="en-GB" sz="4500" b="1" err="1">
                <a:solidFill>
                  <a:schemeClr val="bg1"/>
                </a:solidFill>
              </a:rPr>
              <a:t>Behavioral</a:t>
            </a:r>
            <a:r>
              <a:rPr lang="en-GB" sz="4500" b="1">
                <a:solidFill>
                  <a:schemeClr val="bg1"/>
                </a:solidFill>
              </a:rPr>
              <a:t> Health: Understanding and Addressing Risk and Protective Factors to Improve Youth Well-Being and Outcomes</a:t>
            </a:r>
          </a:p>
          <a:p>
            <a:pPr indent="-228600">
              <a:lnSpc>
                <a:spcPct val="100000"/>
              </a:lnSpc>
            </a:pPr>
            <a:r>
              <a:rPr lang="en-GB" sz="3200" b="1">
                <a:solidFill>
                  <a:schemeClr val="bg1"/>
                </a:solidFill>
              </a:rPr>
              <a:t>May 29, 2025​</a:t>
            </a:r>
            <a:endParaRPr lang="en-US" sz="3200" b="1">
              <a:solidFill>
                <a:schemeClr val="bg1"/>
              </a:solidFill>
            </a:endParaRPr>
          </a:p>
        </p:txBody>
      </p:sp>
    </p:spTree>
    <p:extLst>
      <p:ext uri="{BB962C8B-B14F-4D97-AF65-F5344CB8AC3E}">
        <p14:creationId xmlns:p14="http://schemas.microsoft.com/office/powerpoint/2010/main" val="1432142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1F2FBAC-8525-6ADB-7A72-87BA0958E5E6}"/>
              </a:ext>
            </a:extLst>
          </p:cNvPr>
          <p:cNvSpPr>
            <a:spLocks noGrp="1"/>
          </p:cNvSpPr>
          <p:nvPr>
            <p:ph type="title" idx="4294967295"/>
          </p:nvPr>
        </p:nvSpPr>
        <p:spPr>
          <a:xfrm>
            <a:off x="0" y="-1325563"/>
            <a:ext cx="10515600" cy="1325563"/>
          </a:xfrm>
        </p:spPr>
        <p:txBody>
          <a:bodyPr vert="horz" lIns="91440" tIns="45720" rIns="91440" bIns="45720" rtlCol="0" anchor="b">
            <a:normAutofit/>
          </a:bodyPr>
          <a:lstStyle/>
          <a:p>
            <a:r>
              <a:rPr lang="en-US"/>
              <a:t>Naomi and Kyle talking about Chelsea</a:t>
            </a:r>
          </a:p>
        </p:txBody>
      </p:sp>
      <p:pic>
        <p:nvPicPr>
          <p:cNvPr id="5" name="Online Media 4" title="Naomi and Kyle's LIFE Testimonial: Chelsea Behavioral Health Clinic">
            <a:hlinkClick r:id="" action="ppaction://media"/>
            <a:extLst>
              <a:ext uri="{FF2B5EF4-FFF2-40B4-BE49-F238E27FC236}">
                <a16:creationId xmlns:a16="http://schemas.microsoft.com/office/drawing/2014/main" id="{66A0A8EE-C652-1CE2-8E60-ACAE53876371}"/>
              </a:ext>
            </a:extLst>
          </p:cNvPr>
          <p:cNvPicPr>
            <a:picLocks noGrp="1" noRot="1" noChangeAspect="1"/>
          </p:cNvPicPr>
          <p:nvPr>
            <p:ph type="pic" sz="quarter" idx="10"/>
            <a:videoFile r:link="rId1"/>
          </p:nvPr>
        </p:nvPicPr>
        <p:blipFill>
          <a:blip r:embed="rId4"/>
          <a:stretch>
            <a:fillRect/>
          </a:stretch>
        </p:blipFill>
        <p:spPr>
          <a:xfrm>
            <a:off x="533400" y="281853"/>
            <a:ext cx="11134725" cy="6291119"/>
          </a:xfrm>
        </p:spPr>
      </p:pic>
    </p:spTree>
    <p:extLst>
      <p:ext uri="{BB962C8B-B14F-4D97-AF65-F5344CB8AC3E}">
        <p14:creationId xmlns:p14="http://schemas.microsoft.com/office/powerpoint/2010/main" val="30262761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18"/>
        <p:cNvGrpSpPr/>
        <p:nvPr/>
      </p:nvGrpSpPr>
      <p:grpSpPr>
        <a:xfrm>
          <a:off x="0" y="0"/>
          <a:ext cx="0" cy="0"/>
          <a:chOff x="0" y="0"/>
          <a:chExt cx="0" cy="0"/>
        </a:xfrm>
      </p:grpSpPr>
      <p:sp>
        <p:nvSpPr>
          <p:cNvPr id="219" name="Google Shape;219;g2bdb33feadf_1_22"/>
          <p:cNvSpPr txBox="1">
            <a:spLocks noGrp="1"/>
          </p:cNvSpPr>
          <p:nvPr>
            <p:ph type="title" idx="4294967295"/>
          </p:nvPr>
        </p:nvSpPr>
        <p:spPr>
          <a:xfrm>
            <a:off x="400747" y="101631"/>
            <a:ext cx="9738676" cy="1446509"/>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chemeClr val="dk1"/>
                </a:solidFill>
                <a:effectLst/>
                <a:uLnTx/>
                <a:uFillTx/>
                <a:latin typeface="+mj-lt"/>
                <a:ea typeface="Calibri"/>
                <a:cs typeface="Calibri"/>
                <a:sym typeface="Calibri"/>
              </a:rPr>
              <a:t>Second Research Study of LIFE: </a:t>
            </a:r>
            <a:r>
              <a:rPr kumimoji="0" lang="en-GB" sz="2800" b="1" i="1" u="none" strike="noStrike" kern="1200" cap="none" spc="0" normalizeH="0" baseline="0" noProof="0">
                <a:ln>
                  <a:noFill/>
                </a:ln>
                <a:solidFill>
                  <a:schemeClr val="dk1"/>
                </a:solidFill>
                <a:effectLst/>
                <a:uLnTx/>
                <a:uFillTx/>
                <a:latin typeface="+mj-lt"/>
                <a:ea typeface="Calibri"/>
                <a:cs typeface="Calibri"/>
                <a:sym typeface="Calibri"/>
              </a:rPr>
              <a:t>Reductions in depression and suicidal thoughts and </a:t>
            </a:r>
            <a:r>
              <a:rPr kumimoji="0" lang="en-GB" sz="2800" b="1" i="1" u="none" strike="noStrike" kern="1200" cap="none" spc="0" normalizeH="0" baseline="0" noProof="0" err="1">
                <a:ln>
                  <a:noFill/>
                </a:ln>
                <a:solidFill>
                  <a:schemeClr val="dk1"/>
                </a:solidFill>
                <a:effectLst/>
                <a:uLnTx/>
                <a:uFillTx/>
                <a:latin typeface="+mj-lt"/>
                <a:ea typeface="Calibri"/>
                <a:cs typeface="Calibri"/>
                <a:sym typeface="Calibri"/>
              </a:rPr>
              <a:t>behaviors</a:t>
            </a:r>
            <a:r>
              <a:rPr kumimoji="0" lang="en-GB" sz="2800" b="1" i="1" u="none" strike="noStrike" kern="1200" cap="none" spc="0" normalizeH="0" baseline="0" noProof="0">
                <a:ln>
                  <a:noFill/>
                </a:ln>
                <a:solidFill>
                  <a:schemeClr val="dk1"/>
                </a:solidFill>
                <a:effectLst/>
                <a:uLnTx/>
                <a:uFillTx/>
                <a:latin typeface="+mj-lt"/>
                <a:ea typeface="Calibri"/>
                <a:cs typeface="Calibri"/>
                <a:sym typeface="Calibri"/>
              </a:rPr>
              <a:t> were </a:t>
            </a:r>
            <a:br>
              <a:rPr kumimoji="0" lang="en-GB" sz="2800" b="1" i="1" u="none" strike="noStrike" kern="1200" cap="none" spc="0" normalizeH="0" baseline="0" noProof="0">
                <a:ln>
                  <a:noFill/>
                </a:ln>
                <a:solidFill>
                  <a:schemeClr val="dk1"/>
                </a:solidFill>
                <a:effectLst/>
                <a:uLnTx/>
                <a:uFillTx/>
                <a:latin typeface="+mj-lt"/>
                <a:ea typeface="Calibri"/>
                <a:cs typeface="Calibri"/>
                <a:sym typeface="Calibri"/>
              </a:rPr>
            </a:br>
            <a:r>
              <a:rPr kumimoji="0" lang="en-GB" sz="2800" b="1" i="0" u="none" strike="noStrike" kern="1200" cap="none" spc="0" normalizeH="0" baseline="0" noProof="0">
                <a:ln>
                  <a:noFill/>
                </a:ln>
                <a:solidFill>
                  <a:schemeClr val="dk1"/>
                </a:solidFill>
                <a:effectLst/>
                <a:uLnTx/>
                <a:uFillTx/>
                <a:latin typeface="+mj-lt"/>
                <a:ea typeface="Calibri"/>
                <a:cs typeface="Calibri"/>
                <a:sym typeface="Calibri"/>
              </a:rPr>
              <a:t>sustained over the following year</a:t>
            </a:r>
            <a:endParaRPr kumimoji="0" lang="en-GB" sz="2800" b="0" i="0" u="none" strike="noStrike" kern="1200" cap="none" spc="0" normalizeH="0" baseline="0" noProof="0">
              <a:ln>
                <a:noFill/>
              </a:ln>
              <a:solidFill>
                <a:schemeClr val="tx1"/>
              </a:solidFill>
              <a:effectLst/>
              <a:uLnTx/>
              <a:uFillTx/>
              <a:latin typeface="+mj-lt"/>
              <a:ea typeface="+mn-ea"/>
              <a:cs typeface="+mn-cs"/>
            </a:endParaRPr>
          </a:p>
        </p:txBody>
      </p:sp>
      <p:pic>
        <p:nvPicPr>
          <p:cNvPr id="221" name="Google Shape;221;g2bdb33feadf_1_22" descr="depression chart"/>
          <p:cNvPicPr preferRelativeResize="0"/>
          <p:nvPr/>
        </p:nvPicPr>
        <p:blipFill rotWithShape="1">
          <a:blip r:embed="rId3">
            <a:alphaModFix/>
          </a:blip>
          <a:srcRect l="5975" t="10711" r="50045"/>
          <a:stretch/>
        </p:blipFill>
        <p:spPr>
          <a:xfrm>
            <a:off x="30369" y="1863678"/>
            <a:ext cx="3442036" cy="3958386"/>
          </a:xfrm>
          <a:prstGeom prst="rect">
            <a:avLst/>
          </a:prstGeom>
          <a:noFill/>
          <a:ln>
            <a:noFill/>
          </a:ln>
        </p:spPr>
      </p:pic>
      <p:pic>
        <p:nvPicPr>
          <p:cNvPr id="4" name="Google Shape;221;g2bdb33feadf_1_22" descr="sucicidal chart">
            <a:extLst>
              <a:ext uri="{FF2B5EF4-FFF2-40B4-BE49-F238E27FC236}">
                <a16:creationId xmlns:a16="http://schemas.microsoft.com/office/drawing/2014/main" id="{11685046-852C-22A4-935D-A8ED733308F4}"/>
              </a:ext>
            </a:extLst>
          </p:cNvPr>
          <p:cNvPicPr preferRelativeResize="0"/>
          <p:nvPr/>
        </p:nvPicPr>
        <p:blipFill rotWithShape="1">
          <a:blip r:embed="rId3">
            <a:alphaModFix/>
          </a:blip>
          <a:srcRect l="53997" t="10445"/>
          <a:stretch/>
        </p:blipFill>
        <p:spPr>
          <a:xfrm>
            <a:off x="3533629" y="1886828"/>
            <a:ext cx="3681165" cy="3958387"/>
          </a:xfrm>
          <a:prstGeom prst="rect">
            <a:avLst/>
          </a:prstGeom>
          <a:noFill/>
          <a:ln>
            <a:noFill/>
          </a:ln>
        </p:spPr>
      </p:pic>
      <p:sp>
        <p:nvSpPr>
          <p:cNvPr id="5" name="Google Shape;133;p4">
            <a:extLst>
              <a:ext uri="{FF2B5EF4-FFF2-40B4-BE49-F238E27FC236}">
                <a16:creationId xmlns:a16="http://schemas.microsoft.com/office/drawing/2014/main" id="{E319CA5C-8DC8-20A7-B48B-463395A46DCD}"/>
              </a:ext>
            </a:extLst>
          </p:cNvPr>
          <p:cNvSpPr txBox="1">
            <a:spLocks/>
          </p:cNvSpPr>
          <p:nvPr/>
        </p:nvSpPr>
        <p:spPr>
          <a:xfrm>
            <a:off x="7697164" y="1646511"/>
            <a:ext cx="4070939" cy="4679220"/>
          </a:xfrm>
          <a:prstGeom prst="rect">
            <a:avLst/>
          </a:prstGeom>
          <a:solidFill>
            <a:schemeClr val="bg1"/>
          </a:solidFill>
          <a:ln w="15875">
            <a:solidFill>
              <a:schemeClr val="tx1"/>
            </a:solidFill>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800"/>
              </a:spcBef>
              <a:buClr>
                <a:schemeClr val="dk1"/>
              </a:buClr>
              <a:buSzPts val="2200"/>
              <a:buFont typeface="Wingdings" pitchFamily="2" charset="2"/>
              <a:buChar char="Ø"/>
            </a:pPr>
            <a:r>
              <a:rPr lang="en-US" sz="2000"/>
              <a:t> </a:t>
            </a:r>
            <a:r>
              <a:rPr lang="en-US" sz="2000" b="1"/>
              <a:t>“</a:t>
            </a:r>
            <a:r>
              <a:rPr lang="en-US" sz="2000"/>
              <a:t>She is not as immediately stressed when a situation arises.</a:t>
            </a:r>
            <a:r>
              <a:rPr lang="en-US" sz="2000" b="1"/>
              <a:t>”</a:t>
            </a:r>
          </a:p>
          <a:p>
            <a:pPr>
              <a:spcBef>
                <a:spcPts val="1800"/>
              </a:spcBef>
              <a:buClr>
                <a:schemeClr val="dk1"/>
              </a:buClr>
              <a:buSzPts val="2200"/>
              <a:buFont typeface="Wingdings" pitchFamily="2" charset="2"/>
              <a:buChar char="Ø"/>
            </a:pPr>
            <a:r>
              <a:rPr lang="en-US" sz="2000" b="1"/>
              <a:t> “</a:t>
            </a:r>
            <a:r>
              <a:rPr lang="en-US" sz="2000"/>
              <a:t>I see less outbursts and better mood regulation.</a:t>
            </a:r>
            <a:r>
              <a:rPr lang="en-US" sz="2000" b="1"/>
              <a:t>”</a:t>
            </a:r>
          </a:p>
          <a:p>
            <a:pPr>
              <a:spcBef>
                <a:spcPts val="1800"/>
              </a:spcBef>
              <a:buClr>
                <a:schemeClr val="dk1"/>
              </a:buClr>
              <a:buSzPts val="2200"/>
              <a:buFont typeface="Wingdings" pitchFamily="2" charset="2"/>
              <a:buChar char="Ø"/>
            </a:pPr>
            <a:r>
              <a:rPr lang="en-US" sz="2000" b="1"/>
              <a:t> “</a:t>
            </a:r>
            <a:r>
              <a:rPr lang="en-US" sz="2000"/>
              <a:t>He has been a bit less reactive. Takes time to reflect and is more open for conversations.</a:t>
            </a:r>
            <a:r>
              <a:rPr lang="en-US" sz="2000" b="1"/>
              <a:t>”</a:t>
            </a:r>
          </a:p>
          <a:p>
            <a:pPr>
              <a:spcBef>
                <a:spcPts val="1800"/>
              </a:spcBef>
              <a:buClr>
                <a:schemeClr val="dk1"/>
              </a:buClr>
              <a:buSzPts val="2200"/>
              <a:buFont typeface="Wingdings" pitchFamily="2" charset="2"/>
              <a:buChar char="Ø"/>
            </a:pPr>
            <a:r>
              <a:rPr lang="en-US" sz="2000" b="1"/>
              <a:t> “</a:t>
            </a:r>
            <a:r>
              <a:rPr lang="en-US" sz="2000"/>
              <a:t>She’s eating more, laughing, and sleeping more than before.</a:t>
            </a:r>
            <a:r>
              <a:rPr lang="en-US" sz="2000" b="1"/>
              <a:t>”</a:t>
            </a:r>
          </a:p>
          <a:p>
            <a:pPr>
              <a:spcBef>
                <a:spcPts val="1800"/>
              </a:spcBef>
              <a:buClr>
                <a:schemeClr val="dk1"/>
              </a:buClr>
              <a:buSzPts val="2200"/>
              <a:buFont typeface="Wingdings" pitchFamily="2" charset="2"/>
              <a:buChar char="Ø"/>
            </a:pPr>
            <a:r>
              <a:rPr lang="en-US" sz="2000" b="1"/>
              <a:t> “</a:t>
            </a:r>
            <a:r>
              <a:rPr lang="en-US" sz="2000"/>
              <a:t>I think her attitude and coping skills have improved.</a:t>
            </a:r>
            <a:r>
              <a:rPr lang="en-US" sz="2000" b="1"/>
              <a:t>”</a:t>
            </a:r>
          </a:p>
        </p:txBody>
      </p:sp>
      <p:sp>
        <p:nvSpPr>
          <p:cNvPr id="2" name="TextBox 1">
            <a:extLst>
              <a:ext uri="{FF2B5EF4-FFF2-40B4-BE49-F238E27FC236}">
                <a16:creationId xmlns:a16="http://schemas.microsoft.com/office/drawing/2014/main" id="{E268526D-A3A2-5B83-0074-CF7ABAFDB1D8}"/>
              </a:ext>
            </a:extLst>
          </p:cNvPr>
          <p:cNvSpPr txBox="1"/>
          <p:nvPr/>
        </p:nvSpPr>
        <p:spPr>
          <a:xfrm>
            <a:off x="7635940" y="938625"/>
            <a:ext cx="4441329" cy="707886"/>
          </a:xfrm>
          <a:prstGeom prst="rect">
            <a:avLst/>
          </a:prstGeom>
          <a:noFill/>
        </p:spPr>
        <p:txBody>
          <a:bodyPr wrap="square" rtlCol="0">
            <a:spAutoFit/>
          </a:bodyPr>
          <a:lstStyle/>
          <a:p>
            <a:r>
              <a:rPr lang="en-US" sz="2000" b="1"/>
              <a:t>Caregiver/parent feedback </a:t>
            </a:r>
          </a:p>
          <a:p>
            <a:r>
              <a:rPr lang="en-US" sz="2000" b="1"/>
              <a:t>about how LIFE affected their child:</a:t>
            </a:r>
          </a:p>
        </p:txBody>
      </p:sp>
    </p:spTree>
    <p:extLst>
      <p:ext uri="{BB962C8B-B14F-4D97-AF65-F5344CB8AC3E}">
        <p14:creationId xmlns:p14="http://schemas.microsoft.com/office/powerpoint/2010/main" val="5235664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05FDE63-479B-A612-6CED-C0BD9CC2033B}"/>
              </a:ext>
            </a:extLst>
          </p:cNvPr>
          <p:cNvSpPr>
            <a:spLocks noGrp="1"/>
          </p:cNvSpPr>
          <p:nvPr>
            <p:ph type="title" idx="4294967295"/>
          </p:nvPr>
        </p:nvSpPr>
        <p:spPr>
          <a:xfrm>
            <a:off x="0" y="-1325563"/>
            <a:ext cx="10515600" cy="1325563"/>
          </a:xfrm>
        </p:spPr>
        <p:txBody>
          <a:bodyPr vert="horz" lIns="91440" tIns="45720" rIns="91440" bIns="45720" rtlCol="0" anchor="b">
            <a:normAutofit/>
          </a:bodyPr>
          <a:lstStyle/>
          <a:p>
            <a:r>
              <a:rPr lang="en-US"/>
              <a:t>Parent Testimonial</a:t>
            </a:r>
          </a:p>
        </p:txBody>
      </p:sp>
      <p:pic>
        <p:nvPicPr>
          <p:cNvPr id="2" name="Online Media 1" title="Parent Testimonial of LIFE">
            <a:hlinkClick r:id="" action="ppaction://media"/>
            <a:extLst>
              <a:ext uri="{FF2B5EF4-FFF2-40B4-BE49-F238E27FC236}">
                <a16:creationId xmlns:a16="http://schemas.microsoft.com/office/drawing/2014/main" id="{1E840536-B47B-97D4-A52E-6873DE938F4C}"/>
              </a:ext>
            </a:extLst>
          </p:cNvPr>
          <p:cNvPicPr>
            <a:picLocks noRot="1" noChangeAspect="1"/>
          </p:cNvPicPr>
          <p:nvPr>
            <a:videoFile r:link="rId1"/>
          </p:nvPr>
        </p:nvPicPr>
        <p:blipFill>
          <a:blip r:embed="rId3"/>
          <a:stretch>
            <a:fillRect/>
          </a:stretch>
        </p:blipFill>
        <p:spPr>
          <a:xfrm>
            <a:off x="636001" y="403964"/>
            <a:ext cx="10723258" cy="6060509"/>
          </a:xfrm>
          <a:prstGeom prst="rect">
            <a:avLst/>
          </a:prstGeom>
        </p:spPr>
      </p:pic>
    </p:spTree>
    <p:extLst>
      <p:ext uri="{BB962C8B-B14F-4D97-AF65-F5344CB8AC3E}">
        <p14:creationId xmlns:p14="http://schemas.microsoft.com/office/powerpoint/2010/main" val="40875286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29F2F-A0D1-9D09-A127-33CF98B99912}"/>
              </a:ext>
            </a:extLst>
          </p:cNvPr>
          <p:cNvSpPr txBox="1">
            <a:spLocks noGrp="1"/>
          </p:cNvSpPr>
          <p:nvPr>
            <p:ph type="title" idx="4294967295"/>
          </p:nvPr>
        </p:nvSpPr>
        <p:spPr>
          <a:xfrm>
            <a:off x="-550057" y="232088"/>
            <a:ext cx="13292113"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chemeClr val="tx1"/>
                </a:solidFill>
                <a:effectLst/>
                <a:uLnTx/>
                <a:uFillTx/>
                <a:latin typeface="+mj-lt"/>
                <a:ea typeface="+mn-ea"/>
                <a:cs typeface="+mn-cs"/>
              </a:rPr>
              <a:t>Who can learn to lead the LIFE program?</a:t>
            </a:r>
          </a:p>
        </p:txBody>
      </p:sp>
      <p:cxnSp>
        <p:nvCxnSpPr>
          <p:cNvPr id="10" name="Straight Connector 9">
            <a:extLst>
              <a:ext uri="{FF2B5EF4-FFF2-40B4-BE49-F238E27FC236}">
                <a16:creationId xmlns:a16="http://schemas.microsoft.com/office/drawing/2014/main" id="{3CD225CC-819D-EC2A-4DFB-F1CD45649E43}"/>
              </a:ext>
              <a:ext uri="{C183D7F6-B498-43B3-948B-1728B52AA6E4}">
                <adec:decorative xmlns:adec="http://schemas.microsoft.com/office/drawing/2017/decorative" val="1"/>
              </a:ext>
            </a:extLst>
          </p:cNvPr>
          <p:cNvCxnSpPr/>
          <p:nvPr/>
        </p:nvCxnSpPr>
        <p:spPr>
          <a:xfrm>
            <a:off x="776623" y="939974"/>
            <a:ext cx="10638754"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7" name="Picture 14" descr="8 Sites that Provide Access to Therapy for Black Males">
            <a:extLst>
              <a:ext uri="{FF2B5EF4-FFF2-40B4-BE49-F238E27FC236}">
                <a16:creationId xmlns:a16="http://schemas.microsoft.com/office/drawing/2014/main" id="{D53CA58A-0FEC-4462-C198-728FBCC1C182}"/>
              </a:ext>
            </a:extLst>
          </p:cNvPr>
          <p:cNvPicPr>
            <a:picLocks noChangeAspect="1" noChangeArrowheads="1"/>
          </p:cNvPicPr>
          <p:nvPr/>
        </p:nvPicPr>
        <p:blipFill rotWithShape="1">
          <a:blip r:embed="rId3">
            <a:alphaModFix amt="91000"/>
            <a:extLst>
              <a:ext uri="{28A0092B-C50C-407E-A947-70E740481C1C}">
                <a14:useLocalDpi xmlns:a14="http://schemas.microsoft.com/office/drawing/2010/main" val="0"/>
              </a:ext>
            </a:extLst>
          </a:blip>
          <a:srcRect r="7700"/>
          <a:stretch/>
        </p:blipFill>
        <p:spPr bwMode="auto">
          <a:xfrm>
            <a:off x="206575" y="1360371"/>
            <a:ext cx="4260554" cy="23989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16" descr="Asian Female Teacher Holding Books Standing In High School Library-foton  och fler bilder på Lärare - iStock">
            <a:extLst>
              <a:ext uri="{FF2B5EF4-FFF2-40B4-BE49-F238E27FC236}">
                <a16:creationId xmlns:a16="http://schemas.microsoft.com/office/drawing/2014/main" id="{8F01FD57-CDE4-4853-DCCA-E9F344533AE2}"/>
              </a:ext>
            </a:extLst>
          </p:cNvPr>
          <p:cNvPicPr>
            <a:picLocks noChangeAspect="1" noChangeArrowheads="1"/>
          </p:cNvPicPr>
          <p:nvPr/>
        </p:nvPicPr>
        <p:blipFill rotWithShape="1">
          <a:blip r:embed="rId4">
            <a:alphaModFix amt="91000"/>
            <a:extLst>
              <a:ext uri="{28A0092B-C50C-407E-A947-70E740481C1C}">
                <a14:useLocalDpi xmlns:a14="http://schemas.microsoft.com/office/drawing/2010/main" val="0"/>
              </a:ext>
            </a:extLst>
          </a:blip>
          <a:srcRect r="20004"/>
          <a:stretch/>
        </p:blipFill>
        <p:spPr bwMode="auto">
          <a:xfrm>
            <a:off x="4656706" y="1358437"/>
            <a:ext cx="2878585" cy="23989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4" descr="What Are The Different Fields Of Study In Teaching And Education?">
            <a:extLst>
              <a:ext uri="{FF2B5EF4-FFF2-40B4-BE49-F238E27FC236}">
                <a16:creationId xmlns:a16="http://schemas.microsoft.com/office/drawing/2014/main" id="{46F4F23D-A96E-7E49-6B03-53CA3EC7DD23}"/>
              </a:ext>
            </a:extLst>
          </p:cNvPr>
          <p:cNvPicPr>
            <a:picLocks noChangeAspect="1" noChangeArrowheads="1"/>
          </p:cNvPicPr>
          <p:nvPr/>
        </p:nvPicPr>
        <p:blipFill rotWithShape="1">
          <a:blip r:embed="rId5">
            <a:alphaModFix amt="91000"/>
            <a:extLst>
              <a:ext uri="{28A0092B-C50C-407E-A947-70E740481C1C}">
                <a14:useLocalDpi xmlns:a14="http://schemas.microsoft.com/office/drawing/2010/main" val="0"/>
              </a:ext>
            </a:extLst>
          </a:blip>
          <a:srcRect t="6195" b="5949"/>
          <a:stretch/>
        </p:blipFill>
        <p:spPr bwMode="auto">
          <a:xfrm>
            <a:off x="7755411" y="1358437"/>
            <a:ext cx="4192822" cy="23989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8" descr="How to Become a Professional High School Coach | OLAS">
            <a:extLst>
              <a:ext uri="{FF2B5EF4-FFF2-40B4-BE49-F238E27FC236}">
                <a16:creationId xmlns:a16="http://schemas.microsoft.com/office/drawing/2014/main" id="{CCED832A-349D-5E0E-67CE-B6FF614A8D07}"/>
              </a:ext>
            </a:extLst>
          </p:cNvPr>
          <p:cNvPicPr>
            <a:picLocks noChangeAspect="1" noChangeArrowheads="1"/>
          </p:cNvPicPr>
          <p:nvPr/>
        </p:nvPicPr>
        <p:blipFill rotWithShape="1">
          <a:blip r:embed="rId6">
            <a:alphaModFix amt="91000"/>
            <a:extLst>
              <a:ext uri="{28A0092B-C50C-407E-A947-70E740481C1C}">
                <a14:useLocalDpi xmlns:a14="http://schemas.microsoft.com/office/drawing/2010/main" val="0"/>
              </a:ext>
            </a:extLst>
          </a:blip>
          <a:srcRect b="15541"/>
          <a:stretch/>
        </p:blipFill>
        <p:spPr bwMode="auto">
          <a:xfrm>
            <a:off x="206575" y="4013801"/>
            <a:ext cx="4260554" cy="23989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10" descr="7,288 School Nurse Stock Photos - Free &amp; Royalty-Free Stock Photos from  Dreamstime">
            <a:extLst>
              <a:ext uri="{FF2B5EF4-FFF2-40B4-BE49-F238E27FC236}">
                <a16:creationId xmlns:a16="http://schemas.microsoft.com/office/drawing/2014/main" id="{5EFC9CAB-4E5B-3AB2-38D6-B744ED96E022}"/>
              </a:ext>
            </a:extLst>
          </p:cNvPr>
          <p:cNvPicPr>
            <a:picLocks noChangeAspect="1" noChangeArrowheads="1"/>
          </p:cNvPicPr>
          <p:nvPr/>
        </p:nvPicPr>
        <p:blipFill rotWithShape="1">
          <a:blip r:embed="rId7">
            <a:alphaModFix amt="91000"/>
            <a:extLst>
              <a:ext uri="{28A0092B-C50C-407E-A947-70E740481C1C}">
                <a14:useLocalDpi xmlns:a14="http://schemas.microsoft.com/office/drawing/2010/main" val="0"/>
              </a:ext>
            </a:extLst>
          </a:blip>
          <a:srcRect l="6207" t="10664" r="7525"/>
          <a:stretch/>
        </p:blipFill>
        <p:spPr bwMode="auto">
          <a:xfrm>
            <a:off x="4671977" y="4013802"/>
            <a:ext cx="2878585" cy="23989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12" descr="Why I Became a Social Worker? | 8 Inspiring Social Worker Stories">
            <a:extLst>
              <a:ext uri="{FF2B5EF4-FFF2-40B4-BE49-F238E27FC236}">
                <a16:creationId xmlns:a16="http://schemas.microsoft.com/office/drawing/2014/main" id="{FB8583C0-0F85-2C87-3C26-169406DD5586}"/>
              </a:ext>
            </a:extLst>
          </p:cNvPr>
          <p:cNvPicPr>
            <a:picLocks noChangeAspect="1" noChangeArrowheads="1"/>
          </p:cNvPicPr>
          <p:nvPr/>
        </p:nvPicPr>
        <p:blipFill rotWithShape="1">
          <a:blip r:embed="rId8">
            <a:alphaModFix amt="91000"/>
            <a:extLst>
              <a:ext uri="{28A0092B-C50C-407E-A947-70E740481C1C}">
                <a14:useLocalDpi xmlns:a14="http://schemas.microsoft.com/office/drawing/2010/main" val="0"/>
              </a:ext>
            </a:extLst>
          </a:blip>
          <a:srcRect r="28718" b="14475"/>
          <a:stretch/>
        </p:blipFill>
        <p:spPr bwMode="auto">
          <a:xfrm>
            <a:off x="7755410" y="4013802"/>
            <a:ext cx="4192822" cy="23989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33069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861747E8-239F-2BD2-9B9D-E5428029CE26}"/>
              </a:ext>
            </a:extLst>
          </p:cNvPr>
          <p:cNvSpPr txBox="1">
            <a:spLocks noGrp="1"/>
          </p:cNvSpPr>
          <p:nvPr>
            <p:ph type="title" idx="4294967295"/>
          </p:nvPr>
        </p:nvSpPr>
        <p:spPr>
          <a:xfrm>
            <a:off x="0" y="176213"/>
            <a:ext cx="9039225" cy="8858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100" b="1" i="0" u="none" strike="noStrike" kern="1200" cap="none" spc="0" normalizeH="0" baseline="0" noProof="0">
                <a:ln>
                  <a:noFill/>
                </a:ln>
                <a:solidFill>
                  <a:srgbClr val="000000"/>
                </a:solidFill>
                <a:effectLst/>
                <a:uLnTx/>
                <a:uFillTx/>
                <a:latin typeface="+mj-lt"/>
                <a:ea typeface="Source Sans Pro" panose="020B0503030403020204" pitchFamily="34" charset="0"/>
                <a:cs typeface="+mj-cs"/>
              </a:rPr>
              <a:t>LIFE program training</a:t>
            </a:r>
          </a:p>
        </p:txBody>
      </p:sp>
      <p:cxnSp>
        <p:nvCxnSpPr>
          <p:cNvPr id="28" name="Straight Connector 27">
            <a:extLst>
              <a:ext uri="{FF2B5EF4-FFF2-40B4-BE49-F238E27FC236}">
                <a16:creationId xmlns:a16="http://schemas.microsoft.com/office/drawing/2014/main" id="{F9E5838D-B4A1-7C0B-9383-DAD5AE0C904D}"/>
              </a:ext>
              <a:ext uri="{C183D7F6-B498-43B3-948B-1728B52AA6E4}">
                <adec:decorative xmlns:adec="http://schemas.microsoft.com/office/drawing/2017/decorative" val="1"/>
              </a:ext>
            </a:extLst>
          </p:cNvPr>
          <p:cNvCxnSpPr/>
          <p:nvPr/>
        </p:nvCxnSpPr>
        <p:spPr>
          <a:xfrm>
            <a:off x="776623" y="939974"/>
            <a:ext cx="10638754"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4" name="Rounded Rectangle 3">
            <a:extLst>
              <a:ext uri="{FF2B5EF4-FFF2-40B4-BE49-F238E27FC236}">
                <a16:creationId xmlns:a16="http://schemas.microsoft.com/office/drawing/2014/main" id="{3EE4801E-C03A-83C9-C7EA-F05436E2001E}"/>
              </a:ext>
              <a:ext uri="{C183D7F6-B498-43B3-948B-1728B52AA6E4}">
                <adec:decorative xmlns:adec="http://schemas.microsoft.com/office/drawing/2017/decorative" val="1"/>
              </a:ext>
            </a:extLst>
          </p:cNvPr>
          <p:cNvSpPr/>
          <p:nvPr/>
        </p:nvSpPr>
        <p:spPr>
          <a:xfrm>
            <a:off x="161365" y="1180032"/>
            <a:ext cx="1562686" cy="999308"/>
          </a:xfrm>
          <a:prstGeom prst="roundRect">
            <a:avLst>
              <a:gd name="adj" fmla="val 16670"/>
            </a:avLst>
          </a:prstGeom>
          <a:solidFill>
            <a:srgbClr val="5E739D"/>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a:lstStyle/>
          <a:p>
            <a:endParaRPr lang="en-US">
              <a:ln w="0"/>
              <a:solidFill>
                <a:schemeClr val="tx1"/>
              </a:solidFill>
              <a:effectLst>
                <a:outerShdw blurRad="38100" dist="19050" dir="2700000" algn="tl" rotWithShape="0">
                  <a:schemeClr val="dk1">
                    <a:alpha val="40000"/>
                  </a:schemeClr>
                </a:outerShdw>
              </a:effectLst>
            </a:endParaRPr>
          </a:p>
        </p:txBody>
      </p:sp>
      <p:sp>
        <p:nvSpPr>
          <p:cNvPr id="5" name="Rounded Rectangle 5">
            <a:extLst>
              <a:ext uri="{FF2B5EF4-FFF2-40B4-BE49-F238E27FC236}">
                <a16:creationId xmlns:a16="http://schemas.microsoft.com/office/drawing/2014/main" id="{F4E4E008-A68A-5B2F-5708-50D21D1F24F6}"/>
              </a:ext>
            </a:extLst>
          </p:cNvPr>
          <p:cNvSpPr txBox="1"/>
          <p:nvPr/>
        </p:nvSpPr>
        <p:spPr>
          <a:xfrm>
            <a:off x="157794" y="1180997"/>
            <a:ext cx="1562687" cy="98853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algn="ctr" defTabSz="844550">
              <a:lnSpc>
                <a:spcPct val="90000"/>
              </a:lnSpc>
              <a:spcBef>
                <a:spcPct val="0"/>
              </a:spcBef>
              <a:spcAft>
                <a:spcPct val="35000"/>
              </a:spcAft>
            </a:pPr>
            <a:r>
              <a:rPr lang="en-US" sz="1900" b="1"/>
              <a:t>Orientation meeting</a:t>
            </a:r>
            <a:endParaRPr lang="en-US" sz="1900" b="1" kern="1200">
              <a:cs typeface="Arial"/>
            </a:endParaRPr>
          </a:p>
        </p:txBody>
      </p:sp>
      <p:sp>
        <p:nvSpPr>
          <p:cNvPr id="2" name="Bent-Up Arrow 1">
            <a:extLst>
              <a:ext uri="{FF2B5EF4-FFF2-40B4-BE49-F238E27FC236}">
                <a16:creationId xmlns:a16="http://schemas.microsoft.com/office/drawing/2014/main" id="{3D8F44EB-8A52-86C2-EEAA-260E778A9214}"/>
              </a:ext>
              <a:ext uri="{C183D7F6-B498-43B3-948B-1728B52AA6E4}">
                <adec:decorative xmlns:adec="http://schemas.microsoft.com/office/drawing/2017/decorative" val="1"/>
              </a:ext>
            </a:extLst>
          </p:cNvPr>
          <p:cNvSpPr/>
          <p:nvPr/>
        </p:nvSpPr>
        <p:spPr>
          <a:xfrm rot="5400000">
            <a:off x="360592" y="2145359"/>
            <a:ext cx="848069" cy="965497"/>
          </a:xfrm>
          <a:prstGeom prst="bentUpArrow">
            <a:avLst>
              <a:gd name="adj1" fmla="val 32840"/>
              <a:gd name="adj2" fmla="val 25000"/>
              <a:gd name="adj3" fmla="val 35780"/>
            </a:avLst>
          </a:prstGeom>
          <a:solidFill>
            <a:srgbClr val="7F9DD6"/>
          </a:solidFill>
        </p:spPr>
        <p:style>
          <a:lnRef idx="2">
            <a:schemeClr val="lt1">
              <a:hueOff val="0"/>
              <a:satOff val="0"/>
              <a:lumOff val="0"/>
              <a:alphaOff val="0"/>
            </a:schemeClr>
          </a:lnRef>
          <a:fillRef idx="1">
            <a:schemeClr val="accent5">
              <a:tint val="50000"/>
              <a:hueOff val="0"/>
              <a:satOff val="0"/>
              <a:lumOff val="0"/>
              <a:alphaOff val="0"/>
            </a:schemeClr>
          </a:fillRef>
          <a:effectRef idx="0">
            <a:schemeClr val="accent5">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8" name="TextBox 7">
            <a:extLst>
              <a:ext uri="{FF2B5EF4-FFF2-40B4-BE49-F238E27FC236}">
                <a16:creationId xmlns:a16="http://schemas.microsoft.com/office/drawing/2014/main" id="{8305277B-798C-D7F4-5587-A341AAB8E601}"/>
              </a:ext>
            </a:extLst>
          </p:cNvPr>
          <p:cNvSpPr txBox="1"/>
          <p:nvPr/>
        </p:nvSpPr>
        <p:spPr>
          <a:xfrm>
            <a:off x="1822688" y="1082129"/>
            <a:ext cx="5014667" cy="80768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har char="•"/>
            </a:pPr>
            <a:r>
              <a:rPr lang="en-US" sz="1800" kern="1200"/>
              <a:t>1-hour orientation to LIFE over Zoom</a:t>
            </a:r>
          </a:p>
        </p:txBody>
      </p:sp>
      <p:sp>
        <p:nvSpPr>
          <p:cNvPr id="11" name="Rounded Rectangle 10">
            <a:extLst>
              <a:ext uri="{FF2B5EF4-FFF2-40B4-BE49-F238E27FC236}">
                <a16:creationId xmlns:a16="http://schemas.microsoft.com/office/drawing/2014/main" id="{80B46ED8-BE7F-5F79-42DF-4E75650CAAA6}"/>
              </a:ext>
              <a:ext uri="{C183D7F6-B498-43B3-948B-1728B52AA6E4}">
                <adec:decorative xmlns:adec="http://schemas.microsoft.com/office/drawing/2017/decorative" val="1"/>
              </a:ext>
            </a:extLst>
          </p:cNvPr>
          <p:cNvSpPr/>
          <p:nvPr/>
        </p:nvSpPr>
        <p:spPr>
          <a:xfrm>
            <a:off x="2074224" y="2179341"/>
            <a:ext cx="1427649" cy="999308"/>
          </a:xfrm>
          <a:prstGeom prst="roundRect">
            <a:avLst>
              <a:gd name="adj" fmla="val 16670"/>
            </a:avLst>
          </a:prstGeom>
          <a:solidFill>
            <a:srgbClr val="6CA4A6"/>
          </a:solidFill>
        </p:spPr>
        <p:style>
          <a:lnRef idx="2">
            <a:schemeClr val="lt1">
              <a:hueOff val="0"/>
              <a:satOff val="0"/>
              <a:lumOff val="0"/>
              <a:alphaOff val="0"/>
            </a:schemeClr>
          </a:lnRef>
          <a:fillRef idx="1">
            <a:scrgbClr r="0" g="0" b="0"/>
          </a:fillRef>
          <a:effectRef idx="0">
            <a:schemeClr val="accent5">
              <a:hueOff val="-2252848"/>
              <a:satOff val="-5806"/>
              <a:lumOff val="-3922"/>
              <a:alphaOff val="0"/>
            </a:schemeClr>
          </a:effectRef>
          <a:fontRef idx="minor">
            <a:schemeClr val="lt1"/>
          </a:fontRef>
        </p:style>
        <p:txBody>
          <a:bodyPr/>
          <a:lstStyle/>
          <a:p>
            <a:endParaRPr lang="en-US"/>
          </a:p>
        </p:txBody>
      </p:sp>
      <p:sp>
        <p:nvSpPr>
          <p:cNvPr id="12" name="Rounded Rectangle 10">
            <a:extLst>
              <a:ext uri="{FF2B5EF4-FFF2-40B4-BE49-F238E27FC236}">
                <a16:creationId xmlns:a16="http://schemas.microsoft.com/office/drawing/2014/main" id="{2A17F0CD-E1BF-DB0E-5E80-B1E700628555}"/>
              </a:ext>
            </a:extLst>
          </p:cNvPr>
          <p:cNvSpPr txBox="1"/>
          <p:nvPr/>
        </p:nvSpPr>
        <p:spPr>
          <a:xfrm>
            <a:off x="2123015" y="2228132"/>
            <a:ext cx="1330067" cy="9017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a:t>Watch videos</a:t>
            </a:r>
            <a:endParaRPr lang="en-US" sz="1900" b="1" kern="1200"/>
          </a:p>
        </p:txBody>
      </p:sp>
      <p:sp>
        <p:nvSpPr>
          <p:cNvPr id="9" name="Bent-Up Arrow 8">
            <a:extLst>
              <a:ext uri="{FF2B5EF4-FFF2-40B4-BE49-F238E27FC236}">
                <a16:creationId xmlns:a16="http://schemas.microsoft.com/office/drawing/2014/main" id="{DE5C1E24-0951-95EC-80E6-42FF9D854BE0}"/>
              </a:ext>
              <a:ext uri="{C183D7F6-B498-43B3-948B-1728B52AA6E4}">
                <adec:decorative xmlns:adec="http://schemas.microsoft.com/office/drawing/2017/decorative" val="1"/>
              </a:ext>
            </a:extLst>
          </p:cNvPr>
          <p:cNvSpPr/>
          <p:nvPr/>
        </p:nvSpPr>
        <p:spPr>
          <a:xfrm rot="5400000">
            <a:off x="2253689" y="3124436"/>
            <a:ext cx="848069" cy="965497"/>
          </a:xfrm>
          <a:prstGeom prst="bentUpArrow">
            <a:avLst>
              <a:gd name="adj1" fmla="val 32840"/>
              <a:gd name="adj2" fmla="val 25000"/>
              <a:gd name="adj3" fmla="val 35780"/>
            </a:avLst>
          </a:prstGeom>
          <a:solidFill>
            <a:srgbClr val="82C3C5">
              <a:alpha val="27289"/>
            </a:srgbClr>
          </a:solidFill>
          <a:ln>
            <a:solidFill>
              <a:schemeClr val="accent1">
                <a:lumMod val="20000"/>
                <a:lumOff val="80000"/>
              </a:schemeClr>
            </a:solidFill>
          </a:ln>
        </p:spPr>
        <p:style>
          <a:lnRef idx="2">
            <a:scrgbClr r="0" g="0" b="0"/>
          </a:lnRef>
          <a:fillRef idx="1">
            <a:scrgbClr r="0" g="0" b="0"/>
          </a:fillRef>
          <a:effectRef idx="0">
            <a:schemeClr val="accent5">
              <a:tint val="50000"/>
              <a:hueOff val="-3342512"/>
              <a:satOff val="-12663"/>
              <a:lumOff val="4207"/>
              <a:alphaOff val="0"/>
            </a:schemeClr>
          </a:effectRef>
          <a:fontRef idx="minor">
            <a:schemeClr val="lt1">
              <a:hueOff val="0"/>
              <a:satOff val="0"/>
              <a:lumOff val="0"/>
              <a:alphaOff val="0"/>
            </a:schemeClr>
          </a:fontRef>
        </p:style>
        <p:txBody>
          <a:bodyPr/>
          <a:lstStyle/>
          <a:p>
            <a:endParaRPr lang="en-US"/>
          </a:p>
        </p:txBody>
      </p:sp>
      <p:sp>
        <p:nvSpPr>
          <p:cNvPr id="29" name="TextBox 28">
            <a:extLst>
              <a:ext uri="{FF2B5EF4-FFF2-40B4-BE49-F238E27FC236}">
                <a16:creationId xmlns:a16="http://schemas.microsoft.com/office/drawing/2014/main" id="{92AEBC0B-9AC3-9C00-872F-A1B091CDE759}"/>
              </a:ext>
            </a:extLst>
          </p:cNvPr>
          <p:cNvSpPr txBox="1"/>
          <p:nvPr/>
        </p:nvSpPr>
        <p:spPr>
          <a:xfrm>
            <a:off x="3723432" y="2230919"/>
            <a:ext cx="5836579" cy="80768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7630" tIns="87630" rIns="87630" bIns="87630" numCol="1" spcCol="1270" anchor="ctr" anchorCtr="0">
            <a:noAutofit/>
          </a:bodyPr>
          <a:lstStyle/>
          <a:p>
            <a:pPr marL="171450" lvl="1" indent="-171450" algn="l" defTabSz="800100">
              <a:lnSpc>
                <a:spcPct val="90000"/>
              </a:lnSpc>
              <a:spcBef>
                <a:spcPct val="0"/>
              </a:spcBef>
              <a:spcAft>
                <a:spcPct val="15000"/>
              </a:spcAft>
              <a:buChar char="•"/>
            </a:pPr>
            <a:r>
              <a:rPr lang="en-US" sz="1800" kern="1200"/>
              <a:t>Watch brief videos (less than 2 hours altogether) that introduce the LIFE sessions over a two-week period</a:t>
            </a:r>
          </a:p>
        </p:txBody>
      </p:sp>
      <p:sp>
        <p:nvSpPr>
          <p:cNvPr id="16" name="Rounded Rectangle 15">
            <a:extLst>
              <a:ext uri="{FF2B5EF4-FFF2-40B4-BE49-F238E27FC236}">
                <a16:creationId xmlns:a16="http://schemas.microsoft.com/office/drawing/2014/main" id="{C16B30EA-0D35-11EA-ACE3-0774EAB9B235}"/>
              </a:ext>
              <a:ext uri="{C183D7F6-B498-43B3-948B-1728B52AA6E4}">
                <adec:decorative xmlns:adec="http://schemas.microsoft.com/office/drawing/2017/decorative" val="1"/>
              </a:ext>
            </a:extLst>
          </p:cNvPr>
          <p:cNvSpPr/>
          <p:nvPr/>
        </p:nvSpPr>
        <p:spPr>
          <a:xfrm>
            <a:off x="4281231" y="3220481"/>
            <a:ext cx="1427649" cy="999308"/>
          </a:xfrm>
          <a:prstGeom prst="roundRect">
            <a:avLst>
              <a:gd name="adj" fmla="val 16670"/>
            </a:avLst>
          </a:prstGeom>
          <a:solidFill>
            <a:srgbClr val="7BB68D"/>
          </a:solidFill>
        </p:spPr>
        <p:style>
          <a:lnRef idx="2">
            <a:schemeClr val="lt1">
              <a:hueOff val="0"/>
              <a:satOff val="0"/>
              <a:lumOff val="0"/>
              <a:alphaOff val="0"/>
            </a:schemeClr>
          </a:lnRef>
          <a:fillRef idx="1">
            <a:scrgbClr r="0" g="0" b="0"/>
          </a:fillRef>
          <a:effectRef idx="0">
            <a:schemeClr val="accent5">
              <a:hueOff val="-4505695"/>
              <a:satOff val="-11613"/>
              <a:lumOff val="-7843"/>
              <a:alphaOff val="0"/>
            </a:schemeClr>
          </a:effectRef>
          <a:fontRef idx="minor">
            <a:schemeClr val="lt1"/>
          </a:fontRef>
        </p:style>
        <p:txBody>
          <a:bodyPr/>
          <a:lstStyle/>
          <a:p>
            <a:endParaRPr lang="en-US"/>
          </a:p>
        </p:txBody>
      </p:sp>
      <p:sp>
        <p:nvSpPr>
          <p:cNvPr id="17" name="Rounded Rectangle 15">
            <a:extLst>
              <a:ext uri="{FF2B5EF4-FFF2-40B4-BE49-F238E27FC236}">
                <a16:creationId xmlns:a16="http://schemas.microsoft.com/office/drawing/2014/main" id="{6060AC02-8725-2FD3-2757-C3F842B81766}"/>
              </a:ext>
            </a:extLst>
          </p:cNvPr>
          <p:cNvSpPr txBox="1"/>
          <p:nvPr/>
        </p:nvSpPr>
        <p:spPr>
          <a:xfrm>
            <a:off x="4330022" y="3269272"/>
            <a:ext cx="1330067" cy="9017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a:t>Live training</a:t>
            </a:r>
            <a:endParaRPr lang="en-US" sz="1900" b="1" kern="1200"/>
          </a:p>
        </p:txBody>
      </p:sp>
      <p:sp>
        <p:nvSpPr>
          <p:cNvPr id="14" name="Bent-Up Arrow 13">
            <a:extLst>
              <a:ext uri="{FF2B5EF4-FFF2-40B4-BE49-F238E27FC236}">
                <a16:creationId xmlns:a16="http://schemas.microsoft.com/office/drawing/2014/main" id="{A56FD157-2220-BA41-44DF-1854FDF687D2}"/>
              </a:ext>
              <a:ext uri="{C183D7F6-B498-43B3-948B-1728B52AA6E4}">
                <adec:decorative xmlns:adec="http://schemas.microsoft.com/office/drawing/2017/decorative" val="1"/>
              </a:ext>
            </a:extLst>
          </p:cNvPr>
          <p:cNvSpPr/>
          <p:nvPr/>
        </p:nvSpPr>
        <p:spPr>
          <a:xfrm rot="5400000">
            <a:off x="4482878" y="4187075"/>
            <a:ext cx="848069" cy="965497"/>
          </a:xfrm>
          <a:prstGeom prst="bentUpArrow">
            <a:avLst>
              <a:gd name="adj1" fmla="val 32840"/>
              <a:gd name="adj2" fmla="val 25000"/>
              <a:gd name="adj3" fmla="val 35780"/>
            </a:avLst>
          </a:prstGeom>
        </p:spPr>
        <p:style>
          <a:lnRef idx="2">
            <a:schemeClr val="lt1">
              <a:hueOff val="0"/>
              <a:satOff val="0"/>
              <a:lumOff val="0"/>
              <a:alphaOff val="0"/>
            </a:schemeClr>
          </a:lnRef>
          <a:fillRef idx="1">
            <a:schemeClr val="accent5">
              <a:tint val="50000"/>
              <a:hueOff val="-6685025"/>
              <a:satOff val="-25325"/>
              <a:lumOff val="8413"/>
              <a:alphaOff val="0"/>
            </a:schemeClr>
          </a:fillRef>
          <a:effectRef idx="0">
            <a:schemeClr val="accent5">
              <a:tint val="50000"/>
              <a:hueOff val="-6685025"/>
              <a:satOff val="-25325"/>
              <a:lumOff val="8413"/>
              <a:alphaOff val="0"/>
            </a:schemeClr>
          </a:effectRef>
          <a:fontRef idx="minor">
            <a:schemeClr val="lt1">
              <a:hueOff val="0"/>
              <a:satOff val="0"/>
              <a:lumOff val="0"/>
              <a:alphaOff val="0"/>
            </a:schemeClr>
          </a:fontRef>
        </p:style>
        <p:txBody>
          <a:bodyPr/>
          <a:lstStyle/>
          <a:p>
            <a:endParaRPr lang="en-US"/>
          </a:p>
        </p:txBody>
      </p:sp>
      <p:sp>
        <p:nvSpPr>
          <p:cNvPr id="26" name="TextBox 25">
            <a:extLst>
              <a:ext uri="{FF2B5EF4-FFF2-40B4-BE49-F238E27FC236}">
                <a16:creationId xmlns:a16="http://schemas.microsoft.com/office/drawing/2014/main" id="{E23AF05F-EFF7-6E1B-4D7F-BB06B71A705C}"/>
              </a:ext>
            </a:extLst>
          </p:cNvPr>
          <p:cNvSpPr txBox="1"/>
          <p:nvPr/>
        </p:nvSpPr>
        <p:spPr>
          <a:xfrm>
            <a:off x="5874346" y="3105689"/>
            <a:ext cx="5303665" cy="113714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har char="•"/>
            </a:pPr>
            <a:r>
              <a:rPr lang="en-US" sz="1800" kern="1200">
                <a:latin typeface="+mn-lt"/>
              </a:rPr>
              <a:t>One 5-hour training workshop with demonstrations, role plays, discussion, facilitation training and Q &amp; A about LIFE program</a:t>
            </a:r>
          </a:p>
        </p:txBody>
      </p:sp>
      <p:sp>
        <p:nvSpPr>
          <p:cNvPr id="22" name="Rounded Rectangle 21">
            <a:extLst>
              <a:ext uri="{FF2B5EF4-FFF2-40B4-BE49-F238E27FC236}">
                <a16:creationId xmlns:a16="http://schemas.microsoft.com/office/drawing/2014/main" id="{EE2AEC6A-D490-CD35-3F42-CC61481491AD}"/>
              </a:ext>
              <a:ext uri="{C183D7F6-B498-43B3-948B-1728B52AA6E4}">
                <adec:decorative xmlns:adec="http://schemas.microsoft.com/office/drawing/2017/decorative" val="1"/>
              </a:ext>
            </a:extLst>
          </p:cNvPr>
          <p:cNvSpPr/>
          <p:nvPr/>
        </p:nvSpPr>
        <p:spPr>
          <a:xfrm>
            <a:off x="6241137" y="4603682"/>
            <a:ext cx="1889892" cy="999308"/>
          </a:xfrm>
          <a:prstGeom prst="roundRect">
            <a:avLst>
              <a:gd name="adj" fmla="val 16670"/>
            </a:avLst>
          </a:prstGeom>
          <a:solidFill>
            <a:srgbClr val="6E8C20">
              <a:alpha val="60000"/>
            </a:srgbClr>
          </a:solidFill>
        </p:spPr>
        <p:style>
          <a:lnRef idx="2">
            <a:schemeClr val="lt1">
              <a:hueOff val="0"/>
              <a:satOff val="0"/>
              <a:lumOff val="0"/>
              <a:alphaOff val="0"/>
            </a:schemeClr>
          </a:lnRef>
          <a:fillRef idx="1">
            <a:scrgbClr r="0" g="0" b="0"/>
          </a:fillRef>
          <a:effectRef idx="0">
            <a:schemeClr val="accent5">
              <a:hueOff val="-6758543"/>
              <a:satOff val="-17419"/>
              <a:lumOff val="-11765"/>
              <a:alphaOff val="0"/>
            </a:schemeClr>
          </a:effectRef>
          <a:fontRef idx="minor">
            <a:schemeClr val="lt1"/>
          </a:fontRef>
        </p:style>
        <p:txBody>
          <a:bodyPr/>
          <a:lstStyle/>
          <a:p>
            <a:endParaRPr lang="en-US"/>
          </a:p>
        </p:txBody>
      </p:sp>
      <p:sp>
        <p:nvSpPr>
          <p:cNvPr id="23" name="Rounded Rectangle 19">
            <a:extLst>
              <a:ext uri="{FF2B5EF4-FFF2-40B4-BE49-F238E27FC236}">
                <a16:creationId xmlns:a16="http://schemas.microsoft.com/office/drawing/2014/main" id="{C825182D-6595-B051-6E8B-827B325AEE72}"/>
              </a:ext>
            </a:extLst>
          </p:cNvPr>
          <p:cNvSpPr txBox="1"/>
          <p:nvPr/>
        </p:nvSpPr>
        <p:spPr>
          <a:xfrm>
            <a:off x="6228539" y="4671672"/>
            <a:ext cx="1944715" cy="9017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a:t>Consultation/</a:t>
            </a:r>
          </a:p>
          <a:p>
            <a:pPr marL="0" lvl="0" indent="0" algn="ctr" defTabSz="844550">
              <a:lnSpc>
                <a:spcPct val="90000"/>
              </a:lnSpc>
              <a:spcBef>
                <a:spcPct val="0"/>
              </a:spcBef>
              <a:spcAft>
                <a:spcPct val="35000"/>
              </a:spcAft>
              <a:buNone/>
            </a:pPr>
            <a:r>
              <a:rPr lang="en-US" sz="1900" b="1"/>
              <a:t>Support</a:t>
            </a:r>
            <a:endParaRPr lang="en-US" sz="1900" b="1" kern="1200"/>
          </a:p>
        </p:txBody>
      </p:sp>
      <p:sp>
        <p:nvSpPr>
          <p:cNvPr id="20" name="TextBox 19">
            <a:extLst>
              <a:ext uri="{FF2B5EF4-FFF2-40B4-BE49-F238E27FC236}">
                <a16:creationId xmlns:a16="http://schemas.microsoft.com/office/drawing/2014/main" id="{3CF21E79-B0DB-3BF5-8F30-CD94578B138A}"/>
              </a:ext>
            </a:extLst>
          </p:cNvPr>
          <p:cNvSpPr txBox="1"/>
          <p:nvPr/>
        </p:nvSpPr>
        <p:spPr>
          <a:xfrm>
            <a:off x="8119122" y="4539656"/>
            <a:ext cx="4055555" cy="150479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7630" tIns="87630" rIns="87630" bIns="87630" numCol="1" spcCol="1270" anchor="ctr" anchorCtr="0">
            <a:noAutofit/>
          </a:bodyPr>
          <a:lstStyle/>
          <a:p>
            <a:pPr marL="171450" lvl="1" indent="-171450" defTabSz="800100">
              <a:lnSpc>
                <a:spcPct val="90000"/>
              </a:lnSpc>
              <a:spcBef>
                <a:spcPct val="0"/>
              </a:spcBef>
              <a:spcAft>
                <a:spcPct val="15000"/>
              </a:spcAft>
              <a:buFontTx/>
              <a:buChar char="•"/>
            </a:pPr>
            <a:r>
              <a:rPr lang="en-US" sz="1800" kern="1200"/>
              <a:t>1-hour, optional weekly group consultation with licensed clinician (</a:t>
            </a:r>
            <a:r>
              <a:rPr lang="en-US"/>
              <a:t>LIFE</a:t>
            </a:r>
            <a:r>
              <a:rPr lang="en-US" sz="1800" kern="1200"/>
              <a:t> expert) for </a:t>
            </a:r>
            <a:r>
              <a:rPr lang="en-US"/>
              <a:t>1-6</a:t>
            </a:r>
            <a:r>
              <a:rPr lang="en-US" sz="1800" kern="1200"/>
              <a:t> months.  Includes pre-implementation </a:t>
            </a:r>
            <a:r>
              <a:rPr lang="en-US"/>
              <a:t>planning meetings. </a:t>
            </a:r>
            <a:endParaRPr lang="en-US" sz="1800" kern="1200">
              <a:latin typeface="+mn-lt"/>
            </a:endParaRPr>
          </a:p>
        </p:txBody>
      </p:sp>
      <p:sp>
        <p:nvSpPr>
          <p:cNvPr id="32" name="TextBox 31">
            <a:extLst>
              <a:ext uri="{FF2B5EF4-FFF2-40B4-BE49-F238E27FC236}">
                <a16:creationId xmlns:a16="http://schemas.microsoft.com/office/drawing/2014/main" id="{ECFEF5C5-D571-56FA-6D66-51424793791A}"/>
              </a:ext>
            </a:extLst>
          </p:cNvPr>
          <p:cNvSpPr txBox="1"/>
          <p:nvPr/>
        </p:nvSpPr>
        <p:spPr>
          <a:xfrm>
            <a:off x="6011447" y="6230272"/>
            <a:ext cx="5623078" cy="369332"/>
          </a:xfrm>
          <a:prstGeom prst="rect">
            <a:avLst/>
          </a:prstGeom>
          <a:noFill/>
        </p:spPr>
        <p:txBody>
          <a:bodyPr wrap="none" rtlCol="0">
            <a:spAutoFit/>
          </a:bodyPr>
          <a:lstStyle/>
          <a:p>
            <a:r>
              <a:rPr lang="en-US" b="1"/>
              <a:t>You can become a certified LIFE program facilitator</a:t>
            </a:r>
          </a:p>
        </p:txBody>
      </p:sp>
    </p:spTree>
    <p:extLst>
      <p:ext uri="{BB962C8B-B14F-4D97-AF65-F5344CB8AC3E}">
        <p14:creationId xmlns:p14="http://schemas.microsoft.com/office/powerpoint/2010/main" val="1771213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09"/>
        <p:cNvGrpSpPr/>
        <p:nvPr/>
      </p:nvGrpSpPr>
      <p:grpSpPr>
        <a:xfrm>
          <a:off x="0" y="0"/>
          <a:ext cx="0" cy="0"/>
          <a:chOff x="0" y="0"/>
          <a:chExt cx="0" cy="0"/>
        </a:xfrm>
      </p:grpSpPr>
      <p:sp>
        <p:nvSpPr>
          <p:cNvPr id="310" name="Google Shape;310;p16"/>
          <p:cNvSpPr txBox="1">
            <a:spLocks noGrp="1"/>
          </p:cNvSpPr>
          <p:nvPr>
            <p:ph type="title"/>
          </p:nvPr>
        </p:nvSpPr>
        <p:spPr>
          <a:xfrm>
            <a:off x="89282" y="111538"/>
            <a:ext cx="8837413" cy="1020598"/>
          </a:xfrm>
          <a:prstGeom prst="rect">
            <a:avLst/>
          </a:prstGeom>
          <a:noFill/>
          <a:ln>
            <a:noFill/>
          </a:ln>
        </p:spPr>
        <p:txBody>
          <a:bodyPr spcFirstLastPara="1" wrap="square" lIns="91425" tIns="45700" rIns="91425" bIns="45700" anchor="b" anchorCtr="0">
            <a:noAutofit/>
          </a:bodyPr>
          <a:lstStyle/>
          <a:p>
            <a:pPr>
              <a:spcBef>
                <a:spcPts val="0"/>
              </a:spcBef>
              <a:buClr>
                <a:schemeClr val="dk1"/>
              </a:buClr>
              <a:buSzPts val="4100"/>
            </a:pPr>
            <a:r>
              <a:rPr lang="en-US" sz="3300" b="1"/>
              <a:t>LIFE Trainee Videos: </a:t>
            </a:r>
            <a:r>
              <a:rPr lang="en-US" sz="2800" b="1" i="1"/>
              <a:t>Online video library preview</a:t>
            </a:r>
            <a:br>
              <a:rPr lang="en-US" sz="3600" i="1"/>
            </a:br>
            <a:endParaRPr sz="3300"/>
          </a:p>
        </p:txBody>
      </p:sp>
      <p:pic>
        <p:nvPicPr>
          <p:cNvPr id="4" name="Picture 3" descr="person taking notes from a zoom meeting">
            <a:extLst>
              <a:ext uri="{FF2B5EF4-FFF2-40B4-BE49-F238E27FC236}">
                <a16:creationId xmlns:a16="http://schemas.microsoft.com/office/drawing/2014/main" id="{92834485-6408-CD46-F781-FDF290CEC1FF}"/>
              </a:ext>
            </a:extLst>
          </p:cNvPr>
          <p:cNvPicPr>
            <a:picLocks noChangeAspect="1"/>
          </p:cNvPicPr>
          <p:nvPr/>
        </p:nvPicPr>
        <p:blipFill>
          <a:blip r:embed="rId3"/>
          <a:stretch>
            <a:fillRect/>
          </a:stretch>
        </p:blipFill>
        <p:spPr>
          <a:xfrm>
            <a:off x="1027351" y="819259"/>
            <a:ext cx="5039361" cy="28346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descr="page turning">
            <a:extLst>
              <a:ext uri="{FF2B5EF4-FFF2-40B4-BE49-F238E27FC236}">
                <a16:creationId xmlns:a16="http://schemas.microsoft.com/office/drawing/2014/main" id="{8F5C3F33-BF7E-8084-4C58-9404445FB3A4}"/>
              </a:ext>
            </a:extLst>
          </p:cNvPr>
          <p:cNvPicPr>
            <a:picLocks noChangeAspect="1"/>
          </p:cNvPicPr>
          <p:nvPr/>
        </p:nvPicPr>
        <p:blipFill>
          <a:blip r:embed="rId4"/>
          <a:stretch>
            <a:fillRect/>
          </a:stretch>
        </p:blipFill>
        <p:spPr>
          <a:xfrm>
            <a:off x="6125289" y="819259"/>
            <a:ext cx="5039360" cy="28346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descr="week 5 objectives">
            <a:extLst>
              <a:ext uri="{FF2B5EF4-FFF2-40B4-BE49-F238E27FC236}">
                <a16:creationId xmlns:a16="http://schemas.microsoft.com/office/drawing/2014/main" id="{D39D2106-37FB-0FEC-C49C-C5F7E7427336}"/>
              </a:ext>
            </a:extLst>
          </p:cNvPr>
          <p:cNvPicPr>
            <a:picLocks noChangeAspect="1"/>
          </p:cNvPicPr>
          <p:nvPr/>
        </p:nvPicPr>
        <p:blipFill>
          <a:blip r:embed="rId5"/>
          <a:stretch>
            <a:fillRect/>
          </a:stretch>
        </p:blipFill>
        <p:spPr>
          <a:xfrm>
            <a:off x="1027350" y="3707136"/>
            <a:ext cx="5039361" cy="28346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descr="white woman with blonde hair wearing glasses and a scarf&#10;&#10;">
            <a:extLst>
              <a:ext uri="{FF2B5EF4-FFF2-40B4-BE49-F238E27FC236}">
                <a16:creationId xmlns:a16="http://schemas.microsoft.com/office/drawing/2014/main" id="{048A80F2-77FC-3A29-7492-BC6B7D9F95F5}"/>
              </a:ext>
            </a:extLst>
          </p:cNvPr>
          <p:cNvPicPr>
            <a:picLocks noChangeAspect="1"/>
          </p:cNvPicPr>
          <p:nvPr/>
        </p:nvPicPr>
        <p:blipFill>
          <a:blip r:embed="rId6"/>
          <a:stretch>
            <a:fillRect/>
          </a:stretch>
        </p:blipFill>
        <p:spPr>
          <a:xfrm>
            <a:off x="6125291" y="3707136"/>
            <a:ext cx="5039360" cy="28346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32369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59"/>
        <p:cNvGrpSpPr/>
        <p:nvPr/>
      </p:nvGrpSpPr>
      <p:grpSpPr>
        <a:xfrm>
          <a:off x="0" y="0"/>
          <a:ext cx="0" cy="0"/>
          <a:chOff x="0" y="0"/>
          <a:chExt cx="0" cy="0"/>
        </a:xfrm>
      </p:grpSpPr>
      <p:sp>
        <p:nvSpPr>
          <p:cNvPr id="360" name="Google Shape;360;p19"/>
          <p:cNvSpPr txBox="1">
            <a:spLocks noGrp="1"/>
          </p:cNvSpPr>
          <p:nvPr>
            <p:ph type="title"/>
          </p:nvPr>
        </p:nvSpPr>
        <p:spPr>
          <a:xfrm>
            <a:off x="286715" y="387223"/>
            <a:ext cx="8598493" cy="745775"/>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dk1"/>
              </a:buClr>
              <a:buSzPts val="4100"/>
              <a:buFont typeface="Calibri"/>
              <a:buNone/>
            </a:pPr>
            <a:r>
              <a:rPr lang="en-US" sz="3700" b="1"/>
              <a:t>The LIFE training program</a:t>
            </a:r>
            <a:br>
              <a:rPr lang="en-US" sz="3300" b="1"/>
            </a:br>
            <a:endParaRPr sz="3100" i="1"/>
          </a:p>
        </p:txBody>
      </p:sp>
      <p:sp>
        <p:nvSpPr>
          <p:cNvPr id="361" name="Google Shape;361;p19"/>
          <p:cNvSpPr txBox="1">
            <a:spLocks noGrp="1"/>
          </p:cNvSpPr>
          <p:nvPr>
            <p:ph idx="1"/>
          </p:nvPr>
        </p:nvSpPr>
        <p:spPr>
          <a:xfrm>
            <a:off x="286715" y="1004410"/>
            <a:ext cx="6338937" cy="4052046"/>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200"/>
              <a:buChar char="•"/>
            </a:pPr>
            <a:r>
              <a:rPr lang="en-US" sz="2300"/>
              <a:t>Introduces the concepts taught in the LIFE program: emotion identification and regulation, mindfulness, self-compassion, and social skills</a:t>
            </a:r>
            <a:endParaRPr sz="2300"/>
          </a:p>
          <a:p>
            <a:pPr marL="228600" lvl="0" indent="0" algn="l" rtl="0">
              <a:lnSpc>
                <a:spcPct val="90000"/>
              </a:lnSpc>
              <a:spcBef>
                <a:spcPts val="0"/>
              </a:spcBef>
              <a:spcAft>
                <a:spcPts val="0"/>
              </a:spcAft>
              <a:buNone/>
            </a:pPr>
            <a:endParaRPr sz="2300"/>
          </a:p>
          <a:p>
            <a:pPr marL="228600" lvl="0" indent="-228600" algn="l" rtl="0">
              <a:lnSpc>
                <a:spcPct val="90000"/>
              </a:lnSpc>
              <a:spcBef>
                <a:spcPts val="0"/>
              </a:spcBef>
              <a:spcAft>
                <a:spcPts val="0"/>
              </a:spcAft>
              <a:buSzPts val="2200"/>
              <a:buChar char="•"/>
            </a:pPr>
            <a:r>
              <a:rPr lang="en-US" sz="2300"/>
              <a:t>Emphasis on cultural humility</a:t>
            </a:r>
            <a:endParaRPr sz="2300"/>
          </a:p>
          <a:p>
            <a:pPr marL="228600" lvl="0" indent="-228600" algn="l" rtl="0">
              <a:lnSpc>
                <a:spcPct val="90000"/>
              </a:lnSpc>
              <a:spcBef>
                <a:spcPts val="2200"/>
              </a:spcBef>
              <a:spcAft>
                <a:spcPts val="0"/>
              </a:spcAft>
              <a:buClr>
                <a:schemeClr val="dk1"/>
              </a:buClr>
              <a:buSzPts val="2200"/>
              <a:buChar char="•"/>
            </a:pPr>
            <a:r>
              <a:rPr lang="en-US" sz="2300"/>
              <a:t>Facilitator skills, group management strategies</a:t>
            </a:r>
            <a:endParaRPr sz="2300"/>
          </a:p>
          <a:p>
            <a:pPr marL="228600" lvl="0" indent="-228600" algn="l" rtl="0">
              <a:lnSpc>
                <a:spcPct val="90000"/>
              </a:lnSpc>
              <a:spcBef>
                <a:spcPts val="2200"/>
              </a:spcBef>
              <a:spcAft>
                <a:spcPts val="0"/>
              </a:spcAft>
              <a:buClr>
                <a:srgbClr val="000000"/>
              </a:buClr>
              <a:buSzPts val="2200"/>
              <a:buChar char="•"/>
            </a:pPr>
            <a:r>
              <a:rPr lang="en-US" sz="2300">
                <a:solidFill>
                  <a:srgbClr val="000000"/>
                </a:solidFill>
              </a:rPr>
              <a:t>Understanding youth development and family needs </a:t>
            </a:r>
            <a:endParaRPr sz="2300"/>
          </a:p>
          <a:p>
            <a:pPr marL="228600" lvl="0" indent="-228600" algn="l" rtl="0">
              <a:lnSpc>
                <a:spcPct val="90000"/>
              </a:lnSpc>
              <a:spcBef>
                <a:spcPts val="2200"/>
              </a:spcBef>
              <a:spcAft>
                <a:spcPts val="0"/>
              </a:spcAft>
              <a:buClr>
                <a:srgbClr val="000000"/>
              </a:buClr>
              <a:buSzPts val="2200"/>
              <a:buChar char="•"/>
            </a:pPr>
            <a:r>
              <a:rPr lang="en-US" sz="2300">
                <a:solidFill>
                  <a:srgbClr val="000000"/>
                </a:solidFill>
              </a:rPr>
              <a:t>Trauma-informed practice </a:t>
            </a:r>
            <a:endParaRPr sz="2300"/>
          </a:p>
          <a:p>
            <a:pPr marL="228600" lvl="0" indent="-228600" algn="l" rtl="0">
              <a:lnSpc>
                <a:spcPct val="90000"/>
              </a:lnSpc>
              <a:spcBef>
                <a:spcPts val="2200"/>
              </a:spcBef>
              <a:spcAft>
                <a:spcPts val="0"/>
              </a:spcAft>
              <a:buClr>
                <a:schemeClr val="dk1"/>
              </a:buClr>
              <a:buSzPts val="2200"/>
              <a:buChar char="•"/>
            </a:pPr>
            <a:r>
              <a:rPr lang="en-US" sz="2300"/>
              <a:t>Self-care strategies for facilitators</a:t>
            </a:r>
            <a:endParaRPr sz="2300"/>
          </a:p>
        </p:txBody>
      </p:sp>
      <p:pic>
        <p:nvPicPr>
          <p:cNvPr id="363" name="Google Shape;363;p19" descr="poster of life training program purpose"/>
          <p:cNvPicPr preferRelativeResize="0"/>
          <p:nvPr/>
        </p:nvPicPr>
        <p:blipFill>
          <a:blip r:embed="rId3">
            <a:alphaModFix/>
          </a:blip>
          <a:stretch>
            <a:fillRect/>
          </a:stretch>
        </p:blipFill>
        <p:spPr>
          <a:xfrm>
            <a:off x="6999908" y="415110"/>
            <a:ext cx="4773041" cy="60277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853495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FEAAAB59-EB6E-3854-1412-7E2623F579B4}"/>
              </a:ext>
            </a:extLst>
          </p:cNvPr>
          <p:cNvSpPr>
            <a:spLocks noGrp="1"/>
          </p:cNvSpPr>
          <p:nvPr>
            <p:ph type="pic" sz="quarter" idx="10"/>
          </p:nvPr>
        </p:nvSpPr>
        <p:spPr/>
        <p:txBody>
          <a:bodyPr/>
          <a:lstStyle/>
          <a:p>
            <a:endParaRPr lang="en-US"/>
          </a:p>
        </p:txBody>
      </p:sp>
      <p:sp>
        <p:nvSpPr>
          <p:cNvPr id="5" name="Google Shape;264;p10">
            <a:extLst>
              <a:ext uri="{FF2B5EF4-FFF2-40B4-BE49-F238E27FC236}">
                <a16:creationId xmlns:a16="http://schemas.microsoft.com/office/drawing/2014/main" id="{59D1365A-4AC3-EA30-42AF-DAF45C7C6272}"/>
              </a:ext>
            </a:extLst>
          </p:cNvPr>
          <p:cNvSpPr txBox="1">
            <a:spLocks noGrp="1"/>
          </p:cNvSpPr>
          <p:nvPr>
            <p:ph type="title" idx="4294967295"/>
          </p:nvPr>
        </p:nvSpPr>
        <p:spPr>
          <a:xfrm>
            <a:off x="0" y="125413"/>
            <a:ext cx="7591425" cy="1054100"/>
          </a:xfrm>
          <a:prstGeom prst="rect">
            <a:avLst/>
          </a:prstGeom>
          <a:noFill/>
          <a:ln>
            <a:noFill/>
            <a:prstDash/>
          </a:ln>
          <a:effectLst/>
        </p:spPr>
        <p:txBody>
          <a:bodyPr rot="0" spcFirstLastPara="1" vertOverflow="overflow" horzOverflow="overflow" vert="horz" wrap="square" lIns="91440" tIns="45720" rIns="91440" bIns="45720" numCol="1" spcCol="0" rtlCol="0" fromWordArt="0" anchor="ctr" anchorCtr="0" forceAA="0" compatLnSpc="1">
            <a:prstTxWarp prst="textNoShape">
              <a:avLst/>
            </a:prstTxWarp>
            <a:normAutofit fontScale="9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ct val="0"/>
              </a:spcBef>
              <a:spcAft>
                <a:spcPts val="600"/>
              </a:spcAft>
              <a:buClr>
                <a:schemeClr val="dk1"/>
              </a:buClr>
              <a:buSzPts val="4100"/>
              <a:buFont typeface="Arial"/>
              <a:buNone/>
              <a:tabLst/>
              <a:defRPr/>
            </a:pPr>
            <a:r>
              <a:rPr kumimoji="0" lang="en-US" sz="5300" b="1" i="0" u="none" strike="noStrike" kern="1200" cap="none" spc="0" normalizeH="0" baseline="0" noProof="0">
                <a:ln>
                  <a:noFill/>
                </a:ln>
                <a:solidFill>
                  <a:schemeClr val="tx1"/>
                </a:solidFill>
                <a:effectLst/>
                <a:uLnTx/>
                <a:uFillTx/>
                <a:latin typeface="+mj-lt"/>
                <a:ea typeface="+mj-ea"/>
                <a:cs typeface="+mj-cs"/>
                <a:sym typeface="Arial"/>
              </a:rPr>
              <a:t>The LIFE Manual</a:t>
            </a:r>
            <a:br>
              <a:rPr kumimoji="0" lang="en-US" sz="1900" b="1" i="0" u="none" strike="noStrike" kern="1200" cap="none" spc="0" normalizeH="0" baseline="0" noProof="0">
                <a:ln>
                  <a:noFill/>
                </a:ln>
                <a:solidFill>
                  <a:schemeClr val="tx1"/>
                </a:solidFill>
                <a:effectLst/>
                <a:uLnTx/>
                <a:uFillTx/>
                <a:latin typeface="+mj-lt"/>
                <a:ea typeface="+mj-ea"/>
                <a:cs typeface="+mj-cs"/>
                <a:sym typeface="Arial"/>
              </a:rPr>
            </a:br>
            <a:r>
              <a:rPr kumimoji="0" lang="en-US" sz="4500" b="1" i="1" u="none" strike="noStrike" kern="1200" cap="none" spc="0" normalizeH="0" baseline="0" noProof="0">
                <a:ln>
                  <a:noFill/>
                </a:ln>
                <a:solidFill>
                  <a:schemeClr val="tx1"/>
                </a:solidFill>
                <a:effectLst/>
                <a:uLnTx/>
                <a:uFillTx/>
                <a:latin typeface="+mj-lt"/>
                <a:ea typeface="+mj-ea"/>
                <a:cs typeface="+mj-cs"/>
                <a:sym typeface="Arial"/>
              </a:rPr>
              <a:t>Cover Page, Table of Contents, Introductory Page</a:t>
            </a:r>
            <a:endParaRPr kumimoji="0" lang="en-US" sz="4500" b="0" i="0" u="none" strike="noStrike" kern="1200" cap="none" spc="0" normalizeH="0" baseline="0" noProof="0">
              <a:ln>
                <a:noFill/>
              </a:ln>
              <a:solidFill>
                <a:schemeClr val="tx1"/>
              </a:solidFill>
              <a:effectLst/>
              <a:uLnTx/>
              <a:uFillTx/>
              <a:latin typeface="+mj-lt"/>
              <a:ea typeface="+mj-ea"/>
              <a:cs typeface="+mj-cs"/>
              <a:sym typeface="Arial"/>
            </a:endParaRPr>
          </a:p>
        </p:txBody>
      </p:sp>
      <p:pic>
        <p:nvPicPr>
          <p:cNvPr id="9" name="Picture 8" descr="vide of the LIFE Manual scrolling">
            <a:extLst>
              <a:ext uri="{FF2B5EF4-FFF2-40B4-BE49-F238E27FC236}">
                <a16:creationId xmlns:a16="http://schemas.microsoft.com/office/drawing/2014/main" id="{154EF078-EF94-07B0-1E9B-7264C8DE8141}"/>
              </a:ext>
            </a:extLst>
          </p:cNvPr>
          <p:cNvPicPr>
            <a:picLocks noChangeAspect="1"/>
          </p:cNvPicPr>
          <p:nvPr/>
        </p:nvPicPr>
        <p:blipFill>
          <a:blip r:embed="rId3"/>
          <a:srcRect l="1548" r="1639"/>
          <a:stretch/>
        </p:blipFill>
        <p:spPr>
          <a:xfrm>
            <a:off x="1836516" y="1431262"/>
            <a:ext cx="8518968" cy="4949622"/>
          </a:xfrm>
          <a:prstGeom prst="rect">
            <a:avLst/>
          </a:prstGeom>
        </p:spPr>
      </p:pic>
    </p:spTree>
    <p:extLst>
      <p:ext uri="{BB962C8B-B14F-4D97-AF65-F5344CB8AC3E}">
        <p14:creationId xmlns:p14="http://schemas.microsoft.com/office/powerpoint/2010/main" val="16623197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0BAA36D-58FC-384B-8F2E-7F0DE6ED7010}"/>
              </a:ext>
            </a:extLst>
          </p:cNvPr>
          <p:cNvSpPr>
            <a:spLocks noGrp="1"/>
          </p:cNvSpPr>
          <p:nvPr>
            <p:ph type="pic" sz="quarter" idx="10"/>
          </p:nvPr>
        </p:nvSpPr>
        <p:spPr/>
        <p:txBody>
          <a:bodyPr/>
          <a:lstStyle/>
          <a:p>
            <a:endParaRPr lang="en-US"/>
          </a:p>
        </p:txBody>
      </p:sp>
      <p:sp>
        <p:nvSpPr>
          <p:cNvPr id="2" name="Title 1">
            <a:extLst>
              <a:ext uri="{FF2B5EF4-FFF2-40B4-BE49-F238E27FC236}">
                <a16:creationId xmlns:a16="http://schemas.microsoft.com/office/drawing/2014/main" id="{5EB072C4-C285-FBA6-D211-3DBAC506AD4B}"/>
              </a:ext>
            </a:extLst>
          </p:cNvPr>
          <p:cNvSpPr txBox="1">
            <a:spLocks noGrp="1"/>
          </p:cNvSpPr>
          <p:nvPr>
            <p:ph type="title" idx="4294967295"/>
          </p:nvPr>
        </p:nvSpPr>
        <p:spPr>
          <a:xfrm>
            <a:off x="0" y="250825"/>
            <a:ext cx="9691688" cy="7254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1" i="0" u="none" strike="noStrike" kern="1200" cap="none" spc="0" normalizeH="0" baseline="0" noProof="0">
                <a:ln>
                  <a:noFill/>
                </a:ln>
                <a:solidFill>
                  <a:schemeClr val="tx1"/>
                </a:solidFill>
                <a:effectLst/>
                <a:uLnTx/>
                <a:uFillTx/>
                <a:latin typeface="+mj-lt"/>
                <a:ea typeface="+mj-ea"/>
                <a:cs typeface="+mj-cs"/>
              </a:rPr>
              <a:t>Data outcomes from LIFE trainings</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600" b="1" i="1" u="none" strike="noStrike" kern="1200" cap="none" spc="0" normalizeH="0" baseline="0" noProof="0">
                <a:ln>
                  <a:noFill/>
                </a:ln>
                <a:solidFill>
                  <a:schemeClr val="tx1"/>
                </a:solidFill>
                <a:effectLst/>
                <a:uLnTx/>
                <a:uFillTx/>
                <a:latin typeface="+mj-lt"/>
                <a:ea typeface="+mj-ea"/>
                <a:cs typeface="+mj-cs"/>
              </a:rPr>
              <a:t>Relevance, Usefulness, and Satisfaction</a:t>
            </a:r>
          </a:p>
        </p:txBody>
      </p:sp>
      <p:graphicFrame>
        <p:nvGraphicFramePr>
          <p:cNvPr id="9" name="Chart 8" descr="data outcomes chart showing LIFE trainings rating">
            <a:extLst>
              <a:ext uri="{FF2B5EF4-FFF2-40B4-BE49-F238E27FC236}">
                <a16:creationId xmlns:a16="http://schemas.microsoft.com/office/drawing/2014/main" id="{F7B8CB89-91C8-65C0-3D19-325BADF4240C}"/>
              </a:ext>
            </a:extLst>
          </p:cNvPr>
          <p:cNvGraphicFramePr/>
          <p:nvPr/>
        </p:nvGraphicFramePr>
        <p:xfrm>
          <a:off x="682906" y="1462769"/>
          <a:ext cx="5995686" cy="4649036"/>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Box 10">
            <a:extLst>
              <a:ext uri="{FF2B5EF4-FFF2-40B4-BE49-F238E27FC236}">
                <a16:creationId xmlns:a16="http://schemas.microsoft.com/office/drawing/2014/main" id="{C2CC8A53-29B6-0EDA-DAF7-178E62645107}"/>
              </a:ext>
            </a:extLst>
          </p:cNvPr>
          <p:cNvSpPr txBox="1"/>
          <p:nvPr/>
        </p:nvSpPr>
        <p:spPr>
          <a:xfrm>
            <a:off x="1276498" y="6111805"/>
            <a:ext cx="4356513" cy="338554"/>
          </a:xfrm>
          <a:prstGeom prst="rect">
            <a:avLst/>
          </a:prstGeom>
          <a:noFill/>
        </p:spPr>
        <p:txBody>
          <a:bodyPr wrap="square" rtlCol="0">
            <a:spAutoFit/>
          </a:bodyPr>
          <a:lstStyle/>
          <a:p>
            <a:pPr algn="ctr"/>
            <a:r>
              <a:rPr lang="en-US" sz="1600"/>
              <a:t>Items were rated from 1-5, with 5 as the best</a:t>
            </a:r>
          </a:p>
        </p:txBody>
      </p:sp>
      <p:pic>
        <p:nvPicPr>
          <p:cNvPr id="3" name="Online Media 2" title="Kyle's LIFE Training Testimonial">
            <a:hlinkClick r:id="" action="ppaction://media"/>
            <a:extLst>
              <a:ext uri="{FF2B5EF4-FFF2-40B4-BE49-F238E27FC236}">
                <a16:creationId xmlns:a16="http://schemas.microsoft.com/office/drawing/2014/main" id="{6969B0FD-215C-CED9-1E1A-EF037376F0A0}"/>
              </a:ext>
            </a:extLst>
          </p:cNvPr>
          <p:cNvPicPr>
            <a:picLocks noRot="1" noChangeAspect="1"/>
          </p:cNvPicPr>
          <p:nvPr>
            <a:videoFile r:link="rId1"/>
          </p:nvPr>
        </p:nvPicPr>
        <p:blipFill>
          <a:blip r:embed="rId5"/>
          <a:stretch>
            <a:fillRect/>
          </a:stretch>
        </p:blipFill>
        <p:spPr>
          <a:xfrm>
            <a:off x="6951206" y="2241115"/>
            <a:ext cx="5026427" cy="2887260"/>
          </a:xfrm>
          <a:prstGeom prst="rect">
            <a:avLst/>
          </a:prstGeom>
        </p:spPr>
      </p:pic>
    </p:spTree>
    <p:extLst>
      <p:ext uri="{BB962C8B-B14F-4D97-AF65-F5344CB8AC3E}">
        <p14:creationId xmlns:p14="http://schemas.microsoft.com/office/powerpoint/2010/main" val="10162408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968342D-058A-3687-0280-3031DFDA1A65}"/>
              </a:ext>
            </a:extLst>
          </p:cNvPr>
          <p:cNvSpPr>
            <a:spLocks noGrp="1"/>
          </p:cNvSpPr>
          <p:nvPr>
            <p:ph type="title" idx="4294967295"/>
          </p:nvPr>
        </p:nvSpPr>
        <p:spPr>
          <a:xfrm>
            <a:off x="0" y="117475"/>
            <a:ext cx="11090275" cy="322263"/>
          </a:xfrm>
        </p:spPr>
        <p:txBody>
          <a:bodyPr>
            <a:noAutofit/>
          </a:bodyPr>
          <a:lstStyle/>
          <a:p>
            <a:r>
              <a:rPr lang="en-US" sz="3300" b="1"/>
              <a:t>LIFE trainees in Massachusetts</a:t>
            </a:r>
          </a:p>
        </p:txBody>
      </p:sp>
      <p:pic>
        <p:nvPicPr>
          <p:cNvPr id="4" name="Picture 4" descr="map of Massachusetts with locations of LIFE programs highlighted">
            <a:extLst>
              <a:ext uri="{FF2B5EF4-FFF2-40B4-BE49-F238E27FC236}">
                <a16:creationId xmlns:a16="http://schemas.microsoft.com/office/drawing/2014/main" id="{6AD65C50-CC26-634E-F828-5ECCF102BC2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930"/>
          <a:stretch/>
        </p:blipFill>
        <p:spPr bwMode="auto">
          <a:xfrm>
            <a:off x="709734" y="1156932"/>
            <a:ext cx="10691663" cy="5296606"/>
          </a:xfrm>
          <a:prstGeom prst="rect">
            <a:avLst/>
          </a:prstGeom>
          <a:noFill/>
          <a:extLst>
            <a:ext uri="{909E8E84-426E-40DD-AFC4-6F175D3DCCD1}">
              <a14:hiddenFill xmlns:a14="http://schemas.microsoft.com/office/drawing/2010/main">
                <a:solidFill>
                  <a:srgbClr val="FFFFFF"/>
                </a:solidFill>
              </a14:hiddenFill>
            </a:ext>
          </a:extLst>
        </p:spPr>
      </p:pic>
      <p:pic>
        <p:nvPicPr>
          <p:cNvPr id="6" name="Content Placeholder 5" descr="Esperanza Academy">
            <a:extLst>
              <a:ext uri="{FF2B5EF4-FFF2-40B4-BE49-F238E27FC236}">
                <a16:creationId xmlns:a16="http://schemas.microsoft.com/office/drawing/2014/main" id="{7CB2D36A-5073-E0D2-1AFC-A3A26C97CB1D}"/>
              </a:ext>
            </a:extLst>
          </p:cNvPr>
          <p:cNvPicPr>
            <a:picLocks noGrp="1" noChangeAspect="1" noChangeArrowheads="1"/>
          </p:cNvPicPr>
          <p:nvPr>
            <p:ph type="pic" sz="quarter" idx="10"/>
          </p:nvPr>
        </p:nvPicPr>
        <p:blipFill>
          <a:blip r:embed="rId4">
            <a:extLst>
              <a:ext uri="{28A0092B-C50C-407E-A947-70E740481C1C}">
                <a14:useLocalDpi xmlns:a14="http://schemas.microsoft.com/office/drawing/2010/main" val="0"/>
              </a:ext>
            </a:extLst>
          </a:blip>
          <a:srcRect l="24578" r="24578"/>
          <a:stretch/>
        </p:blipFill>
        <p:spPr bwMode="auto">
          <a:xfrm>
            <a:off x="386887" y="1056374"/>
            <a:ext cx="2444539" cy="137505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Radiate Consulting logo with yellow stars and blue circle&#10;&#10;">
            <a:extLst>
              <a:ext uri="{FF2B5EF4-FFF2-40B4-BE49-F238E27FC236}">
                <a16:creationId xmlns:a16="http://schemas.microsoft.com/office/drawing/2014/main" id="{4D67049A-9337-7878-1DE7-60982B0DFC23}"/>
              </a:ext>
            </a:extLst>
          </p:cNvPr>
          <p:cNvPicPr>
            <a:picLocks noChangeAspect="1"/>
          </p:cNvPicPr>
          <p:nvPr/>
        </p:nvPicPr>
        <p:blipFill rotWithShape="1">
          <a:blip r:embed="rId5"/>
          <a:srcRect l="5984" r="9282"/>
          <a:stretch/>
        </p:blipFill>
        <p:spPr>
          <a:xfrm>
            <a:off x="438275" y="3236404"/>
            <a:ext cx="1519615" cy="920945"/>
          </a:xfrm>
          <a:prstGeom prst="rect">
            <a:avLst/>
          </a:prstGeom>
        </p:spPr>
      </p:pic>
      <p:pic>
        <p:nvPicPr>
          <p:cNvPr id="12" name="Picture 6" descr="Yawkey Club of Roxbury">
            <a:extLst>
              <a:ext uri="{FF2B5EF4-FFF2-40B4-BE49-F238E27FC236}">
                <a16:creationId xmlns:a16="http://schemas.microsoft.com/office/drawing/2014/main" id="{523C2AF8-0E79-B8BD-DFB0-1D557FBE43C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6887" y="4853962"/>
            <a:ext cx="1403397" cy="140339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About Us / About the Beethoven-Ohrenberger">
            <a:extLst>
              <a:ext uri="{FF2B5EF4-FFF2-40B4-BE49-F238E27FC236}">
                <a16:creationId xmlns:a16="http://schemas.microsoft.com/office/drawing/2014/main" id="{85155A57-3EEB-452B-8200-AA11FE9028E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56898" y="4249165"/>
            <a:ext cx="1451514" cy="120959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The Family Center- Community Connections of Brockton | Family Resource  Centers - Massachusetts">
            <a:extLst>
              <a:ext uri="{FF2B5EF4-FFF2-40B4-BE49-F238E27FC236}">
                <a16:creationId xmlns:a16="http://schemas.microsoft.com/office/drawing/2014/main" id="{EC712273-4C84-E746-04F8-1AF17471331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06172" y="762509"/>
            <a:ext cx="1803078" cy="39442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Nan Project logo with stars and text&#10;&#10;">
            <a:extLst>
              <a:ext uri="{FF2B5EF4-FFF2-40B4-BE49-F238E27FC236}">
                <a16:creationId xmlns:a16="http://schemas.microsoft.com/office/drawing/2014/main" id="{1465101B-1F2F-4D76-4842-367EF160070C}"/>
              </a:ext>
            </a:extLst>
          </p:cNvPr>
          <p:cNvPicPr>
            <a:picLocks noChangeAspect="1"/>
          </p:cNvPicPr>
          <p:nvPr/>
        </p:nvPicPr>
        <p:blipFill rotWithShape="1">
          <a:blip r:embed="rId9"/>
          <a:srcRect l="4664" r="5280"/>
          <a:stretch/>
        </p:blipFill>
        <p:spPr>
          <a:xfrm>
            <a:off x="9606783" y="1056374"/>
            <a:ext cx="1794614" cy="803715"/>
          </a:xfrm>
          <a:prstGeom prst="rect">
            <a:avLst/>
          </a:prstGeom>
        </p:spPr>
      </p:pic>
      <p:pic>
        <p:nvPicPr>
          <p:cNvPr id="8" name="Picture 7" descr="MGH Chelsea Healthcare Center - Families First">
            <a:extLst>
              <a:ext uri="{FF2B5EF4-FFF2-40B4-BE49-F238E27FC236}">
                <a16:creationId xmlns:a16="http://schemas.microsoft.com/office/drawing/2014/main" id="{54104A04-D2E8-6CF5-217C-84FC65BC18F2}"/>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4587" t="31000" r="28004" b="32221"/>
          <a:stretch/>
        </p:blipFill>
        <p:spPr bwMode="auto">
          <a:xfrm>
            <a:off x="9606783" y="2712312"/>
            <a:ext cx="2272690" cy="96382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Children's Cove logo for a child care company&#10;&#10;">
            <a:extLst>
              <a:ext uri="{FF2B5EF4-FFF2-40B4-BE49-F238E27FC236}">
                <a16:creationId xmlns:a16="http://schemas.microsoft.com/office/drawing/2014/main" id="{03CF8088-E90E-FA62-B1C6-BF99230C38D0}"/>
              </a:ext>
            </a:extLst>
          </p:cNvPr>
          <p:cNvPicPr>
            <a:picLocks noChangeAspect="1"/>
          </p:cNvPicPr>
          <p:nvPr/>
        </p:nvPicPr>
        <p:blipFill>
          <a:blip r:embed="rId11"/>
          <a:stretch>
            <a:fillRect/>
          </a:stretch>
        </p:blipFill>
        <p:spPr>
          <a:xfrm>
            <a:off x="9993066" y="5051849"/>
            <a:ext cx="1818410" cy="677915"/>
          </a:xfrm>
          <a:prstGeom prst="rect">
            <a:avLst/>
          </a:prstGeom>
        </p:spPr>
      </p:pic>
      <p:pic>
        <p:nvPicPr>
          <p:cNvPr id="7" name="Picture 2" descr="Old Colony YMCA Official Homepage">
            <a:extLst>
              <a:ext uri="{FF2B5EF4-FFF2-40B4-BE49-F238E27FC236}">
                <a16:creationId xmlns:a16="http://schemas.microsoft.com/office/drawing/2014/main" id="{42B0E21D-64A7-53C1-E515-EFDE718CE66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807625" y="4954864"/>
            <a:ext cx="1875618" cy="18200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04999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93;p1" descr="support meeting two males hugging">
            <a:extLst>
              <a:ext uri="{FF2B5EF4-FFF2-40B4-BE49-F238E27FC236}">
                <a16:creationId xmlns:a16="http://schemas.microsoft.com/office/drawing/2014/main" id="{E38F7DCE-EAF2-EE8B-6413-97C83D77A456}"/>
              </a:ext>
            </a:extLst>
          </p:cNvPr>
          <p:cNvPicPr preferRelativeResize="0"/>
          <p:nvPr/>
        </p:nvPicPr>
        <p:blipFill rotWithShape="1">
          <a:blip r:embed="rId3">
            <a:alphaModFix amt="35000"/>
          </a:blip>
          <a:srcRect/>
          <a:stretch/>
        </p:blipFill>
        <p:spPr>
          <a:xfrm>
            <a:off x="0" y="9161"/>
            <a:ext cx="12192000" cy="6848839"/>
          </a:xfrm>
          <a:prstGeom prst="rect">
            <a:avLst/>
          </a:prstGeom>
          <a:noFill/>
          <a:ln>
            <a:noFill/>
          </a:ln>
        </p:spPr>
      </p:pic>
      <p:sp>
        <p:nvSpPr>
          <p:cNvPr id="5" name="Google Shape;94;p1">
            <a:extLst>
              <a:ext uri="{FF2B5EF4-FFF2-40B4-BE49-F238E27FC236}">
                <a16:creationId xmlns:a16="http://schemas.microsoft.com/office/drawing/2014/main" id="{FDAB8B6D-C5A6-735C-68D2-F2027D8C5DC5}"/>
              </a:ext>
            </a:extLst>
          </p:cNvPr>
          <p:cNvSpPr txBox="1">
            <a:spLocks noGrp="1"/>
          </p:cNvSpPr>
          <p:nvPr>
            <p:ph type="title" idx="4294967295"/>
          </p:nvPr>
        </p:nvSpPr>
        <p:spPr>
          <a:xfrm>
            <a:off x="1019111" y="2189747"/>
            <a:ext cx="10153778" cy="2642523"/>
          </a:xfrm>
          <a:prstGeom prst="rect">
            <a:avLst/>
          </a:prstGeom>
          <a:noFill/>
          <a:ln>
            <a:noFill/>
            <a:prstDash/>
          </a:ln>
          <a:effectLst/>
        </p:spPr>
        <p:txBody>
          <a:bodyPr rot="0" spcFirstLastPara="1" vertOverflow="overflow" horzOverflow="overflow" vert="horz" wrap="square" lIns="91425" tIns="45700" rIns="91425" bIns="4570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00" cap="none" spc="0" normalizeH="0" baseline="0" noProof="0">
                <a:ln>
                  <a:noFill/>
                </a:ln>
                <a:solidFill>
                  <a:srgbClr val="212121"/>
                </a:solidFill>
                <a:effectLst/>
                <a:uLnTx/>
                <a:uFillTx/>
                <a:latin typeface="Aptos" panose="020B0004020202020204" pitchFamily="34" charset="0"/>
                <a:ea typeface="Aptos" panose="020B0004020202020204" pitchFamily="34" charset="0"/>
                <a:cs typeface="Times New Roman" panose="02020603050405020304" pitchFamily="18" charset="0"/>
              </a:rPr>
              <a:t>Living In Families with Emotions (LIFE): training community organizations to deliver a resilience-enhancing intervention for youth</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600" b="0" i="0" u="none" strike="noStrike" kern="100" cap="none" spc="0" normalizeH="0" baseline="0" noProof="0">
              <a:ln>
                <a:noFill/>
              </a:ln>
              <a:solidFill>
                <a:schemeClr val="tx1"/>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chemeClr val="bg1"/>
                </a:solidFill>
                <a:effectLst/>
                <a:uLnTx/>
                <a:uFillTx/>
                <a:latin typeface="+mj-lt"/>
                <a:ea typeface="+mj-ea"/>
                <a:cs typeface="Arial" panose="020B0604020202020204" pitchFamily="34" charset="0"/>
              </a:rPr>
              <a:t> </a:t>
            </a:r>
            <a:r>
              <a:rPr kumimoji="0" lang="en-US" sz="2800" b="0" i="0" u="none" strike="noStrike" kern="1200" cap="none" spc="0" normalizeH="0" baseline="0" noProof="0">
                <a:ln>
                  <a:noFill/>
                </a:ln>
                <a:solidFill>
                  <a:schemeClr val="tx1"/>
                </a:solidFill>
                <a:effectLst/>
                <a:uLnTx/>
                <a:uFillTx/>
                <a:latin typeface="+mj-lt"/>
                <a:ea typeface="+mj-ea"/>
                <a:cs typeface="Arial" panose="020B0604020202020204" pitchFamily="34" charset="0"/>
              </a:rPr>
              <a:t>Daphne Holt, MD, PhD</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a:ln>
                  <a:noFill/>
                </a:ln>
                <a:solidFill>
                  <a:schemeClr val="tx1"/>
                </a:solidFill>
                <a:effectLst/>
                <a:uLnTx/>
                <a:uFillTx/>
                <a:latin typeface="+mj-lt"/>
                <a:ea typeface="+mj-ea"/>
                <a:cs typeface="Arial" panose="020B0604020202020204" pitchFamily="34" charset="0"/>
              </a:rPr>
              <a:t>Director, MGH Resilience and Prevention Program and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a:ln>
                  <a:noFill/>
                </a:ln>
                <a:solidFill>
                  <a:schemeClr val="tx1"/>
                </a:solidFill>
                <a:effectLst/>
                <a:uLnTx/>
                <a:uFillTx/>
                <a:latin typeface="+mj-lt"/>
                <a:ea typeface="+mj-ea"/>
                <a:cs typeface="Arial" panose="020B0604020202020204" pitchFamily="34" charset="0"/>
              </a:rPr>
              <a:t>Co-Director, Psychosis Clinical and Research Program</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a:ln>
                  <a:noFill/>
                </a:ln>
                <a:solidFill>
                  <a:schemeClr val="tx1"/>
                </a:solidFill>
                <a:effectLst/>
                <a:uLnTx/>
                <a:uFillTx/>
                <a:latin typeface="+mj-lt"/>
                <a:ea typeface="+mj-ea"/>
                <a:cs typeface="Arial" panose="020B0604020202020204" pitchFamily="34" charset="0"/>
              </a:rPr>
              <a:t>Associate Professor, Harvard Medical School</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800" b="0" i="0" u="none" strike="noStrike" kern="1200" cap="none" spc="0" normalizeH="0" baseline="0" noProof="0">
              <a:ln>
                <a:noFill/>
              </a:ln>
              <a:solidFill>
                <a:schemeClr val="tx1"/>
              </a:solidFill>
              <a:effectLst/>
              <a:uLnTx/>
              <a:uFillTx/>
              <a:latin typeface="+mj-lt"/>
              <a:ea typeface="+mj-ea"/>
              <a:cs typeface="Arial" panose="020B0604020202020204" pitchFamily="34"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a:ln>
                  <a:noFill/>
                </a:ln>
                <a:solidFill>
                  <a:schemeClr val="tx1"/>
                </a:solidFill>
                <a:effectLst/>
                <a:uLnTx/>
                <a:uFillTx/>
                <a:latin typeface="+mj-lt"/>
                <a:ea typeface="+mj-ea"/>
                <a:cs typeface="Arial" panose="020B0604020202020204" pitchFamily="34" charset="0"/>
              </a:rPr>
              <a:t>Annual Conference of the Department of Mental Health Centers of Excellence</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a:ln>
                  <a:noFill/>
                </a:ln>
                <a:solidFill>
                  <a:schemeClr val="tx1"/>
                </a:solidFill>
                <a:effectLst/>
                <a:uLnTx/>
                <a:uFillTx/>
                <a:latin typeface="+mj-lt"/>
                <a:ea typeface="+mj-ea"/>
                <a:cs typeface="Arial" panose="020B0604020202020204" pitchFamily="34" charset="0"/>
              </a:rPr>
              <a:t>May 29</a:t>
            </a:r>
            <a:r>
              <a:rPr kumimoji="0" lang="en-US" sz="2400" b="0" i="0" u="none" strike="noStrike" kern="1200" cap="none" spc="0" normalizeH="0" baseline="30000" noProof="0">
                <a:ln>
                  <a:noFill/>
                </a:ln>
                <a:solidFill>
                  <a:schemeClr val="tx1"/>
                </a:solidFill>
                <a:effectLst/>
                <a:uLnTx/>
                <a:uFillTx/>
                <a:latin typeface="+mj-lt"/>
                <a:ea typeface="+mj-ea"/>
                <a:cs typeface="Arial" panose="020B0604020202020204" pitchFamily="34" charset="0"/>
              </a:rPr>
              <a:t>th</a:t>
            </a:r>
            <a:r>
              <a:rPr kumimoji="0" lang="en-US" sz="2400" b="0" i="0" u="none" strike="noStrike" kern="1200" cap="none" spc="0" normalizeH="0" baseline="0" noProof="0">
                <a:ln>
                  <a:noFill/>
                </a:ln>
                <a:solidFill>
                  <a:schemeClr val="tx1"/>
                </a:solidFill>
                <a:effectLst/>
                <a:uLnTx/>
                <a:uFillTx/>
                <a:latin typeface="+mj-lt"/>
                <a:ea typeface="+mj-ea"/>
                <a:cs typeface="Arial" panose="020B0604020202020204" pitchFamily="34" charset="0"/>
              </a:rPr>
              <a:t>, 2025</a:t>
            </a:r>
            <a:endParaRPr kumimoji="0" lang="en-US" sz="2400" b="0" i="0" u="none" strike="noStrike" kern="1200" cap="none" spc="0" normalizeH="0" baseline="0" noProof="0">
              <a:ln>
                <a:noFill/>
              </a:ln>
              <a:solidFill>
                <a:schemeClr val="tx1"/>
              </a:solidFill>
              <a:effectLst/>
              <a:uLnTx/>
              <a:uFillTx/>
              <a:latin typeface="+mj-lt"/>
              <a:ea typeface="+mj-ea"/>
              <a:cs typeface="+mj-cs"/>
            </a:endParaRPr>
          </a:p>
        </p:txBody>
      </p:sp>
      <p:pic>
        <p:nvPicPr>
          <p:cNvPr id="13" name="Picture 12" descr="Mass DMH logo three people outlines with hand linked in support">
            <a:extLst>
              <a:ext uri="{FF2B5EF4-FFF2-40B4-BE49-F238E27FC236}">
                <a16:creationId xmlns:a16="http://schemas.microsoft.com/office/drawing/2014/main" id="{42975B43-5056-F6F4-962F-4E9330C48D86}"/>
              </a:ext>
            </a:extLst>
          </p:cNvPr>
          <p:cNvPicPr>
            <a:picLocks noChangeAspect="1"/>
          </p:cNvPicPr>
          <p:nvPr/>
        </p:nvPicPr>
        <p:blipFill>
          <a:blip r:embed="rId4"/>
          <a:srcRect/>
          <a:stretch/>
        </p:blipFill>
        <p:spPr>
          <a:xfrm>
            <a:off x="10676813" y="4580475"/>
            <a:ext cx="886571" cy="1001826"/>
          </a:xfrm>
          <a:prstGeom prst="rect">
            <a:avLst/>
          </a:prstGeom>
        </p:spPr>
      </p:pic>
      <p:sp>
        <p:nvSpPr>
          <p:cNvPr id="12" name="Rectangle 11">
            <a:extLst>
              <a:ext uri="{FF2B5EF4-FFF2-40B4-BE49-F238E27FC236}">
                <a16:creationId xmlns:a16="http://schemas.microsoft.com/office/drawing/2014/main" id="{D9A99234-831F-1D6B-5BA4-C6D2B195115E}"/>
              </a:ext>
              <a:ext uri="{C183D7F6-B498-43B3-948B-1728B52AA6E4}">
                <adec:decorative xmlns:adec="http://schemas.microsoft.com/office/drawing/2017/decorative" val="1"/>
              </a:ext>
            </a:extLst>
          </p:cNvPr>
          <p:cNvSpPr/>
          <p:nvPr/>
        </p:nvSpPr>
        <p:spPr>
          <a:xfrm>
            <a:off x="0" y="5753099"/>
            <a:ext cx="12192000" cy="1193801"/>
          </a:xfrm>
          <a:prstGeom prst="rect">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oogle Shape;98;p1" descr="MGH logo shield with text">
            <a:extLst>
              <a:ext uri="{FF2B5EF4-FFF2-40B4-BE49-F238E27FC236}">
                <a16:creationId xmlns:a16="http://schemas.microsoft.com/office/drawing/2014/main" id="{530DFC6D-0566-DE8B-5234-32EEC9B48725}"/>
              </a:ext>
            </a:extLst>
          </p:cNvPr>
          <p:cNvPicPr preferRelativeResize="0"/>
          <p:nvPr/>
        </p:nvPicPr>
        <p:blipFill rotWithShape="1">
          <a:blip r:embed="rId5">
            <a:alphaModFix/>
          </a:blip>
          <a:srcRect l="26339" r="24809"/>
          <a:stretch/>
        </p:blipFill>
        <p:spPr>
          <a:xfrm>
            <a:off x="334656" y="5882080"/>
            <a:ext cx="1013755" cy="850936"/>
          </a:xfrm>
          <a:prstGeom prst="rect">
            <a:avLst/>
          </a:prstGeom>
          <a:noFill/>
          <a:ln>
            <a:noFill/>
          </a:ln>
        </p:spPr>
      </p:pic>
      <p:pic>
        <p:nvPicPr>
          <p:cNvPr id="7" name="Google Shape;96;p1" descr="Harvard U logo shield with lion">
            <a:extLst>
              <a:ext uri="{FF2B5EF4-FFF2-40B4-BE49-F238E27FC236}">
                <a16:creationId xmlns:a16="http://schemas.microsoft.com/office/drawing/2014/main" id="{A79122DA-0E12-70CB-1C33-933CA15191AF}"/>
              </a:ext>
            </a:extLst>
          </p:cNvPr>
          <p:cNvPicPr preferRelativeResize="0"/>
          <p:nvPr/>
        </p:nvPicPr>
        <p:blipFill rotWithShape="1">
          <a:blip r:embed="rId6">
            <a:alphaModFix/>
          </a:blip>
          <a:srcRect r="77294" b="-6419"/>
          <a:stretch/>
        </p:blipFill>
        <p:spPr>
          <a:xfrm>
            <a:off x="1527670" y="5882080"/>
            <a:ext cx="715468" cy="850937"/>
          </a:xfrm>
          <a:prstGeom prst="rect">
            <a:avLst/>
          </a:prstGeom>
          <a:noFill/>
          <a:ln>
            <a:noFill/>
          </a:ln>
        </p:spPr>
      </p:pic>
      <p:pic>
        <p:nvPicPr>
          <p:cNvPr id="11" name="Picture 10" descr="A logo with a sun and water&#10;">
            <a:extLst>
              <a:ext uri="{FF2B5EF4-FFF2-40B4-BE49-F238E27FC236}">
                <a16:creationId xmlns:a16="http://schemas.microsoft.com/office/drawing/2014/main" id="{B6E11BBF-2767-D526-AE3A-643B5E3C5D95}"/>
              </a:ext>
            </a:extLst>
          </p:cNvPr>
          <p:cNvPicPr>
            <a:picLocks noChangeAspect="1"/>
          </p:cNvPicPr>
          <p:nvPr/>
        </p:nvPicPr>
        <p:blipFill>
          <a:blip r:embed="rId7"/>
          <a:stretch>
            <a:fillRect/>
          </a:stretch>
        </p:blipFill>
        <p:spPr>
          <a:xfrm>
            <a:off x="6335639" y="5828595"/>
            <a:ext cx="1627262" cy="1003044"/>
          </a:xfrm>
          <a:prstGeom prst="rect">
            <a:avLst/>
          </a:prstGeom>
        </p:spPr>
      </p:pic>
      <p:pic>
        <p:nvPicPr>
          <p:cNvPr id="10" name="Picture 9" descr="CeO logo two half circle stacked with text">
            <a:extLst>
              <a:ext uri="{FF2B5EF4-FFF2-40B4-BE49-F238E27FC236}">
                <a16:creationId xmlns:a16="http://schemas.microsoft.com/office/drawing/2014/main" id="{8E0D678A-E03C-FD8F-2C14-FB9E9CA7C0B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59326" y="5889761"/>
            <a:ext cx="3398018" cy="741630"/>
          </a:xfrm>
          <a:prstGeom prst="rect">
            <a:avLst/>
          </a:prstGeom>
        </p:spPr>
      </p:pic>
    </p:spTree>
    <p:extLst>
      <p:ext uri="{BB962C8B-B14F-4D97-AF65-F5344CB8AC3E}">
        <p14:creationId xmlns:p14="http://schemas.microsoft.com/office/powerpoint/2010/main" val="842830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4434EF0-6F27-69F6-6D83-4B537CB6D002}"/>
              </a:ext>
            </a:extLst>
          </p:cNvPr>
          <p:cNvSpPr>
            <a:spLocks noGrp="1"/>
          </p:cNvSpPr>
          <p:nvPr>
            <p:ph type="pic" sz="quarter" idx="10"/>
          </p:nvPr>
        </p:nvSpPr>
        <p:spPr/>
        <p:txBody>
          <a:bodyPr/>
          <a:lstStyle/>
          <a:p>
            <a:endParaRPr lang="en-US"/>
          </a:p>
        </p:txBody>
      </p:sp>
      <p:sp>
        <p:nvSpPr>
          <p:cNvPr id="2" name="Title 1">
            <a:extLst>
              <a:ext uri="{FF2B5EF4-FFF2-40B4-BE49-F238E27FC236}">
                <a16:creationId xmlns:a16="http://schemas.microsoft.com/office/drawing/2014/main" id="{158CC367-8782-DF3B-E548-AC235569F268}"/>
              </a:ext>
            </a:extLst>
          </p:cNvPr>
          <p:cNvSpPr>
            <a:spLocks noGrp="1"/>
          </p:cNvSpPr>
          <p:nvPr>
            <p:ph type="title" idx="4294967295"/>
          </p:nvPr>
        </p:nvSpPr>
        <p:spPr>
          <a:xfrm>
            <a:off x="0" y="152400"/>
            <a:ext cx="11090275" cy="322263"/>
          </a:xfrm>
        </p:spPr>
        <p:txBody>
          <a:bodyPr>
            <a:noAutofit/>
          </a:bodyPr>
          <a:lstStyle/>
          <a:p>
            <a:r>
              <a:rPr lang="en-US" sz="3300" b="1"/>
              <a:t>Expanding network of LIFE trainees</a:t>
            </a:r>
          </a:p>
        </p:txBody>
      </p:sp>
      <p:grpSp>
        <p:nvGrpSpPr>
          <p:cNvPr id="5" name="Group 4" descr="Boston Public Schools">
            <a:extLst>
              <a:ext uri="{FF2B5EF4-FFF2-40B4-BE49-F238E27FC236}">
                <a16:creationId xmlns:a16="http://schemas.microsoft.com/office/drawing/2014/main" id="{9EA0AA1C-5553-6B16-F667-CA5BD27E1F8A}"/>
              </a:ext>
            </a:extLst>
          </p:cNvPr>
          <p:cNvGrpSpPr/>
          <p:nvPr/>
        </p:nvGrpSpPr>
        <p:grpSpPr>
          <a:xfrm>
            <a:off x="881411" y="837423"/>
            <a:ext cx="4370027" cy="2742027"/>
            <a:chOff x="1116916" y="2468786"/>
            <a:chExt cx="4031234" cy="2380281"/>
          </a:xfrm>
        </p:grpSpPr>
        <p:sp>
          <p:nvSpPr>
            <p:cNvPr id="6" name="Oval 5">
              <a:extLst>
                <a:ext uri="{FF2B5EF4-FFF2-40B4-BE49-F238E27FC236}">
                  <a16:creationId xmlns:a16="http://schemas.microsoft.com/office/drawing/2014/main" id="{F67C5B48-B15B-B516-46F9-C5B7A0CBE199}"/>
                </a:ext>
              </a:extLst>
            </p:cNvPr>
            <p:cNvSpPr/>
            <p:nvPr/>
          </p:nvSpPr>
          <p:spPr>
            <a:xfrm>
              <a:off x="2276266" y="3232407"/>
              <a:ext cx="1484861" cy="810388"/>
            </a:xfrm>
            <a:prstGeom prst="ellipse">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58952">
                <a:spcAft>
                  <a:spcPts val="600"/>
                </a:spcAft>
              </a:pPr>
              <a:r>
                <a:rPr lang="en-US" sz="1079" b="1" kern="1200">
                  <a:solidFill>
                    <a:schemeClr val="tx1"/>
                  </a:solidFill>
                  <a:latin typeface="+mn-lt"/>
                  <a:ea typeface="+mn-ea"/>
                  <a:cs typeface="+mn-cs"/>
                </a:rPr>
                <a:t>Boston Public Schools</a:t>
              </a:r>
              <a:endParaRPr lang="en-US" sz="1300" b="1">
                <a:solidFill>
                  <a:schemeClr val="tx1"/>
                </a:solidFill>
              </a:endParaRPr>
            </a:p>
          </p:txBody>
        </p:sp>
        <p:sp>
          <p:nvSpPr>
            <p:cNvPr id="7" name="Oval 6">
              <a:extLst>
                <a:ext uri="{FF2B5EF4-FFF2-40B4-BE49-F238E27FC236}">
                  <a16:creationId xmlns:a16="http://schemas.microsoft.com/office/drawing/2014/main" id="{2AC05796-EDD0-6CF7-987D-252A41C30D52}"/>
                </a:ext>
              </a:extLst>
            </p:cNvPr>
            <p:cNvSpPr/>
            <p:nvPr/>
          </p:nvSpPr>
          <p:spPr>
            <a:xfrm>
              <a:off x="2406169" y="2468786"/>
              <a:ext cx="1137506" cy="511824"/>
            </a:xfrm>
            <a:prstGeom prst="ellipse">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58952">
                <a:spcAft>
                  <a:spcPts val="600"/>
                </a:spcAft>
              </a:pPr>
              <a:r>
                <a:rPr lang="en-US" sz="1400" kern="1200">
                  <a:solidFill>
                    <a:schemeClr val="tx1"/>
                  </a:solidFill>
                  <a:latin typeface="+mn-lt"/>
                  <a:ea typeface="+mn-ea"/>
                  <a:cs typeface="+mn-cs"/>
                </a:rPr>
                <a:t>Boston</a:t>
              </a:r>
              <a:endParaRPr lang="en-US" sz="1600">
                <a:solidFill>
                  <a:schemeClr val="tx1"/>
                </a:solidFill>
              </a:endParaRPr>
            </a:p>
          </p:txBody>
        </p:sp>
        <p:sp>
          <p:nvSpPr>
            <p:cNvPr id="8" name="Oval 7">
              <a:extLst>
                <a:ext uri="{FF2B5EF4-FFF2-40B4-BE49-F238E27FC236}">
                  <a16:creationId xmlns:a16="http://schemas.microsoft.com/office/drawing/2014/main" id="{A4FA1F1A-E81A-D3F2-9B5E-226A3FF95DFF}"/>
                </a:ext>
              </a:extLst>
            </p:cNvPr>
            <p:cNvSpPr/>
            <p:nvPr/>
          </p:nvSpPr>
          <p:spPr>
            <a:xfrm>
              <a:off x="3765213" y="2841873"/>
              <a:ext cx="1043035" cy="457539"/>
            </a:xfrm>
            <a:prstGeom prst="ellipse">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58952">
                <a:spcAft>
                  <a:spcPts val="600"/>
                </a:spcAft>
              </a:pPr>
              <a:r>
                <a:rPr lang="en-US" sz="1050" kern="1200">
                  <a:solidFill>
                    <a:schemeClr val="tx1"/>
                  </a:solidFill>
                  <a:latin typeface="+mn-lt"/>
                  <a:ea typeface="+mn-ea"/>
                  <a:cs typeface="+mn-cs"/>
                </a:rPr>
                <a:t>Brighton</a:t>
              </a:r>
              <a:endParaRPr lang="en-US" sz="1200">
                <a:solidFill>
                  <a:schemeClr val="tx1"/>
                </a:solidFill>
              </a:endParaRPr>
            </a:p>
          </p:txBody>
        </p:sp>
        <p:sp>
          <p:nvSpPr>
            <p:cNvPr id="9" name="Oval 8">
              <a:extLst>
                <a:ext uri="{FF2B5EF4-FFF2-40B4-BE49-F238E27FC236}">
                  <a16:creationId xmlns:a16="http://schemas.microsoft.com/office/drawing/2014/main" id="{90B3F2CE-4CE4-2101-87D3-11D6A534A274}"/>
                </a:ext>
              </a:extLst>
            </p:cNvPr>
            <p:cNvSpPr/>
            <p:nvPr/>
          </p:nvSpPr>
          <p:spPr>
            <a:xfrm>
              <a:off x="1116916" y="2953467"/>
              <a:ext cx="1043036" cy="511824"/>
            </a:xfrm>
            <a:prstGeom prst="ellipse">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58952">
                <a:spcAft>
                  <a:spcPts val="600"/>
                </a:spcAft>
              </a:pPr>
              <a:r>
                <a:rPr lang="en-US" sz="1079" kern="1200">
                  <a:solidFill>
                    <a:schemeClr val="tx1"/>
                  </a:solidFill>
                  <a:latin typeface="+mn-lt"/>
                  <a:ea typeface="+mn-ea"/>
                  <a:cs typeface="+mn-cs"/>
                </a:rPr>
                <a:t>Roxbury</a:t>
              </a:r>
              <a:endParaRPr lang="en-US" sz="1300">
                <a:solidFill>
                  <a:schemeClr val="tx1"/>
                </a:solidFill>
              </a:endParaRPr>
            </a:p>
          </p:txBody>
        </p:sp>
        <p:sp>
          <p:nvSpPr>
            <p:cNvPr id="10" name="Oval 9">
              <a:extLst>
                <a:ext uri="{FF2B5EF4-FFF2-40B4-BE49-F238E27FC236}">
                  <a16:creationId xmlns:a16="http://schemas.microsoft.com/office/drawing/2014/main" id="{A7F62D68-66EF-5DE0-3783-E2863358FB84}"/>
                </a:ext>
              </a:extLst>
            </p:cNvPr>
            <p:cNvSpPr/>
            <p:nvPr/>
          </p:nvSpPr>
          <p:spPr>
            <a:xfrm>
              <a:off x="3966841" y="3538728"/>
              <a:ext cx="1181309" cy="457539"/>
            </a:xfrm>
            <a:prstGeom prst="ellipse">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58952">
                <a:spcAft>
                  <a:spcPts val="600"/>
                </a:spcAft>
              </a:pPr>
              <a:r>
                <a:rPr lang="en-US" sz="913" kern="1200">
                  <a:solidFill>
                    <a:schemeClr val="tx1"/>
                  </a:solidFill>
                  <a:latin typeface="+mn-lt"/>
                  <a:ea typeface="+mn-ea"/>
                  <a:cs typeface="+mn-cs"/>
                </a:rPr>
                <a:t>Dorchester</a:t>
              </a:r>
              <a:endParaRPr lang="en-US" sz="1100">
                <a:solidFill>
                  <a:schemeClr val="tx1"/>
                </a:solidFill>
              </a:endParaRPr>
            </a:p>
          </p:txBody>
        </p:sp>
        <p:sp>
          <p:nvSpPr>
            <p:cNvPr id="11" name="Oval 10">
              <a:extLst>
                <a:ext uri="{FF2B5EF4-FFF2-40B4-BE49-F238E27FC236}">
                  <a16:creationId xmlns:a16="http://schemas.microsoft.com/office/drawing/2014/main" id="{3B371A3F-5E21-A8A9-BB44-7C2035ECA861}"/>
                </a:ext>
              </a:extLst>
            </p:cNvPr>
            <p:cNvSpPr/>
            <p:nvPr/>
          </p:nvSpPr>
          <p:spPr>
            <a:xfrm>
              <a:off x="1116916" y="3740355"/>
              <a:ext cx="1043036" cy="511824"/>
            </a:xfrm>
            <a:prstGeom prst="ellipse">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58952">
                <a:spcAft>
                  <a:spcPts val="600"/>
                </a:spcAft>
              </a:pPr>
              <a:r>
                <a:rPr lang="en-US" sz="1079" kern="1200">
                  <a:solidFill>
                    <a:schemeClr val="tx1"/>
                  </a:solidFill>
                  <a:latin typeface="+mn-lt"/>
                  <a:ea typeface="+mn-ea"/>
                  <a:cs typeface="+mn-cs"/>
                </a:rPr>
                <a:t>Jamaica</a:t>
              </a:r>
              <a:br>
                <a:rPr lang="en-US" sz="1079" kern="1200">
                  <a:solidFill>
                    <a:schemeClr val="tx1"/>
                  </a:solidFill>
                  <a:latin typeface="+mn-lt"/>
                  <a:ea typeface="+mn-ea"/>
                  <a:cs typeface="+mn-cs"/>
                </a:rPr>
              </a:br>
              <a:r>
                <a:rPr lang="en-US" sz="1079" kern="1200">
                  <a:solidFill>
                    <a:schemeClr val="tx1"/>
                  </a:solidFill>
                  <a:latin typeface="+mn-lt"/>
                  <a:ea typeface="+mn-ea"/>
                  <a:cs typeface="+mn-cs"/>
                </a:rPr>
                <a:t>Plan</a:t>
              </a:r>
              <a:endParaRPr lang="en-US" sz="1300">
                <a:solidFill>
                  <a:schemeClr val="tx1"/>
                </a:solidFill>
              </a:endParaRPr>
            </a:p>
          </p:txBody>
        </p:sp>
        <p:sp>
          <p:nvSpPr>
            <p:cNvPr id="12" name="Oval 11">
              <a:extLst>
                <a:ext uri="{FF2B5EF4-FFF2-40B4-BE49-F238E27FC236}">
                  <a16:creationId xmlns:a16="http://schemas.microsoft.com/office/drawing/2014/main" id="{3FC6F9A3-AEFE-1922-D5D6-08BC1C0BE488}"/>
                </a:ext>
              </a:extLst>
            </p:cNvPr>
            <p:cNvSpPr/>
            <p:nvPr/>
          </p:nvSpPr>
          <p:spPr>
            <a:xfrm>
              <a:off x="3445324" y="4252179"/>
              <a:ext cx="1043035" cy="457539"/>
            </a:xfrm>
            <a:prstGeom prst="ellipse">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58952">
                <a:spcAft>
                  <a:spcPts val="600"/>
                </a:spcAft>
              </a:pPr>
              <a:r>
                <a:rPr lang="en-US" sz="1079" kern="1200">
                  <a:solidFill>
                    <a:schemeClr val="tx1"/>
                  </a:solidFill>
                  <a:latin typeface="+mn-lt"/>
                  <a:ea typeface="+mn-ea"/>
                  <a:cs typeface="+mn-cs"/>
                </a:rPr>
                <a:t>Hyde Park</a:t>
              </a:r>
              <a:endParaRPr lang="en-US" sz="1300">
                <a:solidFill>
                  <a:schemeClr val="tx1"/>
                </a:solidFill>
              </a:endParaRPr>
            </a:p>
          </p:txBody>
        </p:sp>
        <p:sp>
          <p:nvSpPr>
            <p:cNvPr id="13" name="Oval 12">
              <a:extLst>
                <a:ext uri="{FF2B5EF4-FFF2-40B4-BE49-F238E27FC236}">
                  <a16:creationId xmlns:a16="http://schemas.microsoft.com/office/drawing/2014/main" id="{79B398B4-1854-DA6E-606B-DA03A51A91BD}"/>
                </a:ext>
              </a:extLst>
            </p:cNvPr>
            <p:cNvSpPr/>
            <p:nvPr/>
          </p:nvSpPr>
          <p:spPr>
            <a:xfrm>
              <a:off x="2051381" y="4337243"/>
              <a:ext cx="1043036" cy="511824"/>
            </a:xfrm>
            <a:prstGeom prst="ellipse">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58952">
                <a:spcAft>
                  <a:spcPts val="600"/>
                </a:spcAft>
              </a:pPr>
              <a:r>
                <a:rPr lang="en-US" sz="996" kern="1200">
                  <a:solidFill>
                    <a:schemeClr val="tx1"/>
                  </a:solidFill>
                  <a:latin typeface="+mn-lt"/>
                  <a:ea typeface="+mn-ea"/>
                  <a:cs typeface="+mn-cs"/>
                </a:rPr>
                <a:t>Mattapan</a:t>
              </a:r>
              <a:endParaRPr lang="en-US" sz="1200">
                <a:solidFill>
                  <a:schemeClr val="tx1"/>
                </a:solidFill>
              </a:endParaRPr>
            </a:p>
          </p:txBody>
        </p:sp>
        <p:cxnSp>
          <p:nvCxnSpPr>
            <p:cNvPr id="15" name="Straight Connector 14">
              <a:extLst>
                <a:ext uri="{FF2B5EF4-FFF2-40B4-BE49-F238E27FC236}">
                  <a16:creationId xmlns:a16="http://schemas.microsoft.com/office/drawing/2014/main" id="{19EB6769-00FE-85D4-DC26-00E4668C59EC}"/>
                </a:ext>
              </a:extLst>
            </p:cNvPr>
            <p:cNvCxnSpPr>
              <a:cxnSpLocks/>
              <a:endCxn id="8" idx="3"/>
            </p:cNvCxnSpPr>
            <p:nvPr/>
          </p:nvCxnSpPr>
          <p:spPr>
            <a:xfrm flipV="1">
              <a:off x="3642076" y="3232407"/>
              <a:ext cx="275886" cy="176425"/>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2146E3B-D1A9-F1A7-0185-DBEBB399886B}"/>
                </a:ext>
              </a:extLst>
            </p:cNvPr>
            <p:cNvCxnSpPr>
              <a:cxnSpLocks/>
              <a:stCxn id="6" idx="6"/>
              <a:endCxn id="10" idx="2"/>
            </p:cNvCxnSpPr>
            <p:nvPr/>
          </p:nvCxnSpPr>
          <p:spPr>
            <a:xfrm>
              <a:off x="3761127" y="3637601"/>
              <a:ext cx="205714" cy="129897"/>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70E6617-C1CA-725E-9836-34461D08201E}"/>
                </a:ext>
              </a:extLst>
            </p:cNvPr>
            <p:cNvCxnSpPr>
              <a:cxnSpLocks/>
              <a:stCxn id="6" idx="5"/>
            </p:cNvCxnSpPr>
            <p:nvPr/>
          </p:nvCxnSpPr>
          <p:spPr>
            <a:xfrm>
              <a:off x="3543675" y="3924116"/>
              <a:ext cx="217456" cy="328063"/>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5AFE751-CC82-862D-ECD0-16C181C2D76C}"/>
                </a:ext>
              </a:extLst>
            </p:cNvPr>
            <p:cNvCxnSpPr>
              <a:cxnSpLocks/>
            </p:cNvCxnSpPr>
            <p:nvPr/>
          </p:nvCxnSpPr>
          <p:spPr>
            <a:xfrm flipH="1">
              <a:off x="2671546" y="4029111"/>
              <a:ext cx="125048" cy="308133"/>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86FE970-EA0E-6540-0BFA-8BEE34B4320A}"/>
                </a:ext>
              </a:extLst>
            </p:cNvPr>
            <p:cNvCxnSpPr>
              <a:cxnSpLocks/>
            </p:cNvCxnSpPr>
            <p:nvPr/>
          </p:nvCxnSpPr>
          <p:spPr>
            <a:xfrm flipH="1">
              <a:off x="2130282" y="3796815"/>
              <a:ext cx="235379" cy="100812"/>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DC4BDF5-4CE4-89F4-E324-93DF1E02BCF0}"/>
                </a:ext>
              </a:extLst>
            </p:cNvPr>
            <p:cNvCxnSpPr>
              <a:cxnSpLocks/>
            </p:cNvCxnSpPr>
            <p:nvPr/>
          </p:nvCxnSpPr>
          <p:spPr>
            <a:xfrm flipH="1" flipV="1">
              <a:off x="2130282" y="3348848"/>
              <a:ext cx="235379" cy="97058"/>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4F2FAE9-9CD8-D838-1762-3AE0F49E92F5}"/>
                </a:ext>
              </a:extLst>
            </p:cNvPr>
            <p:cNvCxnSpPr>
              <a:cxnSpLocks/>
              <a:endCxn id="7" idx="4"/>
            </p:cNvCxnSpPr>
            <p:nvPr/>
          </p:nvCxnSpPr>
          <p:spPr>
            <a:xfrm flipV="1">
              <a:off x="2927686" y="2980610"/>
              <a:ext cx="47236" cy="25179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3" descr="Boys and Girls Clubs locations">
            <a:extLst>
              <a:ext uri="{FF2B5EF4-FFF2-40B4-BE49-F238E27FC236}">
                <a16:creationId xmlns:a16="http://schemas.microsoft.com/office/drawing/2014/main" id="{61BD34BE-8C4E-7427-7E6F-4634A865A378}"/>
              </a:ext>
            </a:extLst>
          </p:cNvPr>
          <p:cNvGrpSpPr/>
          <p:nvPr/>
        </p:nvGrpSpPr>
        <p:grpSpPr>
          <a:xfrm>
            <a:off x="7091997" y="493981"/>
            <a:ext cx="4395191" cy="2721939"/>
            <a:chOff x="6807518" y="676984"/>
            <a:chExt cx="3892960" cy="2380281"/>
          </a:xfrm>
        </p:grpSpPr>
        <p:sp>
          <p:nvSpPr>
            <p:cNvPr id="37" name="Oval 36">
              <a:extLst>
                <a:ext uri="{FF2B5EF4-FFF2-40B4-BE49-F238E27FC236}">
                  <a16:creationId xmlns:a16="http://schemas.microsoft.com/office/drawing/2014/main" id="{8D637150-48BC-55EA-D2EF-02F453C9648A}"/>
                </a:ext>
              </a:extLst>
            </p:cNvPr>
            <p:cNvSpPr/>
            <p:nvPr/>
          </p:nvSpPr>
          <p:spPr>
            <a:xfrm>
              <a:off x="8011466" y="1440605"/>
              <a:ext cx="1440267" cy="825720"/>
            </a:xfrm>
            <a:prstGeom prst="ellipse">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58952">
                <a:spcAft>
                  <a:spcPts val="600"/>
                </a:spcAft>
              </a:pPr>
              <a:r>
                <a:rPr lang="en-US" sz="1079" b="1" kern="1200">
                  <a:solidFill>
                    <a:schemeClr val="tx1"/>
                  </a:solidFill>
                  <a:latin typeface="+mn-lt"/>
                  <a:ea typeface="+mn-ea"/>
                  <a:cs typeface="+mn-cs"/>
                </a:rPr>
                <a:t>Boys and Girls Clubs</a:t>
              </a:r>
              <a:endParaRPr lang="en-US" sz="1300" b="1">
                <a:solidFill>
                  <a:schemeClr val="tx1"/>
                </a:solidFill>
              </a:endParaRPr>
            </a:p>
          </p:txBody>
        </p:sp>
        <p:sp>
          <p:nvSpPr>
            <p:cNvPr id="38" name="Oval 37">
              <a:extLst>
                <a:ext uri="{FF2B5EF4-FFF2-40B4-BE49-F238E27FC236}">
                  <a16:creationId xmlns:a16="http://schemas.microsoft.com/office/drawing/2014/main" id="{75415023-DB21-3563-BA83-181CE8C67B49}"/>
                </a:ext>
              </a:extLst>
            </p:cNvPr>
            <p:cNvSpPr/>
            <p:nvPr/>
          </p:nvSpPr>
          <p:spPr>
            <a:xfrm>
              <a:off x="8096770" y="676984"/>
              <a:ext cx="1144040" cy="511824"/>
            </a:xfrm>
            <a:prstGeom prst="ellipse">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58952">
                <a:spcAft>
                  <a:spcPts val="600"/>
                </a:spcAft>
              </a:pPr>
              <a:r>
                <a:rPr lang="en-US" sz="1494" kern="1200">
                  <a:solidFill>
                    <a:schemeClr val="tx1"/>
                  </a:solidFill>
                  <a:latin typeface="+mn-lt"/>
                  <a:ea typeface="+mn-ea"/>
                  <a:cs typeface="+mn-cs"/>
                </a:rPr>
                <a:t>Boston</a:t>
              </a:r>
              <a:endParaRPr lang="en-US">
                <a:solidFill>
                  <a:schemeClr val="tx1"/>
                </a:solidFill>
              </a:endParaRPr>
            </a:p>
          </p:txBody>
        </p:sp>
        <p:sp>
          <p:nvSpPr>
            <p:cNvPr id="39" name="Oval 38">
              <a:extLst>
                <a:ext uri="{FF2B5EF4-FFF2-40B4-BE49-F238E27FC236}">
                  <a16:creationId xmlns:a16="http://schemas.microsoft.com/office/drawing/2014/main" id="{9F680CD7-28EC-1BD5-29A1-1D513E12487A}"/>
                </a:ext>
              </a:extLst>
            </p:cNvPr>
            <p:cNvSpPr/>
            <p:nvPr/>
          </p:nvSpPr>
          <p:spPr>
            <a:xfrm>
              <a:off x="9455815" y="1050070"/>
              <a:ext cx="1043035" cy="457539"/>
            </a:xfrm>
            <a:prstGeom prst="ellipse">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58952">
                <a:spcAft>
                  <a:spcPts val="600"/>
                </a:spcAft>
              </a:pPr>
              <a:r>
                <a:rPr lang="en-US" sz="1079" kern="1200">
                  <a:solidFill>
                    <a:schemeClr val="tx1"/>
                  </a:solidFill>
                  <a:latin typeface="+mn-lt"/>
                  <a:ea typeface="+mn-ea"/>
                  <a:cs typeface="+mn-cs"/>
                </a:rPr>
                <a:t>New Bedford</a:t>
              </a:r>
              <a:endParaRPr lang="en-US" sz="1300">
                <a:solidFill>
                  <a:schemeClr val="tx1"/>
                </a:solidFill>
              </a:endParaRPr>
            </a:p>
          </p:txBody>
        </p:sp>
        <p:sp>
          <p:nvSpPr>
            <p:cNvPr id="40" name="Oval 39">
              <a:extLst>
                <a:ext uri="{FF2B5EF4-FFF2-40B4-BE49-F238E27FC236}">
                  <a16:creationId xmlns:a16="http://schemas.microsoft.com/office/drawing/2014/main" id="{509E4909-DD7C-A98D-11B3-B991A8E44681}"/>
                </a:ext>
              </a:extLst>
            </p:cNvPr>
            <p:cNvSpPr/>
            <p:nvPr/>
          </p:nvSpPr>
          <p:spPr>
            <a:xfrm>
              <a:off x="6807518" y="1161665"/>
              <a:ext cx="1043036" cy="511824"/>
            </a:xfrm>
            <a:prstGeom prst="ellipse">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58952">
                <a:spcAft>
                  <a:spcPts val="600"/>
                </a:spcAft>
              </a:pPr>
              <a:r>
                <a:rPr lang="en-US" sz="1079" kern="1200">
                  <a:solidFill>
                    <a:schemeClr val="tx1"/>
                  </a:solidFill>
                  <a:latin typeface="+mn-lt"/>
                  <a:ea typeface="+mn-ea"/>
                  <a:cs typeface="+mn-cs"/>
                </a:rPr>
                <a:t>Roxbury</a:t>
              </a:r>
              <a:endParaRPr lang="en-US" sz="1300">
                <a:solidFill>
                  <a:schemeClr val="tx1"/>
                </a:solidFill>
              </a:endParaRPr>
            </a:p>
          </p:txBody>
        </p:sp>
        <p:sp>
          <p:nvSpPr>
            <p:cNvPr id="41" name="Oval 40">
              <a:extLst>
                <a:ext uri="{FF2B5EF4-FFF2-40B4-BE49-F238E27FC236}">
                  <a16:creationId xmlns:a16="http://schemas.microsoft.com/office/drawing/2014/main" id="{3A390465-5456-34BC-244C-9F00537C8F3F}"/>
                </a:ext>
              </a:extLst>
            </p:cNvPr>
            <p:cNvSpPr/>
            <p:nvPr/>
          </p:nvSpPr>
          <p:spPr>
            <a:xfrm>
              <a:off x="9657443" y="1746926"/>
              <a:ext cx="1043035" cy="457539"/>
            </a:xfrm>
            <a:prstGeom prst="ellipse">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58952">
                <a:spcAft>
                  <a:spcPts val="600"/>
                </a:spcAft>
              </a:pPr>
              <a:r>
                <a:rPr lang="en-US" sz="996" kern="1200">
                  <a:solidFill>
                    <a:schemeClr val="tx1"/>
                  </a:solidFill>
                  <a:latin typeface="+mn-lt"/>
                  <a:ea typeface="+mn-ea"/>
                  <a:cs typeface="+mn-cs"/>
                </a:rPr>
                <a:t>Brockton</a:t>
              </a:r>
              <a:endParaRPr lang="en-US" sz="1200">
                <a:solidFill>
                  <a:schemeClr val="tx1"/>
                </a:solidFill>
              </a:endParaRPr>
            </a:p>
          </p:txBody>
        </p:sp>
        <p:sp>
          <p:nvSpPr>
            <p:cNvPr id="42" name="Oval 41">
              <a:extLst>
                <a:ext uri="{FF2B5EF4-FFF2-40B4-BE49-F238E27FC236}">
                  <a16:creationId xmlns:a16="http://schemas.microsoft.com/office/drawing/2014/main" id="{A21863AB-D1D3-1C19-BB12-2C8E18B318EE}"/>
                </a:ext>
              </a:extLst>
            </p:cNvPr>
            <p:cNvSpPr/>
            <p:nvPr/>
          </p:nvSpPr>
          <p:spPr>
            <a:xfrm>
              <a:off x="6807518" y="1948553"/>
              <a:ext cx="1043036" cy="511824"/>
            </a:xfrm>
            <a:prstGeom prst="ellipse">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58952">
                <a:spcAft>
                  <a:spcPts val="600"/>
                </a:spcAft>
              </a:pPr>
              <a:r>
                <a:rPr lang="en-US" sz="1079" kern="1200">
                  <a:solidFill>
                    <a:schemeClr val="tx1"/>
                  </a:solidFill>
                  <a:latin typeface="+mn-lt"/>
                  <a:ea typeface="+mn-ea"/>
                  <a:cs typeface="+mn-cs"/>
                </a:rPr>
                <a:t>Fall River</a:t>
              </a:r>
              <a:endParaRPr lang="en-US" sz="1300">
                <a:solidFill>
                  <a:schemeClr val="tx1"/>
                </a:solidFill>
              </a:endParaRPr>
            </a:p>
          </p:txBody>
        </p:sp>
        <p:sp>
          <p:nvSpPr>
            <p:cNvPr id="43" name="Oval 42">
              <a:extLst>
                <a:ext uri="{FF2B5EF4-FFF2-40B4-BE49-F238E27FC236}">
                  <a16:creationId xmlns:a16="http://schemas.microsoft.com/office/drawing/2014/main" id="{88BF1EA1-96BF-1A3B-EBC1-DB186FB0D1FB}"/>
                </a:ext>
              </a:extLst>
            </p:cNvPr>
            <p:cNvSpPr/>
            <p:nvPr/>
          </p:nvSpPr>
          <p:spPr>
            <a:xfrm>
              <a:off x="9135925" y="2460376"/>
              <a:ext cx="1043035" cy="457539"/>
            </a:xfrm>
            <a:prstGeom prst="ellipse">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58952">
                <a:spcAft>
                  <a:spcPts val="600"/>
                </a:spcAft>
              </a:pPr>
              <a:r>
                <a:rPr lang="en-US" sz="1494" kern="1200">
                  <a:solidFill>
                    <a:schemeClr val="tx1"/>
                  </a:solidFill>
                  <a:latin typeface="+mn-lt"/>
                  <a:ea typeface="+mn-ea"/>
                  <a:cs typeface="+mn-cs"/>
                </a:rPr>
                <a:t>Lowell</a:t>
              </a:r>
              <a:endParaRPr lang="en-US">
                <a:solidFill>
                  <a:schemeClr val="tx1"/>
                </a:solidFill>
              </a:endParaRPr>
            </a:p>
          </p:txBody>
        </p:sp>
        <p:sp>
          <p:nvSpPr>
            <p:cNvPr id="44" name="Oval 43">
              <a:extLst>
                <a:ext uri="{FF2B5EF4-FFF2-40B4-BE49-F238E27FC236}">
                  <a16:creationId xmlns:a16="http://schemas.microsoft.com/office/drawing/2014/main" id="{D9DA098A-D1EB-A22A-B860-18C0052B533B}"/>
                </a:ext>
              </a:extLst>
            </p:cNvPr>
            <p:cNvSpPr/>
            <p:nvPr/>
          </p:nvSpPr>
          <p:spPr>
            <a:xfrm>
              <a:off x="7741982" y="2545441"/>
              <a:ext cx="1043036" cy="511824"/>
            </a:xfrm>
            <a:prstGeom prst="ellipse">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58952">
                <a:spcAft>
                  <a:spcPts val="600"/>
                </a:spcAft>
              </a:pPr>
              <a:r>
                <a:rPr lang="en-US" sz="1494" kern="1200">
                  <a:solidFill>
                    <a:schemeClr val="tx1"/>
                  </a:solidFill>
                  <a:latin typeface="+mn-lt"/>
                  <a:ea typeface="+mn-ea"/>
                  <a:cs typeface="+mn-cs"/>
                </a:rPr>
                <a:t>Lynn</a:t>
              </a:r>
              <a:endParaRPr lang="en-US">
                <a:solidFill>
                  <a:schemeClr val="tx1"/>
                </a:solidFill>
              </a:endParaRPr>
            </a:p>
          </p:txBody>
        </p:sp>
        <p:cxnSp>
          <p:nvCxnSpPr>
            <p:cNvPr id="45" name="Straight Connector 44">
              <a:extLst>
                <a:ext uri="{FF2B5EF4-FFF2-40B4-BE49-F238E27FC236}">
                  <a16:creationId xmlns:a16="http://schemas.microsoft.com/office/drawing/2014/main" id="{64EB441D-1745-D6DF-48C7-31770822B2AC}"/>
                </a:ext>
              </a:extLst>
            </p:cNvPr>
            <p:cNvCxnSpPr>
              <a:cxnSpLocks/>
            </p:cNvCxnSpPr>
            <p:nvPr/>
          </p:nvCxnSpPr>
          <p:spPr>
            <a:xfrm flipV="1">
              <a:off x="9363990" y="1440605"/>
              <a:ext cx="222540" cy="188858"/>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0D2F6B6F-774A-587E-B241-6F76A291517F}"/>
                </a:ext>
              </a:extLst>
            </p:cNvPr>
            <p:cNvCxnSpPr>
              <a:cxnSpLocks/>
              <a:stCxn id="37" idx="6"/>
              <a:endCxn id="41" idx="2"/>
            </p:cNvCxnSpPr>
            <p:nvPr/>
          </p:nvCxnSpPr>
          <p:spPr>
            <a:xfrm>
              <a:off x="9451733" y="1853465"/>
              <a:ext cx="205710" cy="122231"/>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A77316F1-7CD5-DAF2-6D89-1E5AE53227DD}"/>
                </a:ext>
              </a:extLst>
            </p:cNvPr>
            <p:cNvCxnSpPr>
              <a:cxnSpLocks/>
              <a:stCxn id="37" idx="5"/>
            </p:cNvCxnSpPr>
            <p:nvPr/>
          </p:nvCxnSpPr>
          <p:spPr>
            <a:xfrm>
              <a:off x="9240810" y="2145401"/>
              <a:ext cx="210922" cy="314976"/>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697F7DEF-5E48-0F52-07D1-C1216E55962A}"/>
                </a:ext>
              </a:extLst>
            </p:cNvPr>
            <p:cNvCxnSpPr>
              <a:cxnSpLocks/>
            </p:cNvCxnSpPr>
            <p:nvPr/>
          </p:nvCxnSpPr>
          <p:spPr>
            <a:xfrm flipH="1">
              <a:off x="8362148" y="2237308"/>
              <a:ext cx="125048" cy="308133"/>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3B7C0444-9A67-6E87-7F63-C189B8589909}"/>
                </a:ext>
              </a:extLst>
            </p:cNvPr>
            <p:cNvCxnSpPr>
              <a:cxnSpLocks/>
            </p:cNvCxnSpPr>
            <p:nvPr/>
          </p:nvCxnSpPr>
          <p:spPr>
            <a:xfrm flipH="1">
              <a:off x="7820884" y="1967938"/>
              <a:ext cx="235379" cy="137888"/>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FBD1B308-6681-407C-83E1-6CFA48F97DA0}"/>
                </a:ext>
              </a:extLst>
            </p:cNvPr>
            <p:cNvCxnSpPr>
              <a:cxnSpLocks/>
            </p:cNvCxnSpPr>
            <p:nvPr/>
          </p:nvCxnSpPr>
          <p:spPr>
            <a:xfrm flipH="1" flipV="1">
              <a:off x="7813129" y="1557046"/>
              <a:ext cx="275886" cy="131775"/>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BE4BD52A-07AA-A13D-F11F-FC4FFA66AB73}"/>
                </a:ext>
              </a:extLst>
            </p:cNvPr>
            <p:cNvCxnSpPr>
              <a:cxnSpLocks/>
              <a:endCxn id="38" idx="4"/>
            </p:cNvCxnSpPr>
            <p:nvPr/>
          </p:nvCxnSpPr>
          <p:spPr>
            <a:xfrm flipV="1">
              <a:off x="8618288" y="1188808"/>
              <a:ext cx="50502" cy="25179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7" name="Group 16" descr="YMCA locations">
            <a:extLst>
              <a:ext uri="{FF2B5EF4-FFF2-40B4-BE49-F238E27FC236}">
                <a16:creationId xmlns:a16="http://schemas.microsoft.com/office/drawing/2014/main" id="{EBF9AB0A-B1F9-771B-5345-77D701AE60EF}"/>
              </a:ext>
            </a:extLst>
          </p:cNvPr>
          <p:cNvGrpSpPr/>
          <p:nvPr/>
        </p:nvGrpSpPr>
        <p:grpSpPr>
          <a:xfrm>
            <a:off x="4287917" y="3484450"/>
            <a:ext cx="4196014" cy="2545062"/>
            <a:chOff x="6835226" y="700491"/>
            <a:chExt cx="3810261" cy="2128346"/>
          </a:xfrm>
        </p:grpSpPr>
        <p:sp>
          <p:nvSpPr>
            <p:cNvPr id="18" name="Oval 17">
              <a:extLst>
                <a:ext uri="{FF2B5EF4-FFF2-40B4-BE49-F238E27FC236}">
                  <a16:creationId xmlns:a16="http://schemas.microsoft.com/office/drawing/2014/main" id="{A7555D88-907B-5F14-C82F-2630B6CF8677}"/>
                </a:ext>
              </a:extLst>
            </p:cNvPr>
            <p:cNvSpPr/>
            <p:nvPr/>
          </p:nvSpPr>
          <p:spPr>
            <a:xfrm>
              <a:off x="8011466" y="1440605"/>
              <a:ext cx="1440267" cy="825720"/>
            </a:xfrm>
            <a:prstGeom prst="ellipse">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58952">
                <a:spcAft>
                  <a:spcPts val="600"/>
                </a:spcAft>
              </a:pPr>
              <a:r>
                <a:rPr lang="en-US" sz="1079" b="1" kern="1200">
                  <a:solidFill>
                    <a:schemeClr val="tx1"/>
                  </a:solidFill>
                  <a:latin typeface="+mn-lt"/>
                  <a:ea typeface="+mn-ea"/>
                  <a:cs typeface="+mn-cs"/>
                </a:rPr>
                <a:t>YMCA</a:t>
              </a:r>
              <a:endParaRPr lang="en-US" sz="1300" b="1">
                <a:solidFill>
                  <a:schemeClr val="tx1"/>
                </a:solidFill>
              </a:endParaRPr>
            </a:p>
          </p:txBody>
        </p:sp>
        <p:sp>
          <p:nvSpPr>
            <p:cNvPr id="19" name="Oval 18">
              <a:extLst>
                <a:ext uri="{FF2B5EF4-FFF2-40B4-BE49-F238E27FC236}">
                  <a16:creationId xmlns:a16="http://schemas.microsoft.com/office/drawing/2014/main" id="{438A1035-0358-8DC5-2D6A-11CED145F137}"/>
                </a:ext>
              </a:extLst>
            </p:cNvPr>
            <p:cNvSpPr/>
            <p:nvPr/>
          </p:nvSpPr>
          <p:spPr>
            <a:xfrm>
              <a:off x="8148923" y="700491"/>
              <a:ext cx="1144040" cy="511824"/>
            </a:xfrm>
            <a:prstGeom prst="ellipse">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58952">
                <a:spcAft>
                  <a:spcPts val="600"/>
                </a:spcAft>
              </a:pPr>
              <a:r>
                <a:rPr lang="en-US" sz="1200">
                  <a:solidFill>
                    <a:schemeClr val="tx1"/>
                  </a:solidFill>
                </a:rPr>
                <a:t>Taunton</a:t>
              </a:r>
            </a:p>
          </p:txBody>
        </p:sp>
        <p:sp>
          <p:nvSpPr>
            <p:cNvPr id="20" name="Oval 19">
              <a:extLst>
                <a:ext uri="{FF2B5EF4-FFF2-40B4-BE49-F238E27FC236}">
                  <a16:creationId xmlns:a16="http://schemas.microsoft.com/office/drawing/2014/main" id="{26D93A86-A66C-6120-38E1-EF0E6B17CD7E}"/>
                </a:ext>
              </a:extLst>
            </p:cNvPr>
            <p:cNvSpPr/>
            <p:nvPr/>
          </p:nvSpPr>
          <p:spPr>
            <a:xfrm>
              <a:off x="9602452" y="1122819"/>
              <a:ext cx="1043035" cy="457539"/>
            </a:xfrm>
            <a:prstGeom prst="ellipse">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58952">
                <a:spcAft>
                  <a:spcPts val="600"/>
                </a:spcAft>
              </a:pPr>
              <a:r>
                <a:rPr lang="en-US" sz="1079" kern="1200">
                  <a:solidFill>
                    <a:schemeClr val="tx1"/>
                  </a:solidFill>
                  <a:latin typeface="+mn-lt"/>
                  <a:ea typeface="+mn-ea"/>
                  <a:cs typeface="+mn-cs"/>
                </a:rPr>
                <a:t>New Bedford</a:t>
              </a:r>
              <a:endParaRPr lang="en-US" sz="1300">
                <a:solidFill>
                  <a:schemeClr val="tx1"/>
                </a:solidFill>
              </a:endParaRPr>
            </a:p>
          </p:txBody>
        </p:sp>
        <p:sp>
          <p:nvSpPr>
            <p:cNvPr id="22" name="Oval 21">
              <a:extLst>
                <a:ext uri="{FF2B5EF4-FFF2-40B4-BE49-F238E27FC236}">
                  <a16:creationId xmlns:a16="http://schemas.microsoft.com/office/drawing/2014/main" id="{EAF73F5F-D256-621E-45EF-A6366838127A}"/>
                </a:ext>
              </a:extLst>
            </p:cNvPr>
            <p:cNvSpPr/>
            <p:nvPr/>
          </p:nvSpPr>
          <p:spPr>
            <a:xfrm>
              <a:off x="6835226" y="1161665"/>
              <a:ext cx="1043036" cy="511824"/>
            </a:xfrm>
            <a:prstGeom prst="ellipse">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58952">
                <a:spcAft>
                  <a:spcPts val="600"/>
                </a:spcAft>
              </a:pPr>
              <a:r>
                <a:rPr lang="en-US" sz="1079" kern="1200">
                  <a:solidFill>
                    <a:schemeClr val="tx1"/>
                  </a:solidFill>
                  <a:latin typeface="+mn-lt"/>
                  <a:ea typeface="+mn-ea"/>
                  <a:cs typeface="+mn-cs"/>
                </a:rPr>
                <a:t>Brockton</a:t>
              </a:r>
              <a:endParaRPr lang="en-US" sz="1300">
                <a:solidFill>
                  <a:schemeClr val="tx1"/>
                </a:solidFill>
              </a:endParaRPr>
            </a:p>
          </p:txBody>
        </p:sp>
        <p:sp>
          <p:nvSpPr>
            <p:cNvPr id="24" name="Oval 23">
              <a:extLst>
                <a:ext uri="{FF2B5EF4-FFF2-40B4-BE49-F238E27FC236}">
                  <a16:creationId xmlns:a16="http://schemas.microsoft.com/office/drawing/2014/main" id="{212C95A5-ED87-411A-EC7C-8D152DE193D1}"/>
                </a:ext>
              </a:extLst>
            </p:cNvPr>
            <p:cNvSpPr/>
            <p:nvPr/>
          </p:nvSpPr>
          <p:spPr>
            <a:xfrm>
              <a:off x="9240089" y="2371298"/>
              <a:ext cx="1146699" cy="457539"/>
            </a:xfrm>
            <a:prstGeom prst="ellipse">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58952">
                <a:spcAft>
                  <a:spcPts val="600"/>
                </a:spcAft>
              </a:pPr>
              <a:r>
                <a:rPr lang="en-US" sz="1100">
                  <a:solidFill>
                    <a:schemeClr val="tx1"/>
                  </a:solidFill>
                </a:rPr>
                <a:t>Stoughton</a:t>
              </a:r>
            </a:p>
          </p:txBody>
        </p:sp>
        <p:sp>
          <p:nvSpPr>
            <p:cNvPr id="26" name="Oval 25">
              <a:extLst>
                <a:ext uri="{FF2B5EF4-FFF2-40B4-BE49-F238E27FC236}">
                  <a16:creationId xmlns:a16="http://schemas.microsoft.com/office/drawing/2014/main" id="{F788FADA-4679-A46A-8FA9-DAA6DC2988AD}"/>
                </a:ext>
              </a:extLst>
            </p:cNvPr>
            <p:cNvSpPr/>
            <p:nvPr/>
          </p:nvSpPr>
          <p:spPr>
            <a:xfrm>
              <a:off x="7162492" y="2299165"/>
              <a:ext cx="1043036" cy="511824"/>
            </a:xfrm>
            <a:prstGeom prst="ellipse">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58952">
                <a:spcAft>
                  <a:spcPts val="600"/>
                </a:spcAft>
              </a:pPr>
              <a:r>
                <a:rPr lang="en-US" sz="1079" kern="1200">
                  <a:solidFill>
                    <a:schemeClr val="tx1"/>
                  </a:solidFill>
                  <a:latin typeface="+mn-lt"/>
                  <a:ea typeface="+mn-ea"/>
                  <a:cs typeface="+mn-cs"/>
                </a:rPr>
                <a:t>Fall River</a:t>
              </a:r>
              <a:endParaRPr lang="en-US" sz="1300">
                <a:solidFill>
                  <a:schemeClr val="tx1"/>
                </a:solidFill>
              </a:endParaRPr>
            </a:p>
          </p:txBody>
        </p:sp>
        <p:cxnSp>
          <p:nvCxnSpPr>
            <p:cNvPr id="31" name="Straight Connector 30">
              <a:extLst>
                <a:ext uri="{FF2B5EF4-FFF2-40B4-BE49-F238E27FC236}">
                  <a16:creationId xmlns:a16="http://schemas.microsoft.com/office/drawing/2014/main" id="{A9DA95C5-E382-3F88-2A29-55A487505732}"/>
                </a:ext>
              </a:extLst>
            </p:cNvPr>
            <p:cNvCxnSpPr>
              <a:cxnSpLocks/>
              <a:endCxn id="20" idx="3"/>
            </p:cNvCxnSpPr>
            <p:nvPr/>
          </p:nvCxnSpPr>
          <p:spPr>
            <a:xfrm flipV="1">
              <a:off x="9408019" y="1513353"/>
              <a:ext cx="347182" cy="210292"/>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FC878D6-E0D0-678B-A44E-E21D185F427A}"/>
                </a:ext>
              </a:extLst>
            </p:cNvPr>
            <p:cNvCxnSpPr>
              <a:cxnSpLocks/>
              <a:stCxn id="18" idx="5"/>
              <a:endCxn id="24" idx="1"/>
            </p:cNvCxnSpPr>
            <p:nvPr/>
          </p:nvCxnSpPr>
          <p:spPr>
            <a:xfrm>
              <a:off x="9240811" y="2145401"/>
              <a:ext cx="167208" cy="292902"/>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061AB6A-6B72-30F4-B0D9-D9A8474D18C9}"/>
                </a:ext>
              </a:extLst>
            </p:cNvPr>
            <p:cNvCxnSpPr>
              <a:cxnSpLocks/>
              <a:stCxn id="18" idx="3"/>
              <a:endCxn id="26" idx="7"/>
            </p:cNvCxnSpPr>
            <p:nvPr/>
          </p:nvCxnSpPr>
          <p:spPr>
            <a:xfrm flipH="1">
              <a:off x="8052779" y="2145401"/>
              <a:ext cx="169609" cy="228719"/>
            </a:xfrm>
            <a:prstGeom prst="line">
              <a:avLst/>
            </a:prstGeom>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8571F019-AC69-80BD-B9C1-DC9981E0C399}"/>
                </a:ext>
              </a:extLst>
            </p:cNvPr>
            <p:cNvCxnSpPr>
              <a:cxnSpLocks/>
            </p:cNvCxnSpPr>
            <p:nvPr/>
          </p:nvCxnSpPr>
          <p:spPr>
            <a:xfrm flipH="1" flipV="1">
              <a:off x="7813129" y="1557046"/>
              <a:ext cx="275886" cy="131775"/>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44EEA856-8A6E-D5A7-AE26-B60CE7052B03}"/>
                </a:ext>
              </a:extLst>
            </p:cNvPr>
            <p:cNvCxnSpPr>
              <a:cxnSpLocks/>
              <a:stCxn id="18" idx="0"/>
              <a:endCxn id="19" idx="4"/>
            </p:cNvCxnSpPr>
            <p:nvPr/>
          </p:nvCxnSpPr>
          <p:spPr>
            <a:xfrm flipH="1" flipV="1">
              <a:off x="8720943" y="1212315"/>
              <a:ext cx="10657" cy="22829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227811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08741-619D-73D8-A41F-350AE6B51502}"/>
              </a:ext>
            </a:extLst>
          </p:cNvPr>
          <p:cNvSpPr>
            <a:spLocks noGrp="1"/>
          </p:cNvSpPr>
          <p:nvPr>
            <p:ph type="title" idx="4294967295"/>
          </p:nvPr>
        </p:nvSpPr>
        <p:spPr>
          <a:xfrm>
            <a:off x="0" y="-1325563"/>
            <a:ext cx="10515600" cy="1325563"/>
          </a:xfrm>
        </p:spPr>
        <p:txBody>
          <a:bodyPr vert="horz" lIns="91440" tIns="45720" rIns="91440" bIns="45720" rtlCol="0" anchor="b">
            <a:normAutofit/>
          </a:bodyPr>
          <a:lstStyle/>
          <a:p>
            <a:r>
              <a:rPr lang="en-US"/>
              <a:t>Natalie Cole video</a:t>
            </a:r>
          </a:p>
        </p:txBody>
      </p:sp>
      <p:pic>
        <p:nvPicPr>
          <p:cNvPr id="6" name="Online Media 5" title="Natalie's LIFE Testimonial: Esperanza Academy">
            <a:hlinkClick r:id="" action="ppaction://media"/>
            <a:extLst>
              <a:ext uri="{FF2B5EF4-FFF2-40B4-BE49-F238E27FC236}">
                <a16:creationId xmlns:a16="http://schemas.microsoft.com/office/drawing/2014/main" id="{0032B01C-D523-A359-B6AF-92921FB80B93}"/>
              </a:ext>
            </a:extLst>
          </p:cNvPr>
          <p:cNvPicPr>
            <a:picLocks noGrp="1" noRot="1" noChangeAspect="1"/>
          </p:cNvPicPr>
          <p:nvPr>
            <p:ph type="pic" sz="quarter" idx="10"/>
            <a:videoFile r:link="rId1"/>
          </p:nvPr>
        </p:nvPicPr>
        <p:blipFill>
          <a:blip r:embed="rId4"/>
          <a:stretch>
            <a:fillRect/>
          </a:stretch>
        </p:blipFill>
        <p:spPr>
          <a:xfrm>
            <a:off x="939800" y="564043"/>
            <a:ext cx="10133013" cy="5725152"/>
          </a:xfrm>
        </p:spPr>
      </p:pic>
    </p:spTree>
    <p:extLst>
      <p:ext uri="{BB962C8B-B14F-4D97-AF65-F5344CB8AC3E}">
        <p14:creationId xmlns:p14="http://schemas.microsoft.com/office/powerpoint/2010/main" val="9808982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91;p2">
            <a:extLst>
              <a:ext uri="{FF2B5EF4-FFF2-40B4-BE49-F238E27FC236}">
                <a16:creationId xmlns:a16="http://schemas.microsoft.com/office/drawing/2014/main" id="{71096155-7C78-A76D-961E-A5C955064738}"/>
              </a:ext>
            </a:extLst>
          </p:cNvPr>
          <p:cNvSpPr txBox="1">
            <a:spLocks noGrp="1"/>
          </p:cNvSpPr>
          <p:nvPr>
            <p:ph type="title" idx="4294967295"/>
          </p:nvPr>
        </p:nvSpPr>
        <p:spPr>
          <a:xfrm>
            <a:off x="0" y="117475"/>
            <a:ext cx="4706938" cy="1077913"/>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4400"/>
              <a:buFont typeface="Arial"/>
              <a:buNone/>
              <a:tabLst/>
              <a:defRPr/>
            </a:pPr>
            <a:r>
              <a:rPr kumimoji="0" lang="en-GB" sz="3200" b="1" i="0" u="none" strike="noStrike" kern="1200" cap="none" spc="0" normalizeH="0" baseline="0" noProof="0">
                <a:ln>
                  <a:noFill/>
                </a:ln>
                <a:solidFill>
                  <a:srgbClr val="000000"/>
                </a:solidFill>
                <a:effectLst/>
                <a:uLnTx/>
                <a:uFillTx/>
                <a:latin typeface="Calibri"/>
                <a:ea typeface="Calibri"/>
                <a:cs typeface="Calibri"/>
                <a:sym typeface="Calibri"/>
              </a:rPr>
              <a:t>The MGH Resilience and Prevention Program </a:t>
            </a:r>
            <a:endParaRPr kumimoji="0" lang="en-GB" sz="3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pic>
        <p:nvPicPr>
          <p:cNvPr id="28" name="Picture 27" descr="A logo with a sun and water&#10;">
            <a:extLst>
              <a:ext uri="{FF2B5EF4-FFF2-40B4-BE49-F238E27FC236}">
                <a16:creationId xmlns:a16="http://schemas.microsoft.com/office/drawing/2014/main" id="{185B2668-07A8-1BE2-BEB9-D1BA6D77CCC0}"/>
              </a:ext>
            </a:extLst>
          </p:cNvPr>
          <p:cNvPicPr>
            <a:picLocks noChangeAspect="1"/>
          </p:cNvPicPr>
          <p:nvPr/>
        </p:nvPicPr>
        <p:blipFill>
          <a:blip r:embed="rId3"/>
          <a:stretch>
            <a:fillRect/>
          </a:stretch>
        </p:blipFill>
        <p:spPr>
          <a:xfrm>
            <a:off x="390181" y="1342081"/>
            <a:ext cx="1758428" cy="1083895"/>
          </a:xfrm>
          <a:prstGeom prst="rect">
            <a:avLst/>
          </a:prstGeom>
        </p:spPr>
      </p:pic>
      <p:sp>
        <p:nvSpPr>
          <p:cNvPr id="15" name="Google Shape;204;p2">
            <a:extLst>
              <a:ext uri="{FF2B5EF4-FFF2-40B4-BE49-F238E27FC236}">
                <a16:creationId xmlns:a16="http://schemas.microsoft.com/office/drawing/2014/main" id="{AEFE5505-2E80-A405-73B8-FB826F5959C2}"/>
              </a:ext>
            </a:extLst>
          </p:cNvPr>
          <p:cNvSpPr txBox="1"/>
          <p:nvPr/>
        </p:nvSpPr>
        <p:spPr>
          <a:xfrm>
            <a:off x="176874" y="2630575"/>
            <a:ext cx="42510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rgbClr val="000000"/>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https://www.resilienceandprevention.com</a:t>
            </a:r>
            <a:endParaRPr sz="1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pic>
        <p:nvPicPr>
          <p:cNvPr id="18" name="Google Shape;210;p2" descr="Daphne Holt white woman blonde hair">
            <a:extLst>
              <a:ext uri="{FF2B5EF4-FFF2-40B4-BE49-F238E27FC236}">
                <a16:creationId xmlns:a16="http://schemas.microsoft.com/office/drawing/2014/main" id="{862D3755-5630-BFDD-8D9C-19FC53F1E2C5}"/>
              </a:ext>
            </a:extLst>
          </p:cNvPr>
          <p:cNvPicPr preferRelativeResize="0"/>
          <p:nvPr/>
        </p:nvPicPr>
        <p:blipFill rotWithShape="1">
          <a:blip r:embed="rId5">
            <a:alphaModFix/>
          </a:blip>
          <a:srcRect l="12106" t="6049" r="14916" b="25899"/>
          <a:stretch/>
        </p:blipFill>
        <p:spPr>
          <a:xfrm>
            <a:off x="4714739" y="246169"/>
            <a:ext cx="1197514" cy="1312376"/>
          </a:xfrm>
          <a:prstGeom prst="rect">
            <a:avLst/>
          </a:prstGeom>
          <a:noFill/>
          <a:ln>
            <a:noFill/>
          </a:ln>
        </p:spPr>
      </p:pic>
      <p:sp>
        <p:nvSpPr>
          <p:cNvPr id="9" name="Google Shape;198;p2">
            <a:extLst>
              <a:ext uri="{FF2B5EF4-FFF2-40B4-BE49-F238E27FC236}">
                <a16:creationId xmlns:a16="http://schemas.microsoft.com/office/drawing/2014/main" id="{FC1D8369-2E94-E488-C149-602389939DEE}"/>
              </a:ext>
            </a:extLst>
          </p:cNvPr>
          <p:cNvSpPr txBox="1"/>
          <p:nvPr/>
        </p:nvSpPr>
        <p:spPr>
          <a:xfrm>
            <a:off x="4635728" y="1588511"/>
            <a:ext cx="1234039" cy="507831"/>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350"/>
              <a:buFont typeface="Arial"/>
              <a:buNone/>
            </a:pPr>
            <a:r>
              <a:rPr lang="en-US" sz="1350" b="0" i="0" u="none" strike="noStrike" cap="none">
                <a:solidFill>
                  <a:srgbClr val="000000"/>
                </a:solidFill>
                <a:latin typeface="Calibri"/>
                <a:ea typeface="Calibri"/>
                <a:cs typeface="Calibri"/>
                <a:sym typeface="Calibri"/>
              </a:rPr>
              <a:t>Daphne Holt, MD, PhD</a:t>
            </a:r>
            <a:endParaRPr sz="1400" b="0" i="0" u="none" strike="noStrike" cap="none">
              <a:solidFill>
                <a:srgbClr val="000000"/>
              </a:solidFill>
              <a:latin typeface="Arial"/>
              <a:ea typeface="Arial"/>
              <a:cs typeface="Arial"/>
              <a:sym typeface="Arial"/>
            </a:endParaRPr>
          </a:p>
        </p:txBody>
      </p:sp>
      <p:pic>
        <p:nvPicPr>
          <p:cNvPr id="22" name="Picture 21" descr="annie burke">
            <a:extLst>
              <a:ext uri="{FF2B5EF4-FFF2-40B4-BE49-F238E27FC236}">
                <a16:creationId xmlns:a16="http://schemas.microsoft.com/office/drawing/2014/main" id="{0E36E71B-A529-97E1-DA37-14D8DEBD2F50}"/>
              </a:ext>
            </a:extLst>
          </p:cNvPr>
          <p:cNvPicPr>
            <a:picLocks noChangeAspect="1"/>
          </p:cNvPicPr>
          <p:nvPr/>
        </p:nvPicPr>
        <p:blipFill>
          <a:blip r:embed="rId6"/>
          <a:srcRect l="4278" t="-170" r="5889" b="-233"/>
          <a:stretch/>
        </p:blipFill>
        <p:spPr>
          <a:xfrm>
            <a:off x="6090743" y="246375"/>
            <a:ext cx="1215693" cy="1338871"/>
          </a:xfrm>
          <a:prstGeom prst="rect">
            <a:avLst/>
          </a:prstGeom>
        </p:spPr>
      </p:pic>
      <p:sp>
        <p:nvSpPr>
          <p:cNvPr id="8" name="Google Shape;197;p2">
            <a:extLst>
              <a:ext uri="{FF2B5EF4-FFF2-40B4-BE49-F238E27FC236}">
                <a16:creationId xmlns:a16="http://schemas.microsoft.com/office/drawing/2014/main" id="{66AA5FC7-A00D-1261-0C42-951E359929EA}"/>
              </a:ext>
            </a:extLst>
          </p:cNvPr>
          <p:cNvSpPr txBox="1"/>
          <p:nvPr/>
        </p:nvSpPr>
        <p:spPr>
          <a:xfrm>
            <a:off x="5953880" y="1567787"/>
            <a:ext cx="1484268" cy="300082"/>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350"/>
              <a:buFont typeface="Arial"/>
              <a:buNone/>
            </a:pPr>
            <a:r>
              <a:rPr lang="en-US" sz="1350" b="0" i="0" u="none" strike="noStrike" cap="none">
                <a:solidFill>
                  <a:srgbClr val="000000"/>
                </a:solidFill>
                <a:latin typeface="Calibri"/>
                <a:ea typeface="Calibri"/>
                <a:cs typeface="Calibri"/>
                <a:sym typeface="Calibri"/>
              </a:rPr>
              <a:t>Annie Burke, PhD</a:t>
            </a:r>
            <a:endParaRPr sz="1400" b="0" i="0" u="none" strike="noStrike" cap="none">
              <a:solidFill>
                <a:srgbClr val="000000"/>
              </a:solidFill>
              <a:latin typeface="Arial"/>
              <a:ea typeface="Arial"/>
              <a:cs typeface="Arial"/>
              <a:sym typeface="Arial"/>
            </a:endParaRPr>
          </a:p>
        </p:txBody>
      </p:sp>
      <p:pic>
        <p:nvPicPr>
          <p:cNvPr id="27" name="Picture 26" descr="nicole detore">
            <a:extLst>
              <a:ext uri="{FF2B5EF4-FFF2-40B4-BE49-F238E27FC236}">
                <a16:creationId xmlns:a16="http://schemas.microsoft.com/office/drawing/2014/main" id="{CC713CCE-52E6-58F4-BC40-85FABEF8C16E}"/>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20000"/>
                    </a14:imgEffect>
                  </a14:imgLayer>
                </a14:imgProps>
              </a:ext>
            </a:extLst>
          </a:blip>
          <a:srcRect b="21980"/>
          <a:stretch/>
        </p:blipFill>
        <p:spPr>
          <a:xfrm>
            <a:off x="7616638" y="255775"/>
            <a:ext cx="1137492" cy="1288312"/>
          </a:xfrm>
          <a:prstGeom prst="rect">
            <a:avLst/>
          </a:prstGeom>
        </p:spPr>
      </p:pic>
      <p:sp>
        <p:nvSpPr>
          <p:cNvPr id="10" name="Google Shape;199;p2">
            <a:extLst>
              <a:ext uri="{FF2B5EF4-FFF2-40B4-BE49-F238E27FC236}">
                <a16:creationId xmlns:a16="http://schemas.microsoft.com/office/drawing/2014/main" id="{7E7517A7-2C00-D49D-6E1B-916974BAF769}"/>
              </a:ext>
            </a:extLst>
          </p:cNvPr>
          <p:cNvSpPr txBox="1"/>
          <p:nvPr/>
        </p:nvSpPr>
        <p:spPr>
          <a:xfrm>
            <a:off x="7376498" y="1585528"/>
            <a:ext cx="1490668" cy="507831"/>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350"/>
              <a:buFont typeface="Arial"/>
              <a:buNone/>
            </a:pPr>
            <a:r>
              <a:rPr lang="en-US" sz="1350" b="0" i="0" u="none" strike="noStrike" cap="none">
                <a:solidFill>
                  <a:srgbClr val="000000"/>
                </a:solidFill>
                <a:latin typeface="Calibri"/>
                <a:ea typeface="Calibri"/>
                <a:cs typeface="Calibri"/>
                <a:sym typeface="Calibri"/>
              </a:rPr>
              <a:t>Nicole DeTore, PhD</a:t>
            </a:r>
            <a:endParaRPr sz="1400" b="0" i="0" u="none" strike="noStrike" cap="none">
              <a:solidFill>
                <a:srgbClr val="000000"/>
              </a:solidFill>
              <a:latin typeface="Arial"/>
              <a:ea typeface="Arial"/>
              <a:cs typeface="Arial"/>
              <a:sym typeface="Arial"/>
            </a:endParaRPr>
          </a:p>
        </p:txBody>
      </p:sp>
      <p:pic>
        <p:nvPicPr>
          <p:cNvPr id="19" name="Google Shape;212;p2" descr="victoria hasler">
            <a:extLst>
              <a:ext uri="{FF2B5EF4-FFF2-40B4-BE49-F238E27FC236}">
                <a16:creationId xmlns:a16="http://schemas.microsoft.com/office/drawing/2014/main" id="{FE6B60A5-25DF-A3A1-6DB6-21BE3D44EC0A}"/>
              </a:ext>
            </a:extLst>
          </p:cNvPr>
          <p:cNvPicPr preferRelativeResize="0"/>
          <p:nvPr/>
        </p:nvPicPr>
        <p:blipFill rotWithShape="1">
          <a:blip r:embed="rId9">
            <a:alphaModFix/>
          </a:blip>
          <a:srcRect l="3223" r="5469" b="3110"/>
          <a:stretch/>
        </p:blipFill>
        <p:spPr>
          <a:xfrm>
            <a:off x="8985359" y="260715"/>
            <a:ext cx="1186142" cy="1307061"/>
          </a:xfrm>
          <a:prstGeom prst="rect">
            <a:avLst/>
          </a:prstGeom>
          <a:noFill/>
          <a:ln>
            <a:noFill/>
          </a:ln>
        </p:spPr>
      </p:pic>
      <p:sp>
        <p:nvSpPr>
          <p:cNvPr id="7" name="Google Shape;196;p2">
            <a:extLst>
              <a:ext uri="{FF2B5EF4-FFF2-40B4-BE49-F238E27FC236}">
                <a16:creationId xmlns:a16="http://schemas.microsoft.com/office/drawing/2014/main" id="{CB688AC4-0227-BDC7-4881-4D8D705013EF}"/>
              </a:ext>
            </a:extLst>
          </p:cNvPr>
          <p:cNvSpPr txBox="1"/>
          <p:nvPr/>
        </p:nvSpPr>
        <p:spPr>
          <a:xfrm>
            <a:off x="8889894" y="1555826"/>
            <a:ext cx="1530900" cy="507900"/>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350"/>
              <a:buFont typeface="Arial"/>
              <a:buNone/>
            </a:pPr>
            <a:r>
              <a:rPr lang="en-US" sz="1350">
                <a:latin typeface="Calibri"/>
                <a:ea typeface="Calibri"/>
                <a:cs typeface="Calibri"/>
                <a:sym typeface="Calibri"/>
              </a:rPr>
              <a:t>Victoria Hasler,</a:t>
            </a:r>
            <a:endParaRPr sz="1350">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350"/>
              <a:buFont typeface="Arial"/>
              <a:buNone/>
            </a:pPr>
            <a:r>
              <a:rPr lang="en-US" sz="1350" b="0" i="0" u="none" strike="noStrike" cap="none">
                <a:solidFill>
                  <a:srgbClr val="000000"/>
                </a:solidFill>
                <a:latin typeface="Calibri"/>
                <a:ea typeface="Calibri"/>
                <a:cs typeface="Calibri"/>
                <a:sym typeface="Calibri"/>
              </a:rPr>
              <a:t>P</a:t>
            </a:r>
            <a:r>
              <a:rPr lang="en-US" sz="1350">
                <a:latin typeface="Calibri"/>
                <a:ea typeface="Calibri"/>
                <a:cs typeface="Calibri"/>
                <a:sym typeface="Calibri"/>
              </a:rPr>
              <a:t>h</a:t>
            </a:r>
            <a:r>
              <a:rPr lang="en-US" sz="1350" b="0" i="0" u="none" strike="noStrike" cap="none">
                <a:solidFill>
                  <a:srgbClr val="000000"/>
                </a:solidFill>
                <a:latin typeface="Calibri"/>
                <a:ea typeface="Calibri"/>
                <a:cs typeface="Calibri"/>
                <a:sym typeface="Calibri"/>
              </a:rPr>
              <a:t>D</a:t>
            </a:r>
            <a:endParaRPr sz="1400" b="0" i="0" u="none" strike="noStrike" cap="none">
              <a:solidFill>
                <a:srgbClr val="000000"/>
              </a:solidFill>
              <a:latin typeface="Arial"/>
              <a:ea typeface="Arial"/>
              <a:cs typeface="Arial"/>
              <a:sym typeface="Arial"/>
            </a:endParaRPr>
          </a:p>
        </p:txBody>
      </p:sp>
      <p:pic>
        <p:nvPicPr>
          <p:cNvPr id="20" name="Google Shape;213;p2" descr="oyenike balogun-mwangi">
            <a:extLst>
              <a:ext uri="{FF2B5EF4-FFF2-40B4-BE49-F238E27FC236}">
                <a16:creationId xmlns:a16="http://schemas.microsoft.com/office/drawing/2014/main" id="{FFECA068-0578-5EDF-C5F5-D36493B28173}"/>
              </a:ext>
            </a:extLst>
          </p:cNvPr>
          <p:cNvPicPr preferRelativeResize="0"/>
          <p:nvPr/>
        </p:nvPicPr>
        <p:blipFill rotWithShape="1">
          <a:blip r:embed="rId10">
            <a:alphaModFix/>
          </a:blip>
          <a:srcRect b="5944"/>
          <a:stretch/>
        </p:blipFill>
        <p:spPr>
          <a:xfrm>
            <a:off x="10450406" y="255775"/>
            <a:ext cx="1101000" cy="1307825"/>
          </a:xfrm>
          <a:prstGeom prst="rect">
            <a:avLst/>
          </a:prstGeom>
          <a:noFill/>
          <a:ln>
            <a:noFill/>
          </a:ln>
        </p:spPr>
      </p:pic>
      <p:sp>
        <p:nvSpPr>
          <p:cNvPr id="6" name="Google Shape;195;p2">
            <a:extLst>
              <a:ext uri="{FF2B5EF4-FFF2-40B4-BE49-F238E27FC236}">
                <a16:creationId xmlns:a16="http://schemas.microsoft.com/office/drawing/2014/main" id="{70719B44-CC5E-D795-A97C-AE58FDE5D233}"/>
              </a:ext>
            </a:extLst>
          </p:cNvPr>
          <p:cNvSpPr txBox="1"/>
          <p:nvPr/>
        </p:nvSpPr>
        <p:spPr>
          <a:xfrm>
            <a:off x="10165880" y="1580600"/>
            <a:ext cx="1770900" cy="507900"/>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350"/>
              <a:buFont typeface="Arial"/>
              <a:buNone/>
            </a:pPr>
            <a:r>
              <a:rPr lang="en-US" sz="1350">
                <a:latin typeface="Calibri"/>
                <a:ea typeface="Calibri"/>
                <a:cs typeface="Calibri"/>
                <a:sym typeface="Calibri"/>
              </a:rPr>
              <a:t>Oyenike Balogun- Mwangi</a:t>
            </a:r>
            <a:r>
              <a:rPr lang="en-US" sz="1350" b="0" i="0" u="none" strike="noStrike" cap="none">
                <a:solidFill>
                  <a:srgbClr val="000000"/>
                </a:solidFill>
                <a:latin typeface="Calibri"/>
                <a:ea typeface="Calibri"/>
                <a:cs typeface="Calibri"/>
                <a:sym typeface="Calibri"/>
              </a:rPr>
              <a:t>, PhD</a:t>
            </a:r>
            <a:endParaRPr sz="1400" b="0" i="0" u="none" strike="noStrike" cap="none">
              <a:solidFill>
                <a:srgbClr val="000000"/>
              </a:solidFill>
              <a:latin typeface="Arial"/>
              <a:ea typeface="Arial"/>
              <a:cs typeface="Arial"/>
              <a:sym typeface="Arial"/>
            </a:endParaRPr>
          </a:p>
        </p:txBody>
      </p:sp>
      <p:pic>
        <p:nvPicPr>
          <p:cNvPr id="17" name="Google Shape;208;p2" descr="Cheryl Foo an Asian woman">
            <a:extLst>
              <a:ext uri="{FF2B5EF4-FFF2-40B4-BE49-F238E27FC236}">
                <a16:creationId xmlns:a16="http://schemas.microsoft.com/office/drawing/2014/main" id="{D0E726A8-69E6-70C4-1D41-AB0794948F86}"/>
              </a:ext>
            </a:extLst>
          </p:cNvPr>
          <p:cNvPicPr preferRelativeResize="0"/>
          <p:nvPr/>
        </p:nvPicPr>
        <p:blipFill rotWithShape="1">
          <a:blip r:embed="rId11">
            <a:alphaModFix/>
          </a:blip>
          <a:srcRect l="20809" t="5584" r="15959" b="42029"/>
          <a:stretch/>
        </p:blipFill>
        <p:spPr>
          <a:xfrm>
            <a:off x="4714283" y="2101964"/>
            <a:ext cx="1155916" cy="1251437"/>
          </a:xfrm>
          <a:prstGeom prst="rect">
            <a:avLst/>
          </a:prstGeom>
          <a:noFill/>
          <a:ln>
            <a:noFill/>
          </a:ln>
        </p:spPr>
      </p:pic>
      <p:sp>
        <p:nvSpPr>
          <p:cNvPr id="29" name="TextBox 28">
            <a:extLst>
              <a:ext uri="{FF2B5EF4-FFF2-40B4-BE49-F238E27FC236}">
                <a16:creationId xmlns:a16="http://schemas.microsoft.com/office/drawing/2014/main" id="{ED5A66E1-523C-2B97-615A-1D6B4919D245}"/>
              </a:ext>
            </a:extLst>
          </p:cNvPr>
          <p:cNvSpPr txBox="1"/>
          <p:nvPr/>
        </p:nvSpPr>
        <p:spPr>
          <a:xfrm>
            <a:off x="4739013" y="3402904"/>
            <a:ext cx="1043835" cy="5078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350"/>
              <a:t>Cheryl Foo, PhD</a:t>
            </a:r>
            <a:endParaRPr lang="en-US"/>
          </a:p>
        </p:txBody>
      </p:sp>
      <p:pic>
        <p:nvPicPr>
          <p:cNvPr id="26" name="Picture 25" descr="emily kline">
            <a:extLst>
              <a:ext uri="{FF2B5EF4-FFF2-40B4-BE49-F238E27FC236}">
                <a16:creationId xmlns:a16="http://schemas.microsoft.com/office/drawing/2014/main" id="{11A85682-EF56-BC4F-BB04-D4CE46205894}"/>
              </a:ext>
            </a:extLst>
          </p:cNvPr>
          <p:cNvPicPr>
            <a:picLocks noChangeAspect="1"/>
          </p:cNvPicPr>
          <p:nvPr/>
        </p:nvPicPr>
        <p:blipFill>
          <a:blip r:embed="rId12"/>
          <a:srcRect l="203" t="226" r="12563" b="3554"/>
          <a:stretch/>
        </p:blipFill>
        <p:spPr>
          <a:xfrm>
            <a:off x="6090743" y="2093212"/>
            <a:ext cx="1213639" cy="1276384"/>
          </a:xfrm>
          <a:prstGeom prst="rect">
            <a:avLst/>
          </a:prstGeom>
        </p:spPr>
      </p:pic>
      <p:sp>
        <p:nvSpPr>
          <p:cNvPr id="11" name="Google Shape;200;p2">
            <a:extLst>
              <a:ext uri="{FF2B5EF4-FFF2-40B4-BE49-F238E27FC236}">
                <a16:creationId xmlns:a16="http://schemas.microsoft.com/office/drawing/2014/main" id="{18144DCA-9D62-BA41-3182-6ABA82064D73}"/>
              </a:ext>
            </a:extLst>
          </p:cNvPr>
          <p:cNvSpPr txBox="1"/>
          <p:nvPr/>
        </p:nvSpPr>
        <p:spPr>
          <a:xfrm>
            <a:off x="6027110" y="3369166"/>
            <a:ext cx="1351500" cy="507791"/>
          </a:xfrm>
          <a:prstGeom prst="rect">
            <a:avLst/>
          </a:prstGeom>
          <a:solidFill>
            <a:schemeClr val="lt1"/>
          </a:solidFill>
          <a:ln>
            <a:noFill/>
          </a:ln>
        </p:spPr>
        <p:txBody>
          <a:bodyPr spcFirstLastPara="1" wrap="square" lIns="91425" tIns="45700" rIns="91425" bIns="45700" anchor="t" anchorCtr="0">
            <a:spAutoFit/>
          </a:bodyPr>
          <a:lstStyle/>
          <a:p>
            <a:pPr algn="ctr">
              <a:buClr>
                <a:srgbClr val="000000"/>
              </a:buClr>
              <a:buSzPts val="1350"/>
            </a:pPr>
            <a:r>
              <a:rPr lang="en-US" sz="1350">
                <a:solidFill>
                  <a:srgbClr val="000000"/>
                </a:solidFill>
                <a:latin typeface="Calibri"/>
                <a:ea typeface="Calibri"/>
                <a:cs typeface="Calibri"/>
              </a:rPr>
              <a:t>Emily Kline, </a:t>
            </a:r>
          </a:p>
          <a:p>
            <a:pPr algn="ctr">
              <a:buSzPts val="1350"/>
            </a:pPr>
            <a:r>
              <a:rPr lang="en-US" sz="1350">
                <a:solidFill>
                  <a:srgbClr val="000000"/>
                </a:solidFill>
                <a:latin typeface="Calibri"/>
                <a:ea typeface="Calibri"/>
                <a:cs typeface="Calibri"/>
              </a:rPr>
              <a:t>PhD</a:t>
            </a:r>
          </a:p>
        </p:txBody>
      </p:sp>
      <p:pic>
        <p:nvPicPr>
          <p:cNvPr id="23" name="Picture 22" descr="emma mirhashemi">
            <a:extLst>
              <a:ext uri="{FF2B5EF4-FFF2-40B4-BE49-F238E27FC236}">
                <a16:creationId xmlns:a16="http://schemas.microsoft.com/office/drawing/2014/main" id="{2A780B5D-F9E5-8E4E-3A3B-066A48118A00}"/>
              </a:ext>
            </a:extLst>
          </p:cNvPr>
          <p:cNvPicPr>
            <a:picLocks noChangeAspect="1"/>
          </p:cNvPicPr>
          <p:nvPr/>
        </p:nvPicPr>
        <p:blipFill>
          <a:blip r:embed="rId13"/>
          <a:srcRect l="29531" t="12421" r="29802" b="27506"/>
          <a:stretch/>
        </p:blipFill>
        <p:spPr>
          <a:xfrm>
            <a:off x="7562435" y="2103537"/>
            <a:ext cx="1205336" cy="1267328"/>
          </a:xfrm>
          <a:prstGeom prst="rect">
            <a:avLst/>
          </a:prstGeom>
        </p:spPr>
      </p:pic>
      <p:sp>
        <p:nvSpPr>
          <p:cNvPr id="13" name="Google Shape;202;p2">
            <a:extLst>
              <a:ext uri="{FF2B5EF4-FFF2-40B4-BE49-F238E27FC236}">
                <a16:creationId xmlns:a16="http://schemas.microsoft.com/office/drawing/2014/main" id="{2EF84E7A-8FD0-EB98-D0D0-541FDF6E2072}"/>
              </a:ext>
            </a:extLst>
          </p:cNvPr>
          <p:cNvSpPr txBox="1"/>
          <p:nvPr/>
        </p:nvSpPr>
        <p:spPr>
          <a:xfrm>
            <a:off x="7345711" y="3398858"/>
            <a:ext cx="1637400" cy="507791"/>
          </a:xfrm>
          <a:prstGeom prst="rect">
            <a:avLst/>
          </a:prstGeom>
          <a:solidFill>
            <a:schemeClr val="lt1"/>
          </a:solidFill>
          <a:ln>
            <a:noFill/>
          </a:ln>
        </p:spPr>
        <p:txBody>
          <a:bodyPr spcFirstLastPara="1" wrap="square" lIns="91425" tIns="45700" rIns="91425" bIns="45700" anchor="t" anchorCtr="0">
            <a:spAutoFit/>
          </a:bodyPr>
          <a:lstStyle/>
          <a:p>
            <a:pPr algn="ctr">
              <a:buClr>
                <a:srgbClr val="000000"/>
              </a:buClr>
              <a:buSzPts val="1350"/>
            </a:pPr>
            <a:r>
              <a:rPr lang="en-US" sz="1350" dirty="0">
                <a:solidFill>
                  <a:srgbClr val="000000"/>
                </a:solidFill>
                <a:latin typeface="Calibri"/>
                <a:ea typeface="Calibri"/>
                <a:cs typeface="Calibri"/>
              </a:rPr>
              <a:t>Emma </a:t>
            </a:r>
            <a:r>
              <a:rPr lang="en-US" sz="1350" dirty="0" err="1">
                <a:solidFill>
                  <a:srgbClr val="000000"/>
                </a:solidFill>
                <a:latin typeface="Calibri"/>
                <a:ea typeface="Calibri"/>
                <a:cs typeface="Calibri"/>
              </a:rPr>
              <a:t>Mirhashemi</a:t>
            </a:r>
            <a:r>
              <a:rPr lang="en-US" sz="1350" dirty="0">
                <a:solidFill>
                  <a:srgbClr val="000000"/>
                </a:solidFill>
                <a:latin typeface="Calibri"/>
                <a:ea typeface="Calibri"/>
                <a:cs typeface="Calibri"/>
              </a:rPr>
              <a:t>, </a:t>
            </a:r>
          </a:p>
          <a:p>
            <a:pPr algn="ctr">
              <a:buSzPts val="1350"/>
            </a:pPr>
            <a:r>
              <a:rPr lang="en-US" sz="1350" dirty="0">
                <a:solidFill>
                  <a:srgbClr val="000000"/>
                </a:solidFill>
                <a:latin typeface="Calibri"/>
                <a:ea typeface="Calibri"/>
                <a:cs typeface="Calibri"/>
              </a:rPr>
              <a:t>BS</a:t>
            </a:r>
            <a:endParaRPr lang="en-US" sz="1350" b="0" i="0" u="none" strike="noStrike" cap="none" dirty="0">
              <a:solidFill>
                <a:srgbClr val="000000"/>
              </a:solidFill>
              <a:latin typeface="Calibri"/>
              <a:ea typeface="Calibri"/>
              <a:cs typeface="Calibri"/>
            </a:endParaRPr>
          </a:p>
        </p:txBody>
      </p:sp>
      <p:pic>
        <p:nvPicPr>
          <p:cNvPr id="24" name="Picture 23" descr="molly hart">
            <a:extLst>
              <a:ext uri="{FF2B5EF4-FFF2-40B4-BE49-F238E27FC236}">
                <a16:creationId xmlns:a16="http://schemas.microsoft.com/office/drawing/2014/main" id="{66F22261-DAA0-8D04-8B71-418931D70ACF}"/>
              </a:ext>
            </a:extLst>
          </p:cNvPr>
          <p:cNvPicPr>
            <a:picLocks noChangeAspect="1"/>
          </p:cNvPicPr>
          <p:nvPr/>
        </p:nvPicPr>
        <p:blipFill>
          <a:blip r:embed="rId14"/>
          <a:srcRect l="37587" t="38906" r="37390" b="39234"/>
          <a:stretch/>
        </p:blipFill>
        <p:spPr>
          <a:xfrm>
            <a:off x="9028049" y="2100125"/>
            <a:ext cx="1206577" cy="1304738"/>
          </a:xfrm>
          <a:prstGeom prst="rect">
            <a:avLst/>
          </a:prstGeom>
        </p:spPr>
      </p:pic>
      <p:sp>
        <p:nvSpPr>
          <p:cNvPr id="12" name="Google Shape;201;p2">
            <a:extLst>
              <a:ext uri="{FF2B5EF4-FFF2-40B4-BE49-F238E27FC236}">
                <a16:creationId xmlns:a16="http://schemas.microsoft.com/office/drawing/2014/main" id="{230C501F-4CAF-4B01-086A-F3C72229B1F3}"/>
              </a:ext>
            </a:extLst>
          </p:cNvPr>
          <p:cNvSpPr txBox="1"/>
          <p:nvPr/>
        </p:nvSpPr>
        <p:spPr>
          <a:xfrm>
            <a:off x="8822736" y="3407940"/>
            <a:ext cx="1623300" cy="507791"/>
          </a:xfrm>
          <a:prstGeom prst="rect">
            <a:avLst/>
          </a:prstGeom>
          <a:solidFill>
            <a:schemeClr val="lt1"/>
          </a:solidFill>
          <a:ln>
            <a:noFill/>
          </a:ln>
        </p:spPr>
        <p:txBody>
          <a:bodyPr spcFirstLastPara="1" wrap="square" lIns="91425" tIns="45700" rIns="91425" bIns="45700" anchor="t" anchorCtr="0">
            <a:spAutoFit/>
          </a:bodyPr>
          <a:lstStyle/>
          <a:p>
            <a:pPr algn="ctr">
              <a:buClr>
                <a:srgbClr val="000000"/>
              </a:buClr>
              <a:buSzPts val="1350"/>
            </a:pPr>
            <a:r>
              <a:rPr lang="en-US" sz="1350" dirty="0">
                <a:solidFill>
                  <a:srgbClr val="000000"/>
                </a:solidFill>
                <a:latin typeface="Calibri"/>
                <a:ea typeface="Calibri"/>
                <a:cs typeface="Calibri"/>
                <a:sym typeface="Calibri"/>
              </a:rPr>
              <a:t>Molly Hart</a:t>
            </a:r>
            <a:r>
              <a:rPr lang="en-US" sz="1350" b="0" i="0" u="none" strike="noStrike" cap="none" dirty="0">
                <a:solidFill>
                  <a:srgbClr val="000000"/>
                </a:solidFill>
                <a:latin typeface="Calibri"/>
                <a:ea typeface="Calibri"/>
                <a:cs typeface="Calibri"/>
                <a:sym typeface="Calibri"/>
              </a:rPr>
              <a:t>, </a:t>
            </a:r>
            <a:endParaRPr lang="en-US" sz="1400" dirty="0">
              <a:solidFill>
                <a:srgbClr val="000000"/>
              </a:solidFill>
              <a:latin typeface="Arial"/>
              <a:ea typeface="Calibri"/>
              <a:cs typeface="Arial"/>
              <a:sym typeface="Calibri"/>
            </a:endParaRPr>
          </a:p>
          <a:p>
            <a:pPr algn="ctr">
              <a:buSzPts val="1350"/>
            </a:pPr>
            <a:r>
              <a:rPr lang="en-US" sz="1350" dirty="0">
                <a:solidFill>
                  <a:srgbClr val="000000"/>
                </a:solidFill>
                <a:latin typeface="Calibri"/>
                <a:ea typeface="Calibri"/>
                <a:cs typeface="Calibri"/>
                <a:sym typeface="Calibri"/>
              </a:rPr>
              <a:t>BS</a:t>
            </a:r>
            <a:endParaRPr sz="1400" b="0" i="0" u="none" strike="noStrike" cap="none" dirty="0">
              <a:solidFill>
                <a:srgbClr val="000000"/>
              </a:solidFill>
              <a:latin typeface="Arial"/>
              <a:ea typeface="Arial"/>
              <a:cs typeface="Arial"/>
            </a:endParaRPr>
          </a:p>
        </p:txBody>
      </p:sp>
      <p:pic>
        <p:nvPicPr>
          <p:cNvPr id="25" name="Picture 24" descr="mitchell chan">
            <a:extLst>
              <a:ext uri="{FF2B5EF4-FFF2-40B4-BE49-F238E27FC236}">
                <a16:creationId xmlns:a16="http://schemas.microsoft.com/office/drawing/2014/main" id="{DE53AAC5-0A4C-E2B9-3D22-38D9E92B2C06}"/>
              </a:ext>
            </a:extLst>
          </p:cNvPr>
          <p:cNvPicPr>
            <a:picLocks noChangeAspect="1"/>
          </p:cNvPicPr>
          <p:nvPr/>
        </p:nvPicPr>
        <p:blipFill>
          <a:blip r:embed="rId15"/>
          <a:srcRect l="9091" t="3502" r="4320" b="28104"/>
          <a:stretch/>
        </p:blipFill>
        <p:spPr>
          <a:xfrm>
            <a:off x="10520192" y="2084872"/>
            <a:ext cx="1130411" cy="1306451"/>
          </a:xfrm>
          <a:prstGeom prst="rect">
            <a:avLst/>
          </a:prstGeom>
        </p:spPr>
      </p:pic>
      <p:sp>
        <p:nvSpPr>
          <p:cNvPr id="21" name="Google Shape;200;p2">
            <a:extLst>
              <a:ext uri="{FF2B5EF4-FFF2-40B4-BE49-F238E27FC236}">
                <a16:creationId xmlns:a16="http://schemas.microsoft.com/office/drawing/2014/main" id="{71AC9999-715E-AB9C-7723-F864052B4C7D}"/>
              </a:ext>
            </a:extLst>
          </p:cNvPr>
          <p:cNvSpPr txBox="1"/>
          <p:nvPr/>
        </p:nvSpPr>
        <p:spPr>
          <a:xfrm>
            <a:off x="10391292" y="3430521"/>
            <a:ext cx="1351500" cy="507791"/>
          </a:xfrm>
          <a:prstGeom prst="rect">
            <a:avLst/>
          </a:prstGeom>
          <a:solidFill>
            <a:schemeClr val="lt1"/>
          </a:solidFill>
          <a:ln>
            <a:noFill/>
          </a:ln>
        </p:spPr>
        <p:txBody>
          <a:bodyPr spcFirstLastPara="1" wrap="square" lIns="91425" tIns="45700" rIns="91425" bIns="45700" anchor="t" anchorCtr="0">
            <a:spAutoFit/>
          </a:bodyPr>
          <a:lstStyle/>
          <a:p>
            <a:pPr algn="ctr"/>
            <a:r>
              <a:rPr lang="en-US" sz="1350">
                <a:latin typeface="Calibri"/>
                <a:ea typeface="Calibri"/>
                <a:cs typeface="Calibri"/>
              </a:rPr>
              <a:t>Mitchell Chan,</a:t>
            </a:r>
          </a:p>
          <a:p>
            <a:pPr algn="ctr"/>
            <a:r>
              <a:rPr lang="en-US" sz="1350">
                <a:ea typeface="Calibri"/>
                <a:cs typeface="Calibri"/>
              </a:rPr>
              <a:t>BA</a:t>
            </a:r>
          </a:p>
        </p:txBody>
      </p:sp>
      <p:pic>
        <p:nvPicPr>
          <p:cNvPr id="14" name="Google Shape;203;p2" descr="A group of people posing for a photo">
            <a:extLst>
              <a:ext uri="{FF2B5EF4-FFF2-40B4-BE49-F238E27FC236}">
                <a16:creationId xmlns:a16="http://schemas.microsoft.com/office/drawing/2014/main" id="{0EAE60CF-D572-7149-CE5C-D3ADE808F7D5}"/>
              </a:ext>
            </a:extLst>
          </p:cNvPr>
          <p:cNvPicPr preferRelativeResize="0"/>
          <p:nvPr/>
        </p:nvPicPr>
        <p:blipFill rotWithShape="1">
          <a:blip r:embed="rId16">
            <a:alphaModFix/>
          </a:blip>
          <a:srcRect l="4965" t="11461" r="3063" b="12453"/>
          <a:stretch/>
        </p:blipFill>
        <p:spPr>
          <a:xfrm>
            <a:off x="350484" y="3913365"/>
            <a:ext cx="5111290" cy="2811917"/>
          </a:xfrm>
          <a:prstGeom prst="rect">
            <a:avLst/>
          </a:prstGeom>
          <a:noFill/>
          <a:ln>
            <a:noFill/>
          </a:ln>
        </p:spPr>
      </p:pic>
      <p:pic>
        <p:nvPicPr>
          <p:cNvPr id="3" name="Google Shape;192;p2" descr="group of women in a meeting">
            <a:extLst>
              <a:ext uri="{FF2B5EF4-FFF2-40B4-BE49-F238E27FC236}">
                <a16:creationId xmlns:a16="http://schemas.microsoft.com/office/drawing/2014/main" id="{F6D27227-FDCC-2F18-CDAB-7F7AF27D552C}"/>
              </a:ext>
            </a:extLst>
          </p:cNvPr>
          <p:cNvPicPr preferRelativeResize="0"/>
          <p:nvPr/>
        </p:nvPicPr>
        <p:blipFill rotWithShape="1">
          <a:blip r:embed="rId17">
            <a:alphaModFix/>
          </a:blip>
          <a:srcRect/>
          <a:stretch/>
        </p:blipFill>
        <p:spPr>
          <a:xfrm>
            <a:off x="6553881" y="3945847"/>
            <a:ext cx="4948336" cy="2783438"/>
          </a:xfrm>
          <a:prstGeom prst="rect">
            <a:avLst/>
          </a:prstGeom>
          <a:noFill/>
          <a:ln>
            <a:noFill/>
          </a:ln>
        </p:spPr>
      </p:pic>
    </p:spTree>
    <p:extLst>
      <p:ext uri="{BB962C8B-B14F-4D97-AF65-F5344CB8AC3E}">
        <p14:creationId xmlns:p14="http://schemas.microsoft.com/office/powerpoint/2010/main" val="12613845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pic>
        <p:nvPicPr>
          <p:cNvPr id="386" name="Google Shape;386;p23" descr="A group of people posing for a photo&#10;&#10;"/>
          <p:cNvPicPr preferRelativeResize="0"/>
          <p:nvPr/>
        </p:nvPicPr>
        <p:blipFill rotWithShape="1">
          <a:blip r:embed="rId3">
            <a:alphaModFix amt="20000"/>
          </a:blip>
          <a:srcRect t="11461" b="3952"/>
          <a:stretch/>
        </p:blipFill>
        <p:spPr>
          <a:xfrm>
            <a:off x="0" y="1"/>
            <a:ext cx="12192000" cy="6857999"/>
          </a:xfrm>
          <a:prstGeom prst="rect">
            <a:avLst/>
          </a:prstGeom>
          <a:noFill/>
          <a:ln>
            <a:noFill/>
          </a:ln>
        </p:spPr>
      </p:pic>
      <p:sp>
        <p:nvSpPr>
          <p:cNvPr id="387" name="Google Shape;387;p23"/>
          <p:cNvSpPr txBox="1">
            <a:spLocks noGrp="1"/>
          </p:cNvSpPr>
          <p:nvPr>
            <p:ph type="title"/>
          </p:nvPr>
        </p:nvSpPr>
        <p:spPr>
          <a:xfrm>
            <a:off x="838200" y="2493729"/>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6000"/>
              <a:buFont typeface="Arial"/>
              <a:buNone/>
            </a:pPr>
            <a:r>
              <a:rPr lang="en-US" sz="6600" b="1"/>
              <a:t>Questions?</a:t>
            </a:r>
            <a:endParaRPr sz="500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6F0D5-90DB-19D4-B918-BF7A1DA94255}"/>
              </a:ext>
            </a:extLst>
          </p:cNvPr>
          <p:cNvSpPr txBox="1">
            <a:spLocks noGrp="1"/>
          </p:cNvSpPr>
          <p:nvPr>
            <p:ph type="title" idx="4294967295"/>
          </p:nvPr>
        </p:nvSpPr>
        <p:spPr>
          <a:xfrm>
            <a:off x="1108758" y="2400441"/>
            <a:ext cx="6057900" cy="1323975"/>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chemeClr val="tx1"/>
                </a:solidFill>
                <a:effectLst/>
                <a:uLnTx/>
                <a:uFillTx/>
                <a:latin typeface="+mn-lt"/>
                <a:ea typeface="+mn-ea"/>
                <a:cs typeface="+mn-cs"/>
              </a:rPr>
              <a:t>EXTRA SLIDES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chemeClr val="tx1"/>
                </a:solidFill>
                <a:effectLst/>
                <a:uLnTx/>
                <a:uFillTx/>
                <a:latin typeface="+mn-lt"/>
                <a:ea typeface="+mn-ea"/>
                <a:cs typeface="+mn-cs"/>
              </a:rPr>
              <a:t>(for answering questions)</a:t>
            </a:r>
          </a:p>
        </p:txBody>
      </p:sp>
    </p:spTree>
    <p:extLst>
      <p:ext uri="{BB962C8B-B14F-4D97-AF65-F5344CB8AC3E}">
        <p14:creationId xmlns:p14="http://schemas.microsoft.com/office/powerpoint/2010/main" val="33119191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63"/>
        <p:cNvGrpSpPr/>
        <p:nvPr/>
      </p:nvGrpSpPr>
      <p:grpSpPr>
        <a:xfrm>
          <a:off x="0" y="0"/>
          <a:ext cx="0" cy="0"/>
          <a:chOff x="0" y="0"/>
          <a:chExt cx="0" cy="0"/>
        </a:xfrm>
      </p:grpSpPr>
      <p:sp>
        <p:nvSpPr>
          <p:cNvPr id="264" name="Google Shape;264;p10"/>
          <p:cNvSpPr txBox="1">
            <a:spLocks noGrp="1"/>
          </p:cNvSpPr>
          <p:nvPr>
            <p:ph type="title"/>
          </p:nvPr>
        </p:nvSpPr>
        <p:spPr>
          <a:xfrm>
            <a:off x="210222" y="-161098"/>
            <a:ext cx="6662629" cy="1286160"/>
          </a:xfrm>
          <a:prstGeom prst="rect">
            <a:avLst/>
          </a:prstGeom>
          <a:noFill/>
          <a:ln>
            <a:noFill/>
          </a:ln>
        </p:spPr>
        <p:txBody>
          <a:bodyPr spcFirstLastPara="1" wrap="square" lIns="91425" tIns="45700" rIns="91425" bIns="45700" anchor="b" anchorCtr="0">
            <a:normAutofit/>
          </a:bodyPr>
          <a:lstStyle/>
          <a:p>
            <a:pPr marL="0" lvl="0" indent="0" rtl="0">
              <a:lnSpc>
                <a:spcPct val="90000"/>
              </a:lnSpc>
              <a:spcBef>
                <a:spcPts val="0"/>
              </a:spcBef>
              <a:spcAft>
                <a:spcPts val="0"/>
              </a:spcAft>
              <a:buClr>
                <a:schemeClr val="dk1"/>
              </a:buClr>
              <a:buSzPts val="4100"/>
              <a:buFont typeface="Calibri"/>
              <a:buNone/>
            </a:pPr>
            <a:r>
              <a:rPr lang="en-US" sz="3300" b="1"/>
              <a:t>8-Session Format Outline</a:t>
            </a:r>
            <a:br>
              <a:rPr lang="en-US" sz="4100" b="1"/>
            </a:br>
            <a:r>
              <a:rPr lang="en-US" sz="2600" b="1" i="1"/>
              <a:t>90 minutes each adolescent LIFE session</a:t>
            </a:r>
            <a:endParaRPr sz="2600"/>
          </a:p>
        </p:txBody>
      </p:sp>
      <p:sp>
        <p:nvSpPr>
          <p:cNvPr id="265" name="Google Shape;265;p10"/>
          <p:cNvSpPr txBox="1">
            <a:spLocks noGrp="1"/>
          </p:cNvSpPr>
          <p:nvPr>
            <p:ph idx="1"/>
          </p:nvPr>
        </p:nvSpPr>
        <p:spPr>
          <a:xfrm>
            <a:off x="580004" y="1439660"/>
            <a:ext cx="7164653" cy="3978677"/>
          </a:xfrm>
          <a:prstGeom prst="rect">
            <a:avLst/>
          </a:prstGeom>
          <a:noFill/>
          <a:ln>
            <a:noFill/>
          </a:ln>
        </p:spPr>
        <p:txBody>
          <a:bodyPr spcFirstLastPara="1" wrap="square" lIns="91425" tIns="45700" rIns="91425" bIns="45700" anchor="t" anchorCtr="0">
            <a:noAutofit/>
          </a:bodyPr>
          <a:lstStyle/>
          <a:p>
            <a:pPr marL="228600" lvl="0" indent="-228600" algn="l" rtl="0">
              <a:lnSpc>
                <a:spcPct val="120000"/>
              </a:lnSpc>
              <a:spcBef>
                <a:spcPts val="0"/>
              </a:spcBef>
              <a:spcAft>
                <a:spcPts val="0"/>
              </a:spcAft>
              <a:buClr>
                <a:schemeClr val="dk1"/>
              </a:buClr>
              <a:buSzPct val="100000"/>
              <a:buChar char="•"/>
            </a:pPr>
            <a:r>
              <a:rPr lang="en-US" sz="2200" u="sng"/>
              <a:t>Session 1</a:t>
            </a:r>
            <a:r>
              <a:rPr lang="en-US" sz="2200"/>
              <a:t>: Getting to Know Each Other </a:t>
            </a:r>
            <a:endParaRPr sz="2200"/>
          </a:p>
          <a:p>
            <a:pPr marL="228600" lvl="0" indent="-228600" algn="l" rtl="0">
              <a:lnSpc>
                <a:spcPct val="120000"/>
              </a:lnSpc>
              <a:spcBef>
                <a:spcPts val="1000"/>
              </a:spcBef>
              <a:spcAft>
                <a:spcPts val="0"/>
              </a:spcAft>
              <a:buClr>
                <a:schemeClr val="dk1"/>
              </a:buClr>
              <a:buSzPct val="100000"/>
              <a:buChar char="•"/>
            </a:pPr>
            <a:r>
              <a:rPr lang="en-US" sz="2200" u="sng"/>
              <a:t>Session 2</a:t>
            </a:r>
            <a:r>
              <a:rPr lang="en-US" sz="2200"/>
              <a:t>: Identifying Emotions and Physical Sensations </a:t>
            </a:r>
            <a:endParaRPr sz="2200"/>
          </a:p>
          <a:p>
            <a:pPr marL="228600" lvl="0" indent="-228600" algn="l" rtl="0">
              <a:lnSpc>
                <a:spcPct val="120000"/>
              </a:lnSpc>
              <a:spcBef>
                <a:spcPts val="1000"/>
              </a:spcBef>
              <a:spcAft>
                <a:spcPts val="0"/>
              </a:spcAft>
              <a:buClr>
                <a:schemeClr val="dk1"/>
              </a:buClr>
              <a:buSzPct val="100000"/>
              <a:buChar char="•"/>
            </a:pPr>
            <a:r>
              <a:rPr lang="en-US" sz="2200" u="sng"/>
              <a:t>Session 3</a:t>
            </a:r>
            <a:r>
              <a:rPr lang="en-US" sz="2200"/>
              <a:t>: Emotions, Thoughts, Behaviors, and Physical Sensations</a:t>
            </a:r>
            <a:endParaRPr sz="2200"/>
          </a:p>
          <a:p>
            <a:pPr marL="228600" lvl="0" indent="-228600" algn="l" rtl="0">
              <a:lnSpc>
                <a:spcPct val="120000"/>
              </a:lnSpc>
              <a:spcBef>
                <a:spcPts val="1000"/>
              </a:spcBef>
              <a:spcAft>
                <a:spcPts val="0"/>
              </a:spcAft>
              <a:buClr>
                <a:schemeClr val="dk1"/>
              </a:buClr>
              <a:buSzPct val="100000"/>
              <a:buChar char="•"/>
            </a:pPr>
            <a:r>
              <a:rPr lang="en-US" sz="2200" u="sng"/>
              <a:t>Session 4</a:t>
            </a:r>
            <a:r>
              <a:rPr lang="en-US" sz="2200"/>
              <a:t>: Managing Stress </a:t>
            </a:r>
            <a:endParaRPr sz="2200"/>
          </a:p>
          <a:p>
            <a:pPr marL="228600" lvl="0" indent="-228600" algn="l" rtl="0">
              <a:lnSpc>
                <a:spcPct val="120000"/>
              </a:lnSpc>
              <a:spcBef>
                <a:spcPts val="1000"/>
              </a:spcBef>
              <a:spcAft>
                <a:spcPts val="0"/>
              </a:spcAft>
              <a:buClr>
                <a:schemeClr val="dk1"/>
              </a:buClr>
              <a:buSzPct val="100000"/>
              <a:buChar char="•"/>
            </a:pPr>
            <a:r>
              <a:rPr lang="en-US" sz="2200" u="sng"/>
              <a:t>Session 5</a:t>
            </a:r>
            <a:r>
              <a:rPr lang="en-US" sz="2200"/>
              <a:t>: Compassion for Ourselves and Others</a:t>
            </a:r>
            <a:endParaRPr sz="2200"/>
          </a:p>
          <a:p>
            <a:pPr marL="228600" lvl="0" indent="-228600" algn="l" rtl="0">
              <a:lnSpc>
                <a:spcPct val="120000"/>
              </a:lnSpc>
              <a:spcBef>
                <a:spcPts val="1000"/>
              </a:spcBef>
              <a:spcAft>
                <a:spcPts val="0"/>
              </a:spcAft>
              <a:buClr>
                <a:schemeClr val="dk1"/>
              </a:buClr>
              <a:buSzPct val="100000"/>
              <a:buChar char="•"/>
            </a:pPr>
            <a:r>
              <a:rPr lang="en-US" sz="2200" u="sng"/>
              <a:t>Session 6</a:t>
            </a:r>
            <a:r>
              <a:rPr lang="en-US" sz="2200"/>
              <a:t>: Support Networks </a:t>
            </a:r>
            <a:endParaRPr sz="2200"/>
          </a:p>
          <a:p>
            <a:pPr marL="228600" lvl="0" indent="-228600" algn="l" rtl="0">
              <a:lnSpc>
                <a:spcPct val="120000"/>
              </a:lnSpc>
              <a:spcBef>
                <a:spcPts val="1000"/>
              </a:spcBef>
              <a:spcAft>
                <a:spcPts val="0"/>
              </a:spcAft>
              <a:buClr>
                <a:schemeClr val="dk1"/>
              </a:buClr>
              <a:buSzPct val="100000"/>
              <a:buChar char="•"/>
            </a:pPr>
            <a:r>
              <a:rPr lang="en-US" sz="2200" u="sng"/>
              <a:t>Session 7</a:t>
            </a:r>
            <a:r>
              <a:rPr lang="en-US" sz="2200"/>
              <a:t>: Dealing with Conflict and Rejection </a:t>
            </a:r>
            <a:endParaRPr sz="2200"/>
          </a:p>
          <a:p>
            <a:pPr marL="228600" lvl="0" indent="-228600" algn="l" rtl="0">
              <a:lnSpc>
                <a:spcPct val="120000"/>
              </a:lnSpc>
              <a:spcBef>
                <a:spcPts val="1000"/>
              </a:spcBef>
              <a:spcAft>
                <a:spcPts val="0"/>
              </a:spcAft>
              <a:buClr>
                <a:schemeClr val="dk1"/>
              </a:buClr>
              <a:buSzPct val="100000"/>
              <a:buChar char="•"/>
            </a:pPr>
            <a:r>
              <a:rPr lang="en-US" sz="2200" u="sng"/>
              <a:t>Session 8</a:t>
            </a:r>
            <a:r>
              <a:rPr lang="en-US" sz="2200"/>
              <a:t>: End of Workshop – Celebrate!!</a:t>
            </a:r>
            <a:endParaRPr sz="2200"/>
          </a:p>
        </p:txBody>
      </p:sp>
      <p:pic>
        <p:nvPicPr>
          <p:cNvPr id="268" name="Google Shape;268;p10" descr="child reading a book"/>
          <p:cNvPicPr preferRelativeResize="0"/>
          <p:nvPr/>
        </p:nvPicPr>
        <p:blipFill rotWithShape="1">
          <a:blip r:embed="rId3">
            <a:alphaModFix amt="85000"/>
          </a:blip>
          <a:srcRect r="51917"/>
          <a:stretch/>
        </p:blipFill>
        <p:spPr>
          <a:xfrm>
            <a:off x="8029670" y="238243"/>
            <a:ext cx="3952108" cy="6381513"/>
          </a:xfrm>
          <a:prstGeom prst="rect">
            <a:avLst/>
          </a:prstGeom>
          <a:noFill/>
          <a:ln>
            <a:solidFill>
              <a:schemeClr val="tx1"/>
            </a:solidFill>
          </a:ln>
        </p:spPr>
      </p:pic>
    </p:spTree>
    <p:extLst>
      <p:ext uri="{BB962C8B-B14F-4D97-AF65-F5344CB8AC3E}">
        <p14:creationId xmlns:p14="http://schemas.microsoft.com/office/powerpoint/2010/main" val="5805947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92"/>
        <p:cNvGrpSpPr/>
        <p:nvPr/>
      </p:nvGrpSpPr>
      <p:grpSpPr>
        <a:xfrm>
          <a:off x="0" y="0"/>
          <a:ext cx="0" cy="0"/>
          <a:chOff x="0" y="0"/>
          <a:chExt cx="0" cy="0"/>
        </a:xfrm>
      </p:grpSpPr>
      <p:sp>
        <p:nvSpPr>
          <p:cNvPr id="393" name="Google Shape;393;p11"/>
          <p:cNvSpPr txBox="1">
            <a:spLocks noGrp="1"/>
          </p:cNvSpPr>
          <p:nvPr>
            <p:ph type="title"/>
          </p:nvPr>
        </p:nvSpPr>
        <p:spPr>
          <a:xfrm>
            <a:off x="130925" y="-258421"/>
            <a:ext cx="6662629" cy="1286160"/>
          </a:xfrm>
          <a:prstGeom prst="rect">
            <a:avLst/>
          </a:prstGeom>
          <a:noFill/>
          <a:ln>
            <a:noFill/>
          </a:ln>
        </p:spPr>
        <p:txBody>
          <a:bodyPr spcFirstLastPara="1" wrap="square" lIns="91425" tIns="45700" rIns="91425" bIns="45700" anchor="b" anchorCtr="0">
            <a:normAutofit/>
          </a:bodyPr>
          <a:lstStyle/>
          <a:p>
            <a:pPr marL="0" lvl="0" indent="0" rtl="0">
              <a:lnSpc>
                <a:spcPct val="90000"/>
              </a:lnSpc>
              <a:spcBef>
                <a:spcPts val="0"/>
              </a:spcBef>
              <a:spcAft>
                <a:spcPts val="0"/>
              </a:spcAft>
              <a:buClr>
                <a:schemeClr val="dk1"/>
              </a:buClr>
              <a:buSzPts val="4100"/>
              <a:buFont typeface="Calibri"/>
              <a:buNone/>
            </a:pPr>
            <a:r>
              <a:rPr lang="en-US" sz="3300" b="1"/>
              <a:t>16-Session Manual Format </a:t>
            </a:r>
            <a:br>
              <a:rPr lang="en-US" sz="4100" b="1"/>
            </a:br>
            <a:r>
              <a:rPr lang="en-US" sz="2600" b="1" i="1"/>
              <a:t>45 minutes each adolescent LIFE session</a:t>
            </a:r>
            <a:endParaRPr lang="en-US" sz="2600"/>
          </a:p>
        </p:txBody>
      </p:sp>
      <p:sp>
        <p:nvSpPr>
          <p:cNvPr id="394" name="Google Shape;394;p11"/>
          <p:cNvSpPr txBox="1">
            <a:spLocks noGrp="1"/>
          </p:cNvSpPr>
          <p:nvPr>
            <p:ph idx="1"/>
          </p:nvPr>
        </p:nvSpPr>
        <p:spPr>
          <a:xfrm>
            <a:off x="324718" y="1707331"/>
            <a:ext cx="6908839" cy="3978677"/>
          </a:xfrm>
          <a:prstGeom prst="rect">
            <a:avLst/>
          </a:prstGeom>
          <a:noFill/>
          <a:ln>
            <a:noFill/>
          </a:ln>
        </p:spPr>
        <p:txBody>
          <a:bodyPr spcFirstLastPara="1" wrap="square" lIns="91425" tIns="45700" rIns="91425" bIns="45700" anchor="t" anchorCtr="0">
            <a:noAutofit/>
          </a:bodyPr>
          <a:lstStyle/>
          <a:p>
            <a:pPr marL="228600" lvl="0" indent="-228600" algn="l" rtl="0">
              <a:lnSpc>
                <a:spcPct val="120000"/>
              </a:lnSpc>
              <a:spcBef>
                <a:spcPts val="0"/>
              </a:spcBef>
              <a:spcAft>
                <a:spcPts val="0"/>
              </a:spcAft>
              <a:buClr>
                <a:schemeClr val="dk1"/>
              </a:buClr>
              <a:buSzPts val="2400"/>
              <a:buChar char="•"/>
            </a:pPr>
            <a:r>
              <a:rPr lang="en-US" sz="2200" u="sng"/>
              <a:t>Week #A</a:t>
            </a:r>
            <a:endParaRPr sz="2200" u="sng"/>
          </a:p>
          <a:p>
            <a:pPr marL="685800" lvl="1" indent="-228600" algn="l" rtl="0">
              <a:lnSpc>
                <a:spcPct val="120000"/>
              </a:lnSpc>
              <a:spcBef>
                <a:spcPts val="500"/>
              </a:spcBef>
              <a:spcAft>
                <a:spcPts val="0"/>
              </a:spcAft>
              <a:buClr>
                <a:schemeClr val="dk1"/>
              </a:buClr>
              <a:buSzPts val="2000"/>
              <a:buChar char="•"/>
            </a:pPr>
            <a:r>
              <a:rPr lang="en-US" sz="2200"/>
              <a:t>Introduction, Mindfulness Bodies, Icebreaker, Homework Practice Review, </a:t>
            </a:r>
            <a:r>
              <a:rPr lang="en-US" sz="2200" b="1"/>
              <a:t>Topic of the Week (part I), </a:t>
            </a:r>
            <a:r>
              <a:rPr lang="en-US" sz="2200"/>
              <a:t>Collect Binders and Cards</a:t>
            </a:r>
            <a:endParaRPr sz="2200"/>
          </a:p>
          <a:p>
            <a:pPr marL="228600" lvl="0" indent="-228600" algn="l" rtl="0">
              <a:lnSpc>
                <a:spcPct val="120000"/>
              </a:lnSpc>
              <a:spcBef>
                <a:spcPts val="1000"/>
              </a:spcBef>
              <a:spcAft>
                <a:spcPts val="0"/>
              </a:spcAft>
              <a:buClr>
                <a:schemeClr val="dk1"/>
              </a:buClr>
              <a:buSzPts val="2400"/>
              <a:buChar char="•"/>
            </a:pPr>
            <a:r>
              <a:rPr lang="en-US" sz="2200" u="sng"/>
              <a:t>Week #B</a:t>
            </a:r>
            <a:endParaRPr sz="2200" u="sng"/>
          </a:p>
          <a:p>
            <a:pPr marL="685800" lvl="1" indent="-228600" algn="l" rtl="0">
              <a:lnSpc>
                <a:spcPct val="120000"/>
              </a:lnSpc>
              <a:spcBef>
                <a:spcPts val="500"/>
              </a:spcBef>
              <a:spcAft>
                <a:spcPts val="0"/>
              </a:spcAft>
              <a:buClr>
                <a:schemeClr val="dk1"/>
              </a:buClr>
              <a:buSzPts val="2000"/>
              <a:buChar char="•"/>
            </a:pPr>
            <a:r>
              <a:rPr lang="en-US" sz="2200"/>
              <a:t>Introduction, Mindful Bodies, Icebreaker, </a:t>
            </a:r>
            <a:r>
              <a:rPr lang="en-US" sz="2200" b="1"/>
              <a:t>Topic of the Week (part II), </a:t>
            </a:r>
            <a:r>
              <a:rPr lang="en-US" sz="2200"/>
              <a:t>Weekly Wrap-Up, Assign Home Practice, Collect Binders </a:t>
            </a:r>
            <a:endParaRPr sz="2200"/>
          </a:p>
          <a:p>
            <a:pPr marL="685800" lvl="1" indent="-228600" algn="l" rtl="0">
              <a:lnSpc>
                <a:spcPct val="120000"/>
              </a:lnSpc>
              <a:spcBef>
                <a:spcPts val="500"/>
              </a:spcBef>
              <a:spcAft>
                <a:spcPts val="0"/>
              </a:spcAft>
              <a:buClr>
                <a:schemeClr val="dk1"/>
              </a:buClr>
              <a:buSzPts val="2000"/>
              <a:buChar char="•"/>
            </a:pPr>
            <a:r>
              <a:rPr lang="en-US" sz="2200"/>
              <a:t>Weekly Wrap-Up: Closing Mindfulness activity, LIFE Poster and Cards, Feedback </a:t>
            </a:r>
            <a:endParaRPr sz="2200"/>
          </a:p>
          <a:p>
            <a:pPr marL="0" lvl="0" indent="0" algn="l" rtl="0">
              <a:lnSpc>
                <a:spcPct val="120000"/>
              </a:lnSpc>
              <a:spcBef>
                <a:spcPts val="1000"/>
              </a:spcBef>
              <a:spcAft>
                <a:spcPts val="0"/>
              </a:spcAft>
              <a:buClr>
                <a:schemeClr val="dk1"/>
              </a:buClr>
              <a:buSzPts val="2400"/>
              <a:buNone/>
            </a:pPr>
            <a:endParaRPr sz="2200"/>
          </a:p>
          <a:p>
            <a:pPr marL="685800" lvl="1" indent="-101600" algn="l" rtl="0">
              <a:lnSpc>
                <a:spcPct val="120000"/>
              </a:lnSpc>
              <a:spcBef>
                <a:spcPts val="500"/>
              </a:spcBef>
              <a:spcAft>
                <a:spcPts val="0"/>
              </a:spcAft>
              <a:buClr>
                <a:schemeClr val="dk1"/>
              </a:buClr>
              <a:buSzPts val="2000"/>
              <a:buNone/>
            </a:pPr>
            <a:endParaRPr sz="2200"/>
          </a:p>
        </p:txBody>
      </p:sp>
      <p:pic>
        <p:nvPicPr>
          <p:cNvPr id="398" name="Google Shape;398;p11" descr="middle school girl in class thinking"/>
          <p:cNvPicPr preferRelativeResize="0"/>
          <p:nvPr/>
        </p:nvPicPr>
        <p:blipFill rotWithShape="1">
          <a:blip r:embed="rId3">
            <a:alphaModFix/>
          </a:blip>
          <a:srcRect l="15284" r="16357"/>
          <a:stretch/>
        </p:blipFill>
        <p:spPr>
          <a:xfrm>
            <a:off x="7703496" y="562685"/>
            <a:ext cx="4163786" cy="5732630"/>
          </a:xfrm>
          <a:prstGeom prst="rect">
            <a:avLst/>
          </a:prstGeom>
          <a:noFill/>
          <a:ln>
            <a:solidFill>
              <a:schemeClr val="tx1"/>
            </a:solidFill>
          </a:ln>
        </p:spPr>
      </p:pic>
    </p:spTree>
    <p:extLst>
      <p:ext uri="{BB962C8B-B14F-4D97-AF65-F5344CB8AC3E}">
        <p14:creationId xmlns:p14="http://schemas.microsoft.com/office/powerpoint/2010/main" val="5569210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82"/>
        <p:cNvGrpSpPr/>
        <p:nvPr/>
      </p:nvGrpSpPr>
      <p:grpSpPr>
        <a:xfrm>
          <a:off x="0" y="0"/>
          <a:ext cx="0" cy="0"/>
          <a:chOff x="0" y="0"/>
          <a:chExt cx="0" cy="0"/>
        </a:xfrm>
      </p:grpSpPr>
      <p:sp>
        <p:nvSpPr>
          <p:cNvPr id="283" name="Google Shape;283;g2be0d5df61a_0_0"/>
          <p:cNvSpPr txBox="1">
            <a:spLocks noGrp="1"/>
          </p:cNvSpPr>
          <p:nvPr>
            <p:ph type="title"/>
          </p:nvPr>
        </p:nvSpPr>
        <p:spPr>
          <a:xfrm>
            <a:off x="116279" y="-164661"/>
            <a:ext cx="68925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100"/>
              <a:buFont typeface="Calibri"/>
              <a:buNone/>
            </a:pPr>
            <a:r>
              <a:rPr lang="en-US" sz="3300" b="1"/>
              <a:t>Structure of Adolescent Sessions: </a:t>
            </a:r>
            <a:endParaRPr sz="3300"/>
          </a:p>
        </p:txBody>
      </p:sp>
      <p:sp>
        <p:nvSpPr>
          <p:cNvPr id="284" name="Google Shape;284;g2be0d5df61a_0_0"/>
          <p:cNvSpPr txBox="1">
            <a:spLocks noGrp="1"/>
          </p:cNvSpPr>
          <p:nvPr>
            <p:ph idx="1"/>
          </p:nvPr>
        </p:nvSpPr>
        <p:spPr>
          <a:xfrm>
            <a:off x="255817" y="900749"/>
            <a:ext cx="7745181" cy="5056500"/>
          </a:xfrm>
          <a:prstGeom prst="rect">
            <a:avLst/>
          </a:prstGeom>
          <a:noFill/>
          <a:ln>
            <a:noFill/>
          </a:ln>
        </p:spPr>
        <p:txBody>
          <a:bodyPr spcFirstLastPara="1" wrap="square" lIns="91425" tIns="45700" rIns="91425" bIns="45700" anchor="t" anchorCtr="0">
            <a:noAutofit/>
          </a:bodyPr>
          <a:lstStyle/>
          <a:p>
            <a:pPr marL="457200" marR="0" lvl="0" indent="-457200" algn="l" rtl="0">
              <a:lnSpc>
                <a:spcPct val="90000"/>
              </a:lnSpc>
              <a:spcBef>
                <a:spcPts val="0"/>
              </a:spcBef>
              <a:spcAft>
                <a:spcPts val="0"/>
              </a:spcAft>
              <a:buClr>
                <a:srgbClr val="212121"/>
              </a:buClr>
              <a:buSzPts val="2100"/>
              <a:buFont typeface="Calibri"/>
              <a:buAutoNum type="arabicPeriod"/>
            </a:pPr>
            <a:r>
              <a:rPr lang="en-US" sz="2200" b="0" strike="noStrike">
                <a:solidFill>
                  <a:srgbClr val="212121"/>
                </a:solidFill>
                <a:ea typeface="Calibri"/>
                <a:cs typeface="Calibri"/>
                <a:sym typeface="Calibri"/>
              </a:rPr>
              <a:t>Begin with </a:t>
            </a:r>
            <a:r>
              <a:rPr lang="en-US" sz="2200" b="1" strike="noStrike">
                <a:solidFill>
                  <a:srgbClr val="212121"/>
                </a:solidFill>
                <a:ea typeface="Calibri"/>
                <a:cs typeface="Calibri"/>
                <a:sym typeface="Calibri"/>
              </a:rPr>
              <a:t>Introduction </a:t>
            </a:r>
            <a:r>
              <a:rPr lang="en-US" sz="2200" b="0" strike="noStrike">
                <a:solidFill>
                  <a:srgbClr val="212121"/>
                </a:solidFill>
                <a:ea typeface="Calibri"/>
                <a:cs typeface="Calibri"/>
                <a:sym typeface="Calibri"/>
              </a:rPr>
              <a:t>&amp; </a:t>
            </a:r>
            <a:r>
              <a:rPr lang="en-US" sz="2200" b="1" strike="noStrike">
                <a:solidFill>
                  <a:srgbClr val="212121"/>
                </a:solidFill>
                <a:ea typeface="Calibri"/>
                <a:cs typeface="Calibri"/>
                <a:sym typeface="Calibri"/>
              </a:rPr>
              <a:t>Mindful Bodies </a:t>
            </a:r>
            <a:r>
              <a:rPr lang="en-US" sz="2200" b="0" strike="noStrike">
                <a:solidFill>
                  <a:srgbClr val="212121"/>
                </a:solidFill>
                <a:ea typeface="Calibri"/>
                <a:cs typeface="Calibri"/>
                <a:sym typeface="Calibri"/>
              </a:rPr>
              <a:t>to settle the group and focus for the session</a:t>
            </a:r>
            <a:endParaRPr sz="2200"/>
          </a:p>
          <a:p>
            <a:pPr marL="457200" marR="0" lvl="0" indent="-457200" algn="l" rtl="0">
              <a:lnSpc>
                <a:spcPct val="90000"/>
              </a:lnSpc>
              <a:spcBef>
                <a:spcPts val="1200"/>
              </a:spcBef>
              <a:spcAft>
                <a:spcPts val="0"/>
              </a:spcAft>
              <a:buClr>
                <a:srgbClr val="212121"/>
              </a:buClr>
              <a:buSzPts val="2100"/>
              <a:buFont typeface="Calibri"/>
              <a:buAutoNum type="arabicPeriod"/>
            </a:pPr>
            <a:r>
              <a:rPr lang="en-US" sz="2200">
                <a:solidFill>
                  <a:srgbClr val="212121"/>
                </a:solidFill>
                <a:ea typeface="Calibri"/>
                <a:cs typeface="Calibri"/>
                <a:sym typeface="Calibri"/>
              </a:rPr>
              <a:t>Build Community with </a:t>
            </a:r>
            <a:r>
              <a:rPr lang="en-US" sz="2200" b="1">
                <a:solidFill>
                  <a:srgbClr val="212121"/>
                </a:solidFill>
                <a:ea typeface="Calibri"/>
                <a:cs typeface="Calibri"/>
                <a:sym typeface="Calibri"/>
              </a:rPr>
              <a:t>Icebreaker Activity </a:t>
            </a:r>
            <a:endParaRPr sz="2200"/>
          </a:p>
          <a:p>
            <a:pPr marL="457200" lvl="0" indent="-457200" algn="l" rtl="0">
              <a:lnSpc>
                <a:spcPct val="90000"/>
              </a:lnSpc>
              <a:spcBef>
                <a:spcPts val="1200"/>
              </a:spcBef>
              <a:spcAft>
                <a:spcPts val="0"/>
              </a:spcAft>
              <a:buClr>
                <a:srgbClr val="212121"/>
              </a:buClr>
              <a:buSzPts val="2100"/>
              <a:buFont typeface="Calibri"/>
              <a:buAutoNum type="arabicPeriod"/>
            </a:pPr>
            <a:r>
              <a:rPr lang="en-US" sz="2200">
                <a:solidFill>
                  <a:srgbClr val="212121"/>
                </a:solidFill>
                <a:ea typeface="Calibri"/>
                <a:cs typeface="Calibri"/>
                <a:sym typeface="Calibri"/>
              </a:rPr>
              <a:t>Check-in with </a:t>
            </a:r>
            <a:r>
              <a:rPr lang="en-US" sz="2200" b="1">
                <a:solidFill>
                  <a:srgbClr val="212121"/>
                </a:solidFill>
                <a:ea typeface="Calibri"/>
                <a:cs typeface="Calibri"/>
                <a:sym typeface="Calibri"/>
              </a:rPr>
              <a:t>Home Practice Review </a:t>
            </a:r>
            <a:endParaRPr sz="2200"/>
          </a:p>
          <a:p>
            <a:pPr marL="457200" marR="0" lvl="0" indent="-457200" algn="l" rtl="0">
              <a:lnSpc>
                <a:spcPct val="90000"/>
              </a:lnSpc>
              <a:spcBef>
                <a:spcPts val="1200"/>
              </a:spcBef>
              <a:spcAft>
                <a:spcPts val="0"/>
              </a:spcAft>
              <a:buClr>
                <a:srgbClr val="212121"/>
              </a:buClr>
              <a:buSzPts val="2100"/>
              <a:buFont typeface="Calibri"/>
              <a:buAutoNum type="arabicPeriod"/>
            </a:pPr>
            <a:r>
              <a:rPr lang="en-US" sz="2200" strike="noStrike">
                <a:solidFill>
                  <a:srgbClr val="212121"/>
                </a:solidFill>
                <a:ea typeface="Calibri"/>
                <a:cs typeface="Calibri"/>
                <a:sym typeface="Calibri"/>
              </a:rPr>
              <a:t>Teach </a:t>
            </a:r>
            <a:r>
              <a:rPr lang="en-US" sz="2200" b="1" strike="noStrike">
                <a:solidFill>
                  <a:srgbClr val="212121"/>
                </a:solidFill>
                <a:ea typeface="Calibri"/>
                <a:cs typeface="Calibri"/>
                <a:sym typeface="Calibri"/>
              </a:rPr>
              <a:t>Topic of the Day </a:t>
            </a:r>
            <a:endParaRPr sz="2200"/>
          </a:p>
          <a:p>
            <a:pPr marL="457200" marR="0" lvl="0" indent="-457200" algn="l" rtl="0">
              <a:lnSpc>
                <a:spcPct val="90000"/>
              </a:lnSpc>
              <a:spcBef>
                <a:spcPts val="1200"/>
              </a:spcBef>
              <a:spcAft>
                <a:spcPts val="0"/>
              </a:spcAft>
              <a:buClr>
                <a:srgbClr val="212121"/>
              </a:buClr>
              <a:buSzPts val="2100"/>
              <a:buFont typeface="Calibri"/>
              <a:buAutoNum type="arabicPeriod"/>
            </a:pPr>
            <a:r>
              <a:rPr lang="en-US" sz="2200">
                <a:solidFill>
                  <a:srgbClr val="212121"/>
                </a:solidFill>
                <a:ea typeface="Calibri"/>
                <a:cs typeface="Calibri"/>
                <a:sym typeface="Calibri"/>
              </a:rPr>
              <a:t>Complete Weekly </a:t>
            </a:r>
            <a:r>
              <a:rPr lang="en-US" sz="2200" b="1">
                <a:solidFill>
                  <a:srgbClr val="212121"/>
                </a:solidFill>
                <a:ea typeface="Calibri"/>
                <a:cs typeface="Calibri"/>
                <a:sym typeface="Calibri"/>
              </a:rPr>
              <a:t>Wrap Up</a:t>
            </a:r>
            <a:endParaRPr sz="2200">
              <a:solidFill>
                <a:srgbClr val="212121"/>
              </a:solidFill>
              <a:ea typeface="Calibri"/>
              <a:cs typeface="Calibri"/>
              <a:sym typeface="Calibri"/>
            </a:endParaRPr>
          </a:p>
          <a:p>
            <a:pPr marL="685800" lvl="1" indent="-228600" algn="l" rtl="0">
              <a:lnSpc>
                <a:spcPct val="90000"/>
              </a:lnSpc>
              <a:spcBef>
                <a:spcPts val="1200"/>
              </a:spcBef>
              <a:spcAft>
                <a:spcPts val="0"/>
              </a:spcAft>
              <a:buClr>
                <a:srgbClr val="212121"/>
              </a:buClr>
              <a:buSzPts val="1700"/>
              <a:buChar char="•"/>
            </a:pPr>
            <a:r>
              <a:rPr lang="en-US" sz="2200" b="0" strike="noStrike">
                <a:solidFill>
                  <a:srgbClr val="212121"/>
                </a:solidFill>
                <a:ea typeface="Calibri"/>
                <a:cs typeface="Calibri"/>
                <a:sym typeface="Calibri"/>
              </a:rPr>
              <a:t>Close group with a </a:t>
            </a:r>
            <a:r>
              <a:rPr lang="en-US" sz="2200" b="1" strike="noStrike">
                <a:solidFill>
                  <a:srgbClr val="212121"/>
                </a:solidFill>
                <a:ea typeface="Calibri"/>
                <a:cs typeface="Calibri"/>
                <a:sym typeface="Calibri"/>
              </a:rPr>
              <a:t>mindfulness exercise </a:t>
            </a:r>
            <a:r>
              <a:rPr lang="en-US" sz="2200" b="0" strike="noStrike">
                <a:solidFill>
                  <a:srgbClr val="212121"/>
                </a:solidFill>
                <a:ea typeface="Calibri"/>
                <a:cs typeface="Calibri"/>
                <a:sym typeface="Calibri"/>
              </a:rPr>
              <a:t>to cool down</a:t>
            </a:r>
            <a:endParaRPr sz="2200"/>
          </a:p>
          <a:p>
            <a:pPr marL="685800" lvl="1" indent="-228600" algn="l" rtl="0">
              <a:lnSpc>
                <a:spcPct val="90000"/>
              </a:lnSpc>
              <a:spcBef>
                <a:spcPts val="1200"/>
              </a:spcBef>
              <a:spcAft>
                <a:spcPts val="0"/>
              </a:spcAft>
              <a:buClr>
                <a:srgbClr val="212121"/>
              </a:buClr>
              <a:buSzPts val="1700"/>
              <a:buChar char="•"/>
            </a:pPr>
            <a:r>
              <a:rPr lang="en-US" sz="2200">
                <a:solidFill>
                  <a:srgbClr val="212121"/>
                </a:solidFill>
                <a:ea typeface="Calibri"/>
                <a:cs typeface="Calibri"/>
                <a:sym typeface="Calibri"/>
              </a:rPr>
              <a:t>Reinforcement of skills throughout using </a:t>
            </a:r>
            <a:r>
              <a:rPr lang="en-US" sz="2200" b="1">
                <a:solidFill>
                  <a:srgbClr val="212121"/>
                </a:solidFill>
                <a:ea typeface="Calibri"/>
                <a:cs typeface="Calibri"/>
                <a:sym typeface="Calibri"/>
              </a:rPr>
              <a:t>coping skills poster/coping cards</a:t>
            </a:r>
            <a:endParaRPr sz="2200"/>
          </a:p>
          <a:p>
            <a:pPr marL="685800" lvl="1" indent="-228600" algn="l" rtl="0">
              <a:lnSpc>
                <a:spcPct val="90000"/>
              </a:lnSpc>
              <a:spcBef>
                <a:spcPts val="1200"/>
              </a:spcBef>
              <a:spcAft>
                <a:spcPts val="0"/>
              </a:spcAft>
              <a:buClr>
                <a:srgbClr val="212121"/>
              </a:buClr>
              <a:buSzPts val="1700"/>
              <a:buChar char="•"/>
            </a:pPr>
            <a:r>
              <a:rPr lang="en-US" sz="2200">
                <a:solidFill>
                  <a:srgbClr val="212121"/>
                </a:solidFill>
                <a:ea typeface="Calibri"/>
                <a:cs typeface="Calibri"/>
                <a:sym typeface="Calibri"/>
              </a:rPr>
              <a:t>Enhance motivation, engagement, and build positive learning community through </a:t>
            </a:r>
            <a:r>
              <a:rPr lang="en-US" sz="2200" b="1">
                <a:solidFill>
                  <a:srgbClr val="212121"/>
                </a:solidFill>
                <a:ea typeface="Calibri"/>
                <a:cs typeface="Calibri"/>
                <a:sym typeface="Calibri"/>
              </a:rPr>
              <a:t>feedback </a:t>
            </a:r>
            <a:endParaRPr sz="2200"/>
          </a:p>
          <a:p>
            <a:pPr marL="0" lvl="0" indent="0" algn="l" rtl="0">
              <a:lnSpc>
                <a:spcPct val="90000"/>
              </a:lnSpc>
              <a:spcBef>
                <a:spcPts val="1200"/>
              </a:spcBef>
              <a:spcAft>
                <a:spcPts val="0"/>
              </a:spcAft>
              <a:buNone/>
            </a:pPr>
            <a:r>
              <a:rPr lang="en-US" sz="2200">
                <a:solidFill>
                  <a:srgbClr val="212121"/>
                </a:solidFill>
              </a:rPr>
              <a:t>6. Assign </a:t>
            </a:r>
            <a:r>
              <a:rPr lang="en-US" sz="2200" b="1">
                <a:solidFill>
                  <a:srgbClr val="212121"/>
                </a:solidFill>
              </a:rPr>
              <a:t>Home Practice</a:t>
            </a:r>
            <a:r>
              <a:rPr lang="en-US" sz="2200">
                <a:solidFill>
                  <a:srgbClr val="212121"/>
                </a:solidFill>
              </a:rPr>
              <a:t> to build skills</a:t>
            </a:r>
            <a:r>
              <a:rPr lang="en-US" sz="2200" b="1">
                <a:solidFill>
                  <a:srgbClr val="212121"/>
                </a:solidFill>
              </a:rPr>
              <a:t> </a:t>
            </a:r>
            <a:endParaRPr sz="2200" b="1"/>
          </a:p>
          <a:p>
            <a:pPr marL="685800" lvl="0" indent="-209550" algn="l" rtl="0">
              <a:lnSpc>
                <a:spcPct val="90000"/>
              </a:lnSpc>
              <a:spcBef>
                <a:spcPts val="1200"/>
              </a:spcBef>
              <a:spcAft>
                <a:spcPts val="0"/>
              </a:spcAft>
              <a:buClr>
                <a:srgbClr val="212121"/>
              </a:buClr>
              <a:buSzPts val="1800"/>
              <a:buChar char="•"/>
            </a:pPr>
            <a:r>
              <a:rPr lang="en-US" sz="2200">
                <a:solidFill>
                  <a:srgbClr val="212121"/>
                </a:solidFill>
                <a:ea typeface="Calibri"/>
                <a:cs typeface="Calibri"/>
                <a:sym typeface="Calibri"/>
              </a:rPr>
              <a:t>Collect Binders and Cards </a:t>
            </a:r>
            <a:endParaRPr lang="en-US" sz="2200">
              <a:sym typeface="Calibri"/>
            </a:endParaRPr>
          </a:p>
          <a:p>
            <a:pPr marL="476250" lvl="0" indent="0" algn="l" rtl="0">
              <a:lnSpc>
                <a:spcPct val="90000"/>
              </a:lnSpc>
              <a:spcBef>
                <a:spcPts val="1200"/>
              </a:spcBef>
              <a:spcAft>
                <a:spcPts val="0"/>
              </a:spcAft>
              <a:buClr>
                <a:srgbClr val="212121"/>
              </a:buClr>
              <a:buSzPts val="1800"/>
              <a:buNone/>
            </a:pPr>
            <a:r>
              <a:rPr lang="en-US" sz="2200" b="1">
                <a:solidFill>
                  <a:srgbClr val="212121"/>
                </a:solidFill>
                <a:ea typeface="Calibri"/>
                <a:cs typeface="Calibri"/>
                <a:sym typeface="Calibri"/>
              </a:rPr>
              <a:t>*Movement breaks provided throughout </a:t>
            </a:r>
            <a:endParaRPr sz="2200"/>
          </a:p>
        </p:txBody>
      </p:sp>
      <p:pic>
        <p:nvPicPr>
          <p:cNvPr id="285" name="Google Shape;285;g2be0d5df61a_0_0" descr="girl on a laptop"/>
          <p:cNvPicPr preferRelativeResize="0"/>
          <p:nvPr/>
        </p:nvPicPr>
        <p:blipFill rotWithShape="1">
          <a:blip r:embed="rId3">
            <a:alphaModFix amt="85000"/>
          </a:blip>
          <a:srcRect l="33667" r="20370"/>
          <a:stretch/>
        </p:blipFill>
        <p:spPr>
          <a:xfrm>
            <a:off x="8000998" y="636814"/>
            <a:ext cx="3935185" cy="5812971"/>
          </a:xfrm>
          <a:prstGeom prst="rect">
            <a:avLst/>
          </a:prstGeom>
          <a:noFill/>
          <a:ln>
            <a:solidFill>
              <a:schemeClr val="tx1"/>
            </a:solidFill>
          </a:ln>
        </p:spPr>
      </p:pic>
    </p:spTree>
    <p:extLst>
      <p:ext uri="{BB962C8B-B14F-4D97-AF65-F5344CB8AC3E}">
        <p14:creationId xmlns:p14="http://schemas.microsoft.com/office/powerpoint/2010/main" val="37444237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5B806-BDFC-E669-96BD-E3F7E89C2957}"/>
              </a:ext>
            </a:extLst>
          </p:cNvPr>
          <p:cNvSpPr>
            <a:spLocks noGrp="1"/>
          </p:cNvSpPr>
          <p:nvPr>
            <p:ph type="ctrTitle"/>
          </p:nvPr>
        </p:nvSpPr>
        <p:spPr>
          <a:xfrm>
            <a:off x="1524000" y="845274"/>
            <a:ext cx="9144000" cy="1655762"/>
          </a:xfrm>
        </p:spPr>
        <p:txBody>
          <a:bodyPr>
            <a:normAutofit/>
          </a:bodyPr>
          <a:lstStyle/>
          <a:p>
            <a:r>
              <a:rPr lang="en-US" sz="8000" b="1">
                <a:solidFill>
                  <a:srgbClr val="000000"/>
                </a:solidFill>
                <a:latin typeface="Arial Black"/>
              </a:rPr>
              <a:t>Thank You!</a:t>
            </a:r>
          </a:p>
        </p:txBody>
      </p:sp>
      <p:sp>
        <p:nvSpPr>
          <p:cNvPr id="3" name="Subtitle 2">
            <a:extLst>
              <a:ext uri="{FF2B5EF4-FFF2-40B4-BE49-F238E27FC236}">
                <a16:creationId xmlns:a16="http://schemas.microsoft.com/office/drawing/2014/main" id="{C99AB2A3-CF01-FA4D-8046-2A055C641FE3}"/>
              </a:ext>
            </a:extLst>
          </p:cNvPr>
          <p:cNvSpPr>
            <a:spLocks noGrp="1"/>
          </p:cNvSpPr>
          <p:nvPr>
            <p:ph type="subTitle" idx="1"/>
          </p:nvPr>
        </p:nvSpPr>
        <p:spPr>
          <a:xfrm>
            <a:off x="1524000" y="3794332"/>
            <a:ext cx="9144000" cy="1417287"/>
          </a:xfrm>
        </p:spPr>
        <p:txBody>
          <a:bodyPr vert="horz" lIns="91440" tIns="45720" rIns="91440" bIns="45720" rtlCol="0" anchor="t">
            <a:normAutofit/>
          </a:bodyPr>
          <a:lstStyle/>
          <a:p>
            <a:r>
              <a:rPr lang="en-US" sz="6600" b="1">
                <a:solidFill>
                  <a:schemeClr val="bg1"/>
                </a:solidFill>
              </a:rPr>
              <a:t>For Attending</a:t>
            </a:r>
            <a:endParaRPr lang="en-US" sz="6600" b="1">
              <a:solidFill>
                <a:schemeClr val="bg1"/>
              </a:solidFill>
              <a:cs typeface="Arial"/>
            </a:endParaRPr>
          </a:p>
        </p:txBody>
      </p:sp>
    </p:spTree>
    <p:extLst>
      <p:ext uri="{BB962C8B-B14F-4D97-AF65-F5344CB8AC3E}">
        <p14:creationId xmlns:p14="http://schemas.microsoft.com/office/powerpoint/2010/main" val="3341651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8AEFFF0-A7CC-C54D-E999-3A6708D92345}"/>
              </a:ext>
            </a:extLst>
          </p:cNvPr>
          <p:cNvSpPr txBox="1">
            <a:spLocks noGrp="1"/>
          </p:cNvSpPr>
          <p:nvPr>
            <p:ph type="title" idx="4294967295"/>
          </p:nvPr>
        </p:nvSpPr>
        <p:spPr>
          <a:xfrm>
            <a:off x="203564" y="82818"/>
            <a:ext cx="12753814"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300" b="1" i="0" u="none" strike="noStrike" kern="1200" cap="none" spc="0" normalizeH="0" baseline="0" noProof="0">
                <a:ln>
                  <a:noFill/>
                </a:ln>
                <a:solidFill>
                  <a:schemeClr val="tx1"/>
                </a:solidFill>
                <a:effectLst/>
                <a:uLnTx/>
                <a:uFillTx/>
                <a:latin typeface="+mj-lt"/>
                <a:ea typeface="+mj-ea"/>
                <a:cs typeface="+mj-cs"/>
              </a:rPr>
              <a:t>Child Mental Health Crisis</a:t>
            </a:r>
            <a:br>
              <a:rPr kumimoji="0" lang="en-US" sz="3300" b="1" i="0" u="none" strike="noStrike" kern="1200" cap="none" spc="0" normalizeH="0" baseline="0" noProof="0">
                <a:ln>
                  <a:noFill/>
                </a:ln>
                <a:solidFill>
                  <a:schemeClr val="tx1"/>
                </a:solidFill>
                <a:effectLst/>
                <a:uLnTx/>
                <a:uFillTx/>
                <a:latin typeface="+mj-lt"/>
                <a:ea typeface="+mj-ea"/>
                <a:cs typeface="+mj-cs"/>
              </a:rPr>
            </a:br>
            <a:endParaRPr kumimoji="0" lang="en-US" sz="2600" b="1" i="1" u="none" strike="noStrike" kern="1200" cap="none" spc="0" normalizeH="0" baseline="0" noProof="0">
              <a:ln>
                <a:noFill/>
              </a:ln>
              <a:solidFill>
                <a:schemeClr val="tx1"/>
              </a:solidFill>
              <a:effectLst/>
              <a:uLnTx/>
              <a:uFillTx/>
              <a:latin typeface="+mj-lt"/>
              <a:ea typeface="+mj-ea"/>
              <a:cs typeface="+mj-cs"/>
            </a:endParaRPr>
          </a:p>
        </p:txBody>
      </p:sp>
      <p:sp>
        <p:nvSpPr>
          <p:cNvPr id="5" name="Text Placeholder 2">
            <a:extLst>
              <a:ext uri="{FF2B5EF4-FFF2-40B4-BE49-F238E27FC236}">
                <a16:creationId xmlns:a16="http://schemas.microsoft.com/office/drawing/2014/main" id="{24744F96-8D01-5F6C-0872-A29267788FD1}"/>
              </a:ext>
            </a:extLst>
          </p:cNvPr>
          <p:cNvSpPr>
            <a:spLocks noGrp="1"/>
          </p:cNvSpPr>
          <p:nvPr>
            <p:ph idx="1"/>
          </p:nvPr>
        </p:nvSpPr>
        <p:spPr>
          <a:xfrm>
            <a:off x="-360613" y="1272876"/>
            <a:ext cx="6275276" cy="5176684"/>
          </a:xfrm>
        </p:spPr>
        <p:txBody>
          <a:bodyPr>
            <a:normAutofit/>
          </a:bodyPr>
          <a:lstStyle/>
          <a:p>
            <a:pPr marL="914400" lvl="1" indent="-342900">
              <a:spcBef>
                <a:spcPts val="1100"/>
              </a:spcBef>
            </a:pPr>
            <a:r>
              <a:rPr lang="en-US" sz="2300" kern="100">
                <a:solidFill>
                  <a:srgbClr val="000000"/>
                </a:solidFill>
                <a:effectLst/>
                <a:ea typeface="Calibri" panose="020F0502020204030204" pitchFamily="34" charset="0"/>
                <a:cs typeface="Times New Roman" panose="02020603050405020304" pitchFamily="18" charset="0"/>
              </a:rPr>
              <a:t>A </a:t>
            </a:r>
            <a:r>
              <a:rPr lang="en-US" sz="2300" b="1" kern="100">
                <a:solidFill>
                  <a:srgbClr val="000000"/>
                </a:solidFill>
                <a:effectLst/>
                <a:ea typeface="Calibri" panose="020F0502020204030204" pitchFamily="34" charset="0"/>
                <a:cs typeface="Times New Roman" panose="02020603050405020304" pitchFamily="18" charset="0"/>
              </a:rPr>
              <a:t>child and adolescent mental health national emergency </a:t>
            </a:r>
            <a:r>
              <a:rPr lang="en-US" sz="2300" kern="100">
                <a:solidFill>
                  <a:srgbClr val="000000"/>
                </a:solidFill>
                <a:effectLst/>
                <a:ea typeface="Calibri" panose="020F0502020204030204" pitchFamily="34" charset="0"/>
                <a:cs typeface="Times New Roman" panose="02020603050405020304" pitchFamily="18" charset="0"/>
              </a:rPr>
              <a:t>declared in late 2021</a:t>
            </a:r>
            <a:r>
              <a:rPr lang="en-US" sz="2300" kern="100">
                <a:ea typeface="Calibri" panose="020F0502020204030204" pitchFamily="34" charset="0"/>
                <a:cs typeface="Times New Roman" panose="02020603050405020304" pitchFamily="18" charset="0"/>
              </a:rPr>
              <a:t>, </a:t>
            </a:r>
            <a:r>
              <a:rPr lang="en-US" sz="2300" kern="100">
                <a:solidFill>
                  <a:srgbClr val="000000"/>
                </a:solidFill>
                <a:effectLst/>
                <a:ea typeface="Calibri" panose="020F0502020204030204" pitchFamily="34" charset="0"/>
                <a:cs typeface="Times New Roman" panose="02020603050405020304" pitchFamily="18" charset="0"/>
              </a:rPr>
              <a:t>by the American Academy of Pediatrics, the American Academy of Child and Adolescent Psychiatry, and the Children’s Hospital Association </a:t>
            </a:r>
          </a:p>
          <a:p>
            <a:pPr marL="571500" lvl="1" indent="0">
              <a:spcBef>
                <a:spcPts val="1100"/>
              </a:spcBef>
              <a:buNone/>
            </a:pPr>
            <a:endParaRPr lang="en-US" sz="2300" kern="100">
              <a:solidFill>
                <a:srgbClr val="000000"/>
              </a:solidFill>
              <a:effectLst/>
              <a:ea typeface="Calibri" panose="020F0502020204030204" pitchFamily="34" charset="0"/>
              <a:cs typeface="Times New Roman" panose="02020603050405020304" pitchFamily="18" charset="0"/>
            </a:endParaRPr>
          </a:p>
          <a:p>
            <a:pPr marL="914400" lvl="1" indent="-342900">
              <a:spcBef>
                <a:spcPts val="1100"/>
              </a:spcBef>
            </a:pPr>
            <a:r>
              <a:rPr lang="en-US" sz="2300" u="sng" kern="100">
                <a:solidFill>
                  <a:srgbClr val="212121"/>
                </a:solidFill>
                <a:effectLst/>
                <a:ea typeface="Calibri" panose="020F0502020204030204" pitchFamily="34" charset="0"/>
                <a:cs typeface="Times New Roman" panose="02020603050405020304" pitchFamily="18" charset="0"/>
              </a:rPr>
              <a:t>Double</a:t>
            </a:r>
            <a:r>
              <a:rPr lang="en-US" sz="2300" kern="100">
                <a:solidFill>
                  <a:srgbClr val="212121"/>
                </a:solidFill>
                <a:effectLst/>
                <a:ea typeface="Calibri" panose="020F0502020204030204" pitchFamily="34" charset="0"/>
                <a:cs typeface="Times New Roman" panose="02020603050405020304" pitchFamily="18" charset="0"/>
              </a:rPr>
              <a:t> th</a:t>
            </a:r>
            <a:r>
              <a:rPr lang="en-US" sz="2300" kern="100">
                <a:solidFill>
                  <a:srgbClr val="212121"/>
                </a:solidFill>
                <a:ea typeface="Calibri" panose="020F0502020204030204" pitchFamily="34" charset="0"/>
                <a:cs typeface="Times New Roman" panose="02020603050405020304" pitchFamily="18" charset="0"/>
              </a:rPr>
              <a:t>e rates (compared to the previous 10 years) of </a:t>
            </a:r>
            <a:r>
              <a:rPr lang="en-US" sz="2300" kern="100">
                <a:solidFill>
                  <a:srgbClr val="212121"/>
                </a:solidFill>
                <a:effectLst/>
                <a:ea typeface="Calibri" panose="020F0502020204030204" pitchFamily="34" charset="0"/>
                <a:cs typeface="Times New Roman" panose="02020603050405020304" pitchFamily="18" charset="0"/>
              </a:rPr>
              <a:t>pediatric emergency department mental health visits</a:t>
            </a:r>
          </a:p>
          <a:p>
            <a:pPr marL="571500" lvl="1" indent="0">
              <a:spcBef>
                <a:spcPts val="1100"/>
              </a:spcBef>
              <a:buNone/>
            </a:pPr>
            <a:endParaRPr lang="en-US" sz="2300" kern="100">
              <a:solidFill>
                <a:srgbClr val="212121"/>
              </a:solidFill>
              <a:ea typeface="Calibri" panose="020F0502020204030204" pitchFamily="34" charset="0"/>
              <a:cs typeface="Times New Roman" panose="02020603050405020304" pitchFamily="18" charset="0"/>
            </a:endParaRPr>
          </a:p>
          <a:p>
            <a:pPr marL="914400" lvl="1" indent="-342900">
              <a:spcBef>
                <a:spcPts val="1100"/>
              </a:spcBef>
            </a:pPr>
            <a:r>
              <a:rPr lang="en-US" sz="2300" u="sng" kern="100">
                <a:solidFill>
                  <a:srgbClr val="212121"/>
                </a:solidFill>
                <a:ea typeface="Calibri" panose="020F0502020204030204" pitchFamily="34" charset="0"/>
                <a:cs typeface="Times New Roman" panose="02020603050405020304" pitchFamily="18" charset="0"/>
              </a:rPr>
              <a:t>A</a:t>
            </a:r>
            <a:r>
              <a:rPr lang="en-US" sz="2300" u="sng" kern="100">
                <a:solidFill>
                  <a:srgbClr val="212121"/>
                </a:solidFill>
                <a:effectLst/>
                <a:ea typeface="Calibri" panose="020F0502020204030204" pitchFamily="34" charset="0"/>
                <a:cs typeface="Times New Roman" panose="02020603050405020304" pitchFamily="18" charset="0"/>
              </a:rPr>
              <a:t> 5-fold increase </a:t>
            </a:r>
            <a:r>
              <a:rPr lang="en-US" sz="2300" kern="100">
                <a:solidFill>
                  <a:srgbClr val="212121"/>
                </a:solidFill>
                <a:effectLst/>
                <a:ea typeface="Calibri" panose="020F0502020204030204" pitchFamily="34" charset="0"/>
                <a:cs typeface="Times New Roman" panose="02020603050405020304" pitchFamily="18" charset="0"/>
              </a:rPr>
              <a:t>in visits specifically related to suicide in young people</a:t>
            </a:r>
            <a:endParaRPr lang="en-US" sz="2300"/>
          </a:p>
        </p:txBody>
      </p:sp>
      <p:pic>
        <p:nvPicPr>
          <p:cNvPr id="7" name="Picture 2" descr="Percent of teens with Major Depression in the last year">
            <a:extLst>
              <a:ext uri="{FF2B5EF4-FFF2-40B4-BE49-F238E27FC236}">
                <a16:creationId xmlns:a16="http://schemas.microsoft.com/office/drawing/2014/main" id="{A5F2240A-6CCC-BA8C-A4EA-5BB9FE08E3A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996" r="32254"/>
          <a:stretch/>
        </p:blipFill>
        <p:spPr bwMode="auto">
          <a:xfrm>
            <a:off x="6413330" y="614820"/>
            <a:ext cx="5027765" cy="498321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Percent of teens with Major Depression in the last year">
            <a:extLst>
              <a:ext uri="{FF2B5EF4-FFF2-40B4-BE49-F238E27FC236}">
                <a16:creationId xmlns:a16="http://schemas.microsoft.com/office/drawing/2014/main" id="{F73447A2-9F87-DC91-E482-4B410B797B0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7810" t="12595" r="4043" b="75406"/>
          <a:stretch/>
        </p:blipFill>
        <p:spPr bwMode="auto">
          <a:xfrm>
            <a:off x="6659301" y="5512659"/>
            <a:ext cx="2018578" cy="54374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Percent of teens with Major Depression in the last year">
            <a:extLst>
              <a:ext uri="{FF2B5EF4-FFF2-40B4-BE49-F238E27FC236}">
                <a16:creationId xmlns:a16="http://schemas.microsoft.com/office/drawing/2014/main" id="{56C94227-0C9F-6453-3B54-9616CE4B46A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8348" t="52330" r="3505" b="35671"/>
          <a:stretch/>
        </p:blipFill>
        <p:spPr bwMode="auto">
          <a:xfrm>
            <a:off x="9668488" y="5512659"/>
            <a:ext cx="2018578" cy="54374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20F2CFE-EA84-93C1-ECB8-2283ADFC7692}"/>
              </a:ext>
            </a:extLst>
          </p:cNvPr>
          <p:cNvSpPr txBox="1"/>
          <p:nvPr/>
        </p:nvSpPr>
        <p:spPr>
          <a:xfrm>
            <a:off x="7793619" y="6467405"/>
            <a:ext cx="4572000" cy="307777"/>
          </a:xfrm>
          <a:prstGeom prst="rect">
            <a:avLst/>
          </a:prstGeom>
          <a:noFill/>
        </p:spPr>
        <p:txBody>
          <a:bodyPr wrap="square" rtlCol="0">
            <a:spAutoFit/>
          </a:bodyPr>
          <a:lstStyle/>
          <a:p>
            <a:r>
              <a:rPr lang="en-US" sz="1400" i="1">
                <a:latin typeface="+mj-lt"/>
              </a:rPr>
              <a:t>Source: National Survey on Drug Use and Health (NSDUH) </a:t>
            </a:r>
          </a:p>
        </p:txBody>
      </p:sp>
    </p:spTree>
    <p:extLst>
      <p:ext uri="{BB962C8B-B14F-4D97-AF65-F5344CB8AC3E}">
        <p14:creationId xmlns:p14="http://schemas.microsoft.com/office/powerpoint/2010/main" val="42942532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EE085798-E755-077A-4AA5-B50895D8D5F3}"/>
              </a:ext>
            </a:extLst>
          </p:cNvPr>
          <p:cNvSpPr txBox="1">
            <a:spLocks noGrp="1"/>
          </p:cNvSpPr>
          <p:nvPr>
            <p:ph type="title" idx="4294967295"/>
          </p:nvPr>
        </p:nvSpPr>
        <p:spPr>
          <a:xfrm>
            <a:off x="0" y="3416"/>
            <a:ext cx="12194915" cy="1112597"/>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914400">
              <a:lnSpc>
                <a:spcPct val="80000"/>
              </a:lnSpc>
              <a:spcBef>
                <a:spcPts val="0"/>
              </a:spcBef>
              <a:defRPr/>
            </a:pPr>
            <a:r>
              <a:rPr kumimoji="0" lang="en-US" sz="3300" b="1" i="0" u="none" strike="noStrike" kern="1200" cap="none" spc="0" normalizeH="0" baseline="0" noProof="0">
                <a:ln>
                  <a:noFill/>
                </a:ln>
                <a:solidFill>
                  <a:schemeClr val="tx1"/>
                </a:solidFill>
                <a:effectLst/>
                <a:uLnTx/>
                <a:uFillTx/>
                <a:latin typeface="+mj-lt"/>
                <a:ea typeface="Source Sans Pro"/>
                <a:cs typeface="Segoe UI Light"/>
              </a:rPr>
              <a:t>The Resilience and Prevention Program</a:t>
            </a:r>
            <a:r>
              <a:rPr lang="en-US" sz="3300">
                <a:solidFill>
                  <a:schemeClr val="tx1"/>
                </a:solidFill>
                <a:latin typeface="+mj-lt"/>
                <a:ea typeface="Source Sans Pro"/>
                <a:cs typeface="Segoe UI Light"/>
              </a:rPr>
              <a:t>: </a:t>
            </a:r>
            <a:r>
              <a:rPr kumimoji="0" lang="en-US" sz="3300" b="1" i="0" u="none" strike="noStrike" kern="1200" cap="none" spc="0" normalizeH="0" baseline="0" noProof="0">
                <a:ln>
                  <a:noFill/>
                </a:ln>
                <a:solidFill>
                  <a:schemeClr val="tx1"/>
                </a:solidFill>
                <a:effectLst/>
                <a:uLnTx/>
                <a:uFillTx/>
                <a:latin typeface="+mj-lt"/>
                <a:ea typeface="Source Sans Pro"/>
                <a:cs typeface="Segoe UI Light"/>
              </a:rPr>
              <a:t>Our Overall Mission</a:t>
            </a:r>
          </a:p>
        </p:txBody>
      </p:sp>
      <p:grpSp>
        <p:nvGrpSpPr>
          <p:cNvPr id="7" name="Group 6" descr="chart showing stress and crisis overlap">
            <a:extLst>
              <a:ext uri="{FF2B5EF4-FFF2-40B4-BE49-F238E27FC236}">
                <a16:creationId xmlns:a16="http://schemas.microsoft.com/office/drawing/2014/main" id="{E969BFAC-713D-6AFF-ACED-E2618C3A955E}"/>
              </a:ext>
            </a:extLst>
          </p:cNvPr>
          <p:cNvGrpSpPr/>
          <p:nvPr/>
        </p:nvGrpSpPr>
        <p:grpSpPr>
          <a:xfrm>
            <a:off x="1047395" y="1514185"/>
            <a:ext cx="9871907" cy="3298844"/>
            <a:chOff x="-81103" y="1070695"/>
            <a:chExt cx="11839849" cy="3956460"/>
          </a:xfrm>
        </p:grpSpPr>
        <p:grpSp>
          <p:nvGrpSpPr>
            <p:cNvPr id="8" name="Group 7">
              <a:extLst>
                <a:ext uri="{FF2B5EF4-FFF2-40B4-BE49-F238E27FC236}">
                  <a16:creationId xmlns:a16="http://schemas.microsoft.com/office/drawing/2014/main" id="{085E6498-A140-0E00-0382-DC27C0C483FC}"/>
                </a:ext>
              </a:extLst>
            </p:cNvPr>
            <p:cNvGrpSpPr/>
            <p:nvPr/>
          </p:nvGrpSpPr>
          <p:grpSpPr>
            <a:xfrm>
              <a:off x="-81103" y="1070695"/>
              <a:ext cx="8723332" cy="3956460"/>
              <a:chOff x="-294335" y="1915885"/>
              <a:chExt cx="8960147" cy="4551361"/>
            </a:xfrm>
          </p:grpSpPr>
          <p:cxnSp>
            <p:nvCxnSpPr>
              <p:cNvPr id="10" name="Straight Connector 9">
                <a:extLst>
                  <a:ext uri="{FF2B5EF4-FFF2-40B4-BE49-F238E27FC236}">
                    <a16:creationId xmlns:a16="http://schemas.microsoft.com/office/drawing/2014/main" id="{E98BB16C-C1B8-5F78-C36A-8E0B0B66E908}"/>
                  </a:ext>
                </a:extLst>
              </p:cNvPr>
              <p:cNvCxnSpPr>
                <a:cxnSpLocks/>
              </p:cNvCxnSpPr>
              <p:nvPr/>
            </p:nvCxnSpPr>
            <p:spPr>
              <a:xfrm>
                <a:off x="870858" y="1915886"/>
                <a:ext cx="0" cy="386666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AF8AD44A-B52D-7ABE-47A3-53C6D2E2CF86}"/>
                  </a:ext>
                </a:extLst>
              </p:cNvPr>
              <p:cNvSpPr txBox="1"/>
              <p:nvPr/>
            </p:nvSpPr>
            <p:spPr>
              <a:xfrm rot="16200000">
                <a:off x="-1682422" y="3303972"/>
                <a:ext cx="3724053" cy="947880"/>
              </a:xfrm>
              <a:prstGeom prst="rect">
                <a:avLst/>
              </a:prstGeom>
              <a:noFill/>
            </p:spPr>
            <p:txBody>
              <a:bodyPr wrap="square" rtlCol="0">
                <a:spAutoFit/>
              </a:bodyPr>
              <a:lstStyle/>
              <a:p>
                <a:r>
                  <a:rPr lang="en-US" sz="2200">
                    <a:ea typeface="Source Sans Pro" panose="020B0503030403020204" pitchFamily="34" charset="0"/>
                  </a:rPr>
                  <a:t>Levels of distress, symptoms</a:t>
                </a:r>
              </a:p>
            </p:txBody>
          </p:sp>
          <p:grpSp>
            <p:nvGrpSpPr>
              <p:cNvPr id="12" name="Group 11">
                <a:extLst>
                  <a:ext uri="{FF2B5EF4-FFF2-40B4-BE49-F238E27FC236}">
                    <a16:creationId xmlns:a16="http://schemas.microsoft.com/office/drawing/2014/main" id="{1B6F1246-616F-35AC-6163-21E224F21D25}"/>
                  </a:ext>
                </a:extLst>
              </p:cNvPr>
              <p:cNvGrpSpPr/>
              <p:nvPr/>
            </p:nvGrpSpPr>
            <p:grpSpPr>
              <a:xfrm>
                <a:off x="126186" y="5774408"/>
                <a:ext cx="8539626" cy="692838"/>
                <a:chOff x="126186" y="6132571"/>
                <a:chExt cx="8500533" cy="689667"/>
              </a:xfrm>
            </p:grpSpPr>
            <p:cxnSp>
              <p:nvCxnSpPr>
                <p:cNvPr id="13" name="Straight Connector 12">
                  <a:extLst>
                    <a:ext uri="{FF2B5EF4-FFF2-40B4-BE49-F238E27FC236}">
                      <a16:creationId xmlns:a16="http://schemas.microsoft.com/office/drawing/2014/main" id="{63A07527-986B-C9B7-8015-15BCDA0898E4}"/>
                    </a:ext>
                  </a:extLst>
                </p:cNvPr>
                <p:cNvCxnSpPr>
                  <a:cxnSpLocks/>
                </p:cNvCxnSpPr>
                <p:nvPr/>
              </p:nvCxnSpPr>
              <p:spPr>
                <a:xfrm flipV="1">
                  <a:off x="126186" y="6132571"/>
                  <a:ext cx="8500533" cy="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9B8D721-8F1D-35B2-C353-F694F7C06FF4}"/>
                    </a:ext>
                  </a:extLst>
                </p:cNvPr>
                <p:cNvSpPr txBox="1"/>
                <p:nvPr/>
              </p:nvSpPr>
              <p:spPr>
                <a:xfrm>
                  <a:off x="5920356" y="6230472"/>
                  <a:ext cx="953762" cy="591766"/>
                </a:xfrm>
                <a:prstGeom prst="rect">
                  <a:avLst/>
                </a:prstGeom>
                <a:noFill/>
              </p:spPr>
              <p:txBody>
                <a:bodyPr wrap="none" rtlCol="0">
                  <a:spAutoFit/>
                </a:bodyPr>
                <a:lstStyle/>
                <a:p>
                  <a:r>
                    <a:rPr lang="en-US" sz="2200">
                      <a:ea typeface="Source Sans Pro" panose="020B0503030403020204" pitchFamily="34" charset="0"/>
                    </a:rPr>
                    <a:t>Time</a:t>
                  </a:r>
                </a:p>
              </p:txBody>
            </p:sp>
          </p:grpSp>
        </p:grpSp>
        <p:cxnSp>
          <p:nvCxnSpPr>
            <p:cNvPr id="9" name="Straight Connector 8">
              <a:extLst>
                <a:ext uri="{FF2B5EF4-FFF2-40B4-BE49-F238E27FC236}">
                  <a16:creationId xmlns:a16="http://schemas.microsoft.com/office/drawing/2014/main" id="{B78440C6-AC73-5484-889E-54127D423136}"/>
                </a:ext>
              </a:extLst>
            </p:cNvPr>
            <p:cNvCxnSpPr>
              <a:cxnSpLocks/>
            </p:cNvCxnSpPr>
            <p:nvPr/>
          </p:nvCxnSpPr>
          <p:spPr>
            <a:xfrm>
              <a:off x="8218733" y="4424884"/>
              <a:ext cx="3540013" cy="707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5" name="Freeform 14">
            <a:extLst>
              <a:ext uri="{FF2B5EF4-FFF2-40B4-BE49-F238E27FC236}">
                <a16:creationId xmlns:a16="http://schemas.microsoft.com/office/drawing/2014/main" id="{1862EE81-5DCD-21F6-C9F9-0DD095535E56}"/>
              </a:ext>
              <a:ext uri="{C183D7F6-B498-43B3-948B-1728B52AA6E4}">
                <adec:decorative xmlns:adec="http://schemas.microsoft.com/office/drawing/2017/decorative" val="1"/>
              </a:ext>
            </a:extLst>
          </p:cNvPr>
          <p:cNvSpPr/>
          <p:nvPr/>
        </p:nvSpPr>
        <p:spPr>
          <a:xfrm>
            <a:off x="2529216" y="3863614"/>
            <a:ext cx="2941284" cy="435323"/>
          </a:xfrm>
          <a:custGeom>
            <a:avLst/>
            <a:gdLst>
              <a:gd name="connsiteX0" fmla="*/ 0 w 3606800"/>
              <a:gd name="connsiteY0" fmla="*/ 597859 h 597859"/>
              <a:gd name="connsiteX1" fmla="*/ 2302933 w 3606800"/>
              <a:gd name="connsiteY1" fmla="*/ 5192 h 597859"/>
              <a:gd name="connsiteX2" fmla="*/ 3572933 w 3606800"/>
              <a:gd name="connsiteY2" fmla="*/ 293059 h 597859"/>
              <a:gd name="connsiteX3" fmla="*/ 3572933 w 3606800"/>
              <a:gd name="connsiteY3" fmla="*/ 293059 h 597859"/>
              <a:gd name="connsiteX4" fmla="*/ 3606800 w 3606800"/>
              <a:gd name="connsiteY4" fmla="*/ 293059 h 597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6800" h="597859">
                <a:moveTo>
                  <a:pt x="0" y="597859"/>
                </a:moveTo>
                <a:cubicBezTo>
                  <a:pt x="853722" y="326925"/>
                  <a:pt x="1707444" y="55992"/>
                  <a:pt x="2302933" y="5192"/>
                </a:cubicBezTo>
                <a:cubicBezTo>
                  <a:pt x="2898422" y="-45608"/>
                  <a:pt x="3572933" y="293059"/>
                  <a:pt x="3572933" y="293059"/>
                </a:cubicBezTo>
                <a:lnTo>
                  <a:pt x="3572933" y="293059"/>
                </a:lnTo>
                <a:lnTo>
                  <a:pt x="3606800" y="293059"/>
                </a:lnTo>
              </a:path>
            </a:pathLst>
          </a:custGeom>
          <a:noFill/>
          <a:ln w="603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ource Sans Pro" panose="020B0503030403020204" pitchFamily="34" charset="0"/>
              <a:ea typeface="Source Sans Pro" panose="020B0503030403020204" pitchFamily="34" charset="0"/>
            </a:endParaRPr>
          </a:p>
        </p:txBody>
      </p:sp>
      <p:sp>
        <p:nvSpPr>
          <p:cNvPr id="16" name="Freeform 15">
            <a:extLst>
              <a:ext uri="{FF2B5EF4-FFF2-40B4-BE49-F238E27FC236}">
                <a16:creationId xmlns:a16="http://schemas.microsoft.com/office/drawing/2014/main" id="{3EE89E5D-DE82-DADB-BA2B-ABCC3AF60199}"/>
              </a:ext>
              <a:ext uri="{C183D7F6-B498-43B3-948B-1728B52AA6E4}">
                <adec:decorative xmlns:adec="http://schemas.microsoft.com/office/drawing/2017/decorative" val="1"/>
              </a:ext>
            </a:extLst>
          </p:cNvPr>
          <p:cNvSpPr/>
          <p:nvPr/>
        </p:nvSpPr>
        <p:spPr>
          <a:xfrm>
            <a:off x="5455003" y="2970648"/>
            <a:ext cx="2589001" cy="1117656"/>
          </a:xfrm>
          <a:custGeom>
            <a:avLst/>
            <a:gdLst>
              <a:gd name="connsiteX0" fmla="*/ 0 w 3505200"/>
              <a:gd name="connsiteY0" fmla="*/ 1317983 h 1317983"/>
              <a:gd name="connsiteX1" fmla="*/ 1794934 w 3505200"/>
              <a:gd name="connsiteY1" fmla="*/ 31050 h 1317983"/>
              <a:gd name="connsiteX2" fmla="*/ 3505200 w 3505200"/>
              <a:gd name="connsiteY2" fmla="*/ 369716 h 1317983"/>
              <a:gd name="connsiteX3" fmla="*/ 3505200 w 3505200"/>
              <a:gd name="connsiteY3" fmla="*/ 369716 h 1317983"/>
            </a:gdLst>
            <a:ahLst/>
            <a:cxnLst>
              <a:cxn ang="0">
                <a:pos x="connsiteX0" y="connsiteY0"/>
              </a:cxn>
              <a:cxn ang="0">
                <a:pos x="connsiteX1" y="connsiteY1"/>
              </a:cxn>
              <a:cxn ang="0">
                <a:pos x="connsiteX2" y="connsiteY2"/>
              </a:cxn>
              <a:cxn ang="0">
                <a:pos x="connsiteX3" y="connsiteY3"/>
              </a:cxn>
            </a:cxnLst>
            <a:rect l="l" t="t" r="r" b="b"/>
            <a:pathLst>
              <a:path w="3505200" h="1317983">
                <a:moveTo>
                  <a:pt x="0" y="1317983"/>
                </a:moveTo>
                <a:cubicBezTo>
                  <a:pt x="605367" y="753538"/>
                  <a:pt x="1210734" y="189094"/>
                  <a:pt x="1794934" y="31050"/>
                </a:cubicBezTo>
                <a:cubicBezTo>
                  <a:pt x="2379134" y="-126995"/>
                  <a:pt x="3505200" y="369716"/>
                  <a:pt x="3505200" y="369716"/>
                </a:cubicBezTo>
                <a:lnTo>
                  <a:pt x="3505200" y="369716"/>
                </a:lnTo>
              </a:path>
            </a:pathLst>
          </a:custGeom>
          <a:no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ource Sans Pro" panose="020B0503030403020204" pitchFamily="34" charset="0"/>
              <a:ea typeface="Source Sans Pro" panose="020B0503030403020204" pitchFamily="34" charset="0"/>
            </a:endParaRPr>
          </a:p>
        </p:txBody>
      </p:sp>
      <p:sp>
        <p:nvSpPr>
          <p:cNvPr id="17" name="Freeform 16">
            <a:extLst>
              <a:ext uri="{FF2B5EF4-FFF2-40B4-BE49-F238E27FC236}">
                <a16:creationId xmlns:a16="http://schemas.microsoft.com/office/drawing/2014/main" id="{D5DB5BFD-9867-1DAD-1C54-56B3AFDFB74E}"/>
              </a:ext>
              <a:ext uri="{C183D7F6-B498-43B3-948B-1728B52AA6E4}">
                <adec:decorative xmlns:adec="http://schemas.microsoft.com/office/drawing/2017/decorative" val="1"/>
              </a:ext>
            </a:extLst>
          </p:cNvPr>
          <p:cNvSpPr/>
          <p:nvPr/>
        </p:nvSpPr>
        <p:spPr>
          <a:xfrm>
            <a:off x="8049828" y="1969829"/>
            <a:ext cx="3116126" cy="1352166"/>
          </a:xfrm>
          <a:custGeom>
            <a:avLst/>
            <a:gdLst>
              <a:gd name="connsiteX0" fmla="*/ 0 w 3589867"/>
              <a:gd name="connsiteY0" fmla="*/ 1735468 h 1735468"/>
              <a:gd name="connsiteX1" fmla="*/ 1947334 w 3589867"/>
              <a:gd name="connsiteY1" fmla="*/ 25201 h 1735468"/>
              <a:gd name="connsiteX2" fmla="*/ 3589867 w 3589867"/>
              <a:gd name="connsiteY2" fmla="*/ 668668 h 1735468"/>
              <a:gd name="connsiteX3" fmla="*/ 3589867 w 3589867"/>
              <a:gd name="connsiteY3" fmla="*/ 668668 h 1735468"/>
            </a:gdLst>
            <a:ahLst/>
            <a:cxnLst>
              <a:cxn ang="0">
                <a:pos x="connsiteX0" y="connsiteY0"/>
              </a:cxn>
              <a:cxn ang="0">
                <a:pos x="connsiteX1" y="connsiteY1"/>
              </a:cxn>
              <a:cxn ang="0">
                <a:pos x="connsiteX2" y="connsiteY2"/>
              </a:cxn>
              <a:cxn ang="0">
                <a:pos x="connsiteX3" y="connsiteY3"/>
              </a:cxn>
            </a:cxnLst>
            <a:rect l="l" t="t" r="r" b="b"/>
            <a:pathLst>
              <a:path w="3589867" h="1735468">
                <a:moveTo>
                  <a:pt x="0" y="1735468"/>
                </a:moveTo>
                <a:cubicBezTo>
                  <a:pt x="674511" y="969234"/>
                  <a:pt x="1349023" y="203001"/>
                  <a:pt x="1947334" y="25201"/>
                </a:cubicBezTo>
                <a:cubicBezTo>
                  <a:pt x="2545645" y="-152599"/>
                  <a:pt x="3589867" y="668668"/>
                  <a:pt x="3589867" y="668668"/>
                </a:cubicBezTo>
                <a:lnTo>
                  <a:pt x="3589867" y="668668"/>
                </a:lnTo>
              </a:path>
            </a:pathLst>
          </a:cu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ource Sans Pro" panose="020B0503030403020204" pitchFamily="34" charset="0"/>
              <a:ea typeface="Source Sans Pro" panose="020B0503030403020204" pitchFamily="34" charset="0"/>
            </a:endParaRPr>
          </a:p>
        </p:txBody>
      </p:sp>
      <p:sp>
        <p:nvSpPr>
          <p:cNvPr id="2" name="Freeform 1">
            <a:extLst>
              <a:ext uri="{FF2B5EF4-FFF2-40B4-BE49-F238E27FC236}">
                <a16:creationId xmlns:a16="http://schemas.microsoft.com/office/drawing/2014/main" id="{E0ECC2F2-C00B-F6A4-EFE2-8C02DB7D42C9}"/>
              </a:ext>
              <a:ext uri="{C183D7F6-B498-43B3-948B-1728B52AA6E4}">
                <adec:decorative xmlns:adec="http://schemas.microsoft.com/office/drawing/2017/decorative" val="1"/>
              </a:ext>
            </a:extLst>
          </p:cNvPr>
          <p:cNvSpPr/>
          <p:nvPr/>
        </p:nvSpPr>
        <p:spPr>
          <a:xfrm>
            <a:off x="7978018" y="3319476"/>
            <a:ext cx="2941284" cy="651986"/>
          </a:xfrm>
          <a:custGeom>
            <a:avLst/>
            <a:gdLst>
              <a:gd name="connsiteX0" fmla="*/ 0 w 3637971"/>
              <a:gd name="connsiteY0" fmla="*/ 0 h 889434"/>
              <a:gd name="connsiteX1" fmla="*/ 2057400 w 3637971"/>
              <a:gd name="connsiteY1" fmla="*/ 228600 h 889434"/>
              <a:gd name="connsiteX2" fmla="*/ 3524250 w 3637971"/>
              <a:gd name="connsiteY2" fmla="*/ 838200 h 889434"/>
              <a:gd name="connsiteX3" fmla="*/ 3543300 w 3637971"/>
              <a:gd name="connsiteY3" fmla="*/ 857250 h 889434"/>
              <a:gd name="connsiteX4" fmla="*/ 3562350 w 3637971"/>
              <a:gd name="connsiteY4" fmla="*/ 857250 h 889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37971" h="889434">
                <a:moveTo>
                  <a:pt x="0" y="0"/>
                </a:moveTo>
                <a:cubicBezTo>
                  <a:pt x="735012" y="44450"/>
                  <a:pt x="1470025" y="88900"/>
                  <a:pt x="2057400" y="228600"/>
                </a:cubicBezTo>
                <a:cubicBezTo>
                  <a:pt x="2644775" y="368300"/>
                  <a:pt x="3276600" y="733425"/>
                  <a:pt x="3524250" y="838200"/>
                </a:cubicBezTo>
                <a:cubicBezTo>
                  <a:pt x="3771900" y="942975"/>
                  <a:pt x="3536950" y="854075"/>
                  <a:pt x="3543300" y="857250"/>
                </a:cubicBezTo>
                <a:cubicBezTo>
                  <a:pt x="3549650" y="860425"/>
                  <a:pt x="3556000" y="858837"/>
                  <a:pt x="3562350" y="857250"/>
                </a:cubicBezTo>
              </a:path>
            </a:pathLst>
          </a:custGeom>
          <a:no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ource Sans Pro" panose="020B0503030403020204" pitchFamily="34" charset="0"/>
              <a:ea typeface="Source Sans Pro" panose="020B0503030403020204" pitchFamily="34" charset="0"/>
            </a:endParaRPr>
          </a:p>
        </p:txBody>
      </p:sp>
      <p:sp>
        <p:nvSpPr>
          <p:cNvPr id="22" name="TextBox 21">
            <a:extLst>
              <a:ext uri="{FF2B5EF4-FFF2-40B4-BE49-F238E27FC236}">
                <a16:creationId xmlns:a16="http://schemas.microsoft.com/office/drawing/2014/main" id="{DD9F5B12-15CD-2F58-0A9E-338FC20A73E5}"/>
              </a:ext>
            </a:extLst>
          </p:cNvPr>
          <p:cNvSpPr txBox="1"/>
          <p:nvPr/>
        </p:nvSpPr>
        <p:spPr>
          <a:xfrm>
            <a:off x="8765694" y="3590201"/>
            <a:ext cx="1452642" cy="430887"/>
          </a:xfrm>
          <a:prstGeom prst="rect">
            <a:avLst/>
          </a:prstGeom>
          <a:noFill/>
        </p:spPr>
        <p:txBody>
          <a:bodyPr wrap="none" rtlCol="0">
            <a:spAutoFit/>
          </a:bodyPr>
          <a:lstStyle/>
          <a:p>
            <a:r>
              <a:rPr lang="en-US" sz="2200">
                <a:ea typeface="Source Sans Pro" panose="020B0503030403020204" pitchFamily="34" charset="0"/>
              </a:rPr>
              <a:t>Resilience</a:t>
            </a:r>
          </a:p>
        </p:txBody>
      </p:sp>
      <p:sp>
        <p:nvSpPr>
          <p:cNvPr id="18" name="TextBox 17">
            <a:extLst>
              <a:ext uri="{FF2B5EF4-FFF2-40B4-BE49-F238E27FC236}">
                <a16:creationId xmlns:a16="http://schemas.microsoft.com/office/drawing/2014/main" id="{48167B7B-9B95-5A3B-5A9C-65E6C0324E6F}"/>
              </a:ext>
            </a:extLst>
          </p:cNvPr>
          <p:cNvSpPr txBox="1"/>
          <p:nvPr/>
        </p:nvSpPr>
        <p:spPr>
          <a:xfrm>
            <a:off x="8951600" y="2502965"/>
            <a:ext cx="3004412" cy="769441"/>
          </a:xfrm>
          <a:prstGeom prst="rect">
            <a:avLst/>
          </a:prstGeom>
          <a:noFill/>
        </p:spPr>
        <p:txBody>
          <a:bodyPr wrap="none" rtlCol="0">
            <a:spAutoFit/>
          </a:bodyPr>
          <a:lstStyle/>
          <a:p>
            <a:r>
              <a:rPr lang="en-US" sz="2200">
                <a:ea typeface="Source Sans Pro" panose="020B0503030403020204" pitchFamily="34" charset="0"/>
              </a:rPr>
              <a:t>Ongoing mental health </a:t>
            </a:r>
          </a:p>
          <a:p>
            <a:r>
              <a:rPr lang="en-US" sz="2200">
                <a:ea typeface="Source Sans Pro" panose="020B0503030403020204" pitchFamily="34" charset="0"/>
              </a:rPr>
              <a:t>challenges, Illness</a:t>
            </a:r>
          </a:p>
        </p:txBody>
      </p:sp>
      <p:sp>
        <p:nvSpPr>
          <p:cNvPr id="19" name="TextBox 18">
            <a:extLst>
              <a:ext uri="{FF2B5EF4-FFF2-40B4-BE49-F238E27FC236}">
                <a16:creationId xmlns:a16="http://schemas.microsoft.com/office/drawing/2014/main" id="{47E1678E-F94E-20A2-CBEA-6367B64F4A03}"/>
              </a:ext>
            </a:extLst>
          </p:cNvPr>
          <p:cNvSpPr txBox="1"/>
          <p:nvPr/>
        </p:nvSpPr>
        <p:spPr>
          <a:xfrm>
            <a:off x="8487371" y="1336990"/>
            <a:ext cx="944489" cy="461665"/>
          </a:xfrm>
          <a:prstGeom prst="rect">
            <a:avLst/>
          </a:prstGeom>
          <a:solidFill>
            <a:srgbClr val="7030A0"/>
          </a:solidFill>
          <a:ln>
            <a:noFill/>
          </a:ln>
        </p:spPr>
        <p:txBody>
          <a:bodyPr wrap="none" rtlCol="0">
            <a:spAutoFit/>
          </a:bodyPr>
          <a:lstStyle/>
          <a:p>
            <a:r>
              <a:rPr lang="en-US" sz="2400" b="1">
                <a:solidFill>
                  <a:schemeClr val="bg1"/>
                </a:solidFill>
                <a:latin typeface="+mj-lt"/>
                <a:ea typeface="Source Sans Pro" panose="020B0503030403020204" pitchFamily="34" charset="0"/>
              </a:rPr>
              <a:t>Crisis</a:t>
            </a:r>
          </a:p>
        </p:txBody>
      </p:sp>
      <p:cxnSp>
        <p:nvCxnSpPr>
          <p:cNvPr id="23" name="Straight Arrow Connector 22">
            <a:extLst>
              <a:ext uri="{FF2B5EF4-FFF2-40B4-BE49-F238E27FC236}">
                <a16:creationId xmlns:a16="http://schemas.microsoft.com/office/drawing/2014/main" id="{12FA4022-BF81-60FD-F14B-8B6BA9388859}"/>
              </a:ext>
              <a:ext uri="{C183D7F6-B498-43B3-948B-1728B52AA6E4}">
                <adec:decorative xmlns:adec="http://schemas.microsoft.com/office/drawing/2017/decorative" val="1"/>
              </a:ext>
            </a:extLst>
          </p:cNvPr>
          <p:cNvCxnSpPr>
            <a:cxnSpLocks/>
          </p:cNvCxnSpPr>
          <p:nvPr/>
        </p:nvCxnSpPr>
        <p:spPr>
          <a:xfrm flipV="1">
            <a:off x="8266081" y="1784011"/>
            <a:ext cx="431160" cy="861901"/>
          </a:xfrm>
          <a:prstGeom prst="straightConnector1">
            <a:avLst/>
          </a:prstGeom>
          <a:ln w="6032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84CC8B3C-25BB-12EE-9DFB-54254E8650FF}"/>
              </a:ext>
            </a:extLst>
          </p:cNvPr>
          <p:cNvSpPr/>
          <p:nvPr/>
        </p:nvSpPr>
        <p:spPr>
          <a:xfrm>
            <a:off x="7635829" y="2604943"/>
            <a:ext cx="1022613" cy="902870"/>
          </a:xfrm>
          <a:custGeom>
            <a:avLst/>
            <a:gdLst>
              <a:gd name="connsiteX0" fmla="*/ 0 w 1022613"/>
              <a:gd name="connsiteY0" fmla="*/ 0 h 902870"/>
              <a:gd name="connsiteX1" fmla="*/ 531759 w 1022613"/>
              <a:gd name="connsiteY1" fmla="*/ 0 h 902870"/>
              <a:gd name="connsiteX2" fmla="*/ 1022613 w 1022613"/>
              <a:gd name="connsiteY2" fmla="*/ 0 h 902870"/>
              <a:gd name="connsiteX3" fmla="*/ 1022613 w 1022613"/>
              <a:gd name="connsiteY3" fmla="*/ 424349 h 902870"/>
              <a:gd name="connsiteX4" fmla="*/ 1022613 w 1022613"/>
              <a:gd name="connsiteY4" fmla="*/ 902870 h 902870"/>
              <a:gd name="connsiteX5" fmla="*/ 531759 w 1022613"/>
              <a:gd name="connsiteY5" fmla="*/ 902870 h 902870"/>
              <a:gd name="connsiteX6" fmla="*/ 0 w 1022613"/>
              <a:gd name="connsiteY6" fmla="*/ 902870 h 902870"/>
              <a:gd name="connsiteX7" fmla="*/ 0 w 1022613"/>
              <a:gd name="connsiteY7" fmla="*/ 460464 h 902870"/>
              <a:gd name="connsiteX8" fmla="*/ 0 w 1022613"/>
              <a:gd name="connsiteY8" fmla="*/ 0 h 902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2613" h="902870" fill="none" extrusionOk="0">
                <a:moveTo>
                  <a:pt x="0" y="0"/>
                </a:moveTo>
                <a:cubicBezTo>
                  <a:pt x="221613" y="-15523"/>
                  <a:pt x="285861" y="28932"/>
                  <a:pt x="531759" y="0"/>
                </a:cubicBezTo>
                <a:cubicBezTo>
                  <a:pt x="777657" y="-28932"/>
                  <a:pt x="803735" y="29630"/>
                  <a:pt x="1022613" y="0"/>
                </a:cubicBezTo>
                <a:cubicBezTo>
                  <a:pt x="1070586" y="171182"/>
                  <a:pt x="982672" y="252297"/>
                  <a:pt x="1022613" y="424349"/>
                </a:cubicBezTo>
                <a:cubicBezTo>
                  <a:pt x="1062554" y="596401"/>
                  <a:pt x="976254" y="802391"/>
                  <a:pt x="1022613" y="902870"/>
                </a:cubicBezTo>
                <a:cubicBezTo>
                  <a:pt x="885960" y="909333"/>
                  <a:pt x="682444" y="868702"/>
                  <a:pt x="531759" y="902870"/>
                </a:cubicBezTo>
                <a:cubicBezTo>
                  <a:pt x="381074" y="937038"/>
                  <a:pt x="225271" y="896994"/>
                  <a:pt x="0" y="902870"/>
                </a:cubicBezTo>
                <a:cubicBezTo>
                  <a:pt x="-38304" y="704603"/>
                  <a:pt x="30558" y="611127"/>
                  <a:pt x="0" y="460464"/>
                </a:cubicBezTo>
                <a:cubicBezTo>
                  <a:pt x="-30558" y="309801"/>
                  <a:pt x="7769" y="125637"/>
                  <a:pt x="0" y="0"/>
                </a:cubicBezTo>
                <a:close/>
              </a:path>
              <a:path w="1022613" h="902870" stroke="0" extrusionOk="0">
                <a:moveTo>
                  <a:pt x="0" y="0"/>
                </a:moveTo>
                <a:cubicBezTo>
                  <a:pt x="151361" y="-18325"/>
                  <a:pt x="347927" y="5488"/>
                  <a:pt x="501080" y="0"/>
                </a:cubicBezTo>
                <a:cubicBezTo>
                  <a:pt x="654233" y="-5488"/>
                  <a:pt x="904758" y="41450"/>
                  <a:pt x="1022613" y="0"/>
                </a:cubicBezTo>
                <a:cubicBezTo>
                  <a:pt x="1052742" y="207562"/>
                  <a:pt x="971029" y="311192"/>
                  <a:pt x="1022613" y="469492"/>
                </a:cubicBezTo>
                <a:cubicBezTo>
                  <a:pt x="1074197" y="627792"/>
                  <a:pt x="978358" y="695693"/>
                  <a:pt x="1022613" y="902870"/>
                </a:cubicBezTo>
                <a:cubicBezTo>
                  <a:pt x="781086" y="912280"/>
                  <a:pt x="695131" y="869289"/>
                  <a:pt x="531759" y="902870"/>
                </a:cubicBezTo>
                <a:cubicBezTo>
                  <a:pt x="368387" y="936451"/>
                  <a:pt x="189040" y="895084"/>
                  <a:pt x="0" y="902870"/>
                </a:cubicBezTo>
                <a:cubicBezTo>
                  <a:pt x="-20752" y="722082"/>
                  <a:pt x="21359" y="626335"/>
                  <a:pt x="0" y="469492"/>
                </a:cubicBezTo>
                <a:cubicBezTo>
                  <a:pt x="-21359" y="312649"/>
                  <a:pt x="34044" y="108132"/>
                  <a:pt x="0" y="0"/>
                </a:cubicBezTo>
                <a:close/>
              </a:path>
            </a:pathLst>
          </a:custGeom>
          <a:solidFill>
            <a:srgbClr val="FF0000">
              <a:alpha val="63759"/>
            </a:srgbClr>
          </a:solidFill>
          <a:ln>
            <a:solidFill>
              <a:srgbClr val="FF0000"/>
            </a:solidFill>
            <a:prstDash val="dash"/>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a:solidFill>
                  <a:schemeClr val="bg1"/>
                </a:solidFill>
                <a:latin typeface="+mj-lt"/>
                <a:ea typeface="Source Sans Pro" panose="020B0503030403020204" pitchFamily="34" charset="0"/>
              </a:rPr>
              <a:t>STRESS</a:t>
            </a:r>
          </a:p>
        </p:txBody>
      </p:sp>
      <p:sp>
        <p:nvSpPr>
          <p:cNvPr id="21" name="TextBox 20">
            <a:extLst>
              <a:ext uri="{FF2B5EF4-FFF2-40B4-BE49-F238E27FC236}">
                <a16:creationId xmlns:a16="http://schemas.microsoft.com/office/drawing/2014/main" id="{9DCC47FD-31E5-DC23-5EB0-F73C0C4C73A5}"/>
              </a:ext>
            </a:extLst>
          </p:cNvPr>
          <p:cNvSpPr txBox="1"/>
          <p:nvPr/>
        </p:nvSpPr>
        <p:spPr>
          <a:xfrm>
            <a:off x="2001378" y="3345500"/>
            <a:ext cx="6011100" cy="461665"/>
          </a:xfrm>
          <a:prstGeom prst="rect">
            <a:avLst/>
          </a:prstGeom>
          <a:noFill/>
        </p:spPr>
        <p:txBody>
          <a:bodyPr wrap="square">
            <a:spAutoFit/>
          </a:bodyPr>
          <a:lstStyle/>
          <a:p>
            <a:pPr algn="ctr"/>
            <a:r>
              <a:rPr lang="en-US" sz="2400" b="1">
                <a:ea typeface="Source Sans Pro" panose="020B0503030403020204" pitchFamily="34" charset="0"/>
              </a:rPr>
              <a:t>Prevention </a:t>
            </a:r>
            <a:r>
              <a:rPr lang="en-US" sz="2400">
                <a:ea typeface="Source Sans Pro" panose="020B0503030403020204" pitchFamily="34" charset="0"/>
                <a:sym typeface="Wingdings" pitchFamily="2" charset="2"/>
              </a:rPr>
              <a:t>(by increasing resilience</a:t>
            </a:r>
            <a:r>
              <a:rPr lang="en-US" sz="2400">
                <a:ea typeface="Source Sans Pro" panose="020B0503030403020204" pitchFamily="34" charset="0"/>
              </a:rPr>
              <a:t>)</a:t>
            </a:r>
          </a:p>
        </p:txBody>
      </p:sp>
      <p:sp>
        <p:nvSpPr>
          <p:cNvPr id="3" name="Rectangle 2">
            <a:extLst>
              <a:ext uri="{FF2B5EF4-FFF2-40B4-BE49-F238E27FC236}">
                <a16:creationId xmlns:a16="http://schemas.microsoft.com/office/drawing/2014/main" id="{A439081C-507F-3E76-2DCD-29B5845FCFAB}"/>
              </a:ext>
              <a:ext uri="{C183D7F6-B498-43B3-948B-1728B52AA6E4}">
                <adec:decorative xmlns:adec="http://schemas.microsoft.com/office/drawing/2017/decorative" val="1"/>
              </a:ext>
            </a:extLst>
          </p:cNvPr>
          <p:cNvSpPr/>
          <p:nvPr/>
        </p:nvSpPr>
        <p:spPr>
          <a:xfrm>
            <a:off x="1999929" y="2778947"/>
            <a:ext cx="6011100" cy="1516044"/>
          </a:xfrm>
          <a:prstGeom prst="rect">
            <a:avLst/>
          </a:prstGeom>
          <a:solidFill>
            <a:schemeClr val="accent6">
              <a:lumMod val="60000"/>
              <a:lumOff val="40000"/>
              <a:alpha val="53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2"/>
              </a:solidFill>
              <a:latin typeface="Source Sans Pro" panose="020B0503030403020204" pitchFamily="34" charset="0"/>
              <a:ea typeface="Source Sans Pro" panose="020B0503030403020204" pitchFamily="34" charset="0"/>
            </a:endParaRPr>
          </a:p>
        </p:txBody>
      </p:sp>
      <p:sp>
        <p:nvSpPr>
          <p:cNvPr id="4" name="Content Placeholder 2">
            <a:extLst>
              <a:ext uri="{FF2B5EF4-FFF2-40B4-BE49-F238E27FC236}">
                <a16:creationId xmlns:a16="http://schemas.microsoft.com/office/drawing/2014/main" id="{9C97F053-B635-6E5E-BCB9-EE8BEB3ADDDB}"/>
              </a:ext>
            </a:extLst>
          </p:cNvPr>
          <p:cNvSpPr txBox="1">
            <a:spLocks/>
          </p:cNvSpPr>
          <p:nvPr/>
        </p:nvSpPr>
        <p:spPr>
          <a:xfrm>
            <a:off x="604479" y="4957831"/>
            <a:ext cx="4726926" cy="1798474"/>
          </a:xfrm>
          <a:prstGeom prst="rect">
            <a:avLst/>
          </a:prstGeom>
        </p:spPr>
        <p:txBody>
          <a:bodyPr lIns="0" tIns="0" rIns="0" b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a:ea typeface="Source Sans Pro" panose="020B0503030403020204" pitchFamily="34" charset="0"/>
              </a:rPr>
              <a:t>Goal</a:t>
            </a:r>
          </a:p>
          <a:p>
            <a:pPr marL="0" indent="0">
              <a:buFont typeface="Arial" panose="020B0604020202020204" pitchFamily="34" charset="0"/>
              <a:buNone/>
            </a:pPr>
            <a:r>
              <a:rPr lang="en-US" sz="2000">
                <a:ea typeface="Source Sans Pro Light" panose="020B0403030403020204" pitchFamily="34" charset="0"/>
              </a:rPr>
              <a:t>Protect mental health by increasing the ability to manage stress (</a:t>
            </a:r>
            <a:r>
              <a:rPr lang="en-US" sz="2000" i="1">
                <a:ea typeface="Source Sans Pro Light" panose="020B0403030403020204" pitchFamily="34" charset="0"/>
              </a:rPr>
              <a:t>resilience</a:t>
            </a:r>
            <a:r>
              <a:rPr lang="en-US" sz="2000">
                <a:ea typeface="Source Sans Pro Light" panose="020B0403030403020204" pitchFamily="34" charset="0"/>
              </a:rPr>
              <a:t>) </a:t>
            </a:r>
            <a:r>
              <a:rPr lang="en-US" sz="2000">
                <a:ea typeface="Source Sans Pro Light" panose="020B0403030403020204" pitchFamily="34" charset="0"/>
                <a:sym typeface="Wingdings" pitchFamily="2" charset="2"/>
              </a:rPr>
              <a:t> promoting well-being </a:t>
            </a:r>
            <a:r>
              <a:rPr lang="en-US" sz="2000" b="1">
                <a:ea typeface="Source Sans Pro" panose="020B0503030403020204" pitchFamily="34" charset="0"/>
                <a:sym typeface="Wingdings" pitchFamily="2" charset="2"/>
              </a:rPr>
              <a:t>before</a:t>
            </a:r>
            <a:r>
              <a:rPr lang="en-US" sz="2000" i="1">
                <a:ea typeface="Source Sans Pro" panose="020B0503030403020204" pitchFamily="34" charset="0"/>
                <a:sym typeface="Wingdings" pitchFamily="2" charset="2"/>
              </a:rPr>
              <a:t> </a:t>
            </a:r>
            <a:r>
              <a:rPr lang="en-US" sz="2000">
                <a:ea typeface="Source Sans Pro" panose="020B0503030403020204" pitchFamily="34" charset="0"/>
                <a:sym typeface="Wingdings" pitchFamily="2" charset="2"/>
              </a:rPr>
              <a:t>mental health challenges </a:t>
            </a:r>
            <a:r>
              <a:rPr lang="en-US" sz="2000">
                <a:ea typeface="Source Sans Pro Light" panose="020B0403030403020204" pitchFamily="34" charset="0"/>
                <a:sym typeface="Wingdings" pitchFamily="2" charset="2"/>
              </a:rPr>
              <a:t>develop</a:t>
            </a:r>
            <a:endParaRPr lang="en-US" sz="2000">
              <a:ea typeface="Source Sans Pro" panose="020B0503030403020204" pitchFamily="34" charset="0"/>
              <a:sym typeface="Wingdings" pitchFamily="2" charset="2"/>
            </a:endParaRPr>
          </a:p>
        </p:txBody>
      </p:sp>
      <p:cxnSp>
        <p:nvCxnSpPr>
          <p:cNvPr id="6" name="Straight Connector 5" descr="red box with text stress">
            <a:extLst>
              <a:ext uri="{FF2B5EF4-FFF2-40B4-BE49-F238E27FC236}">
                <a16:creationId xmlns:a16="http://schemas.microsoft.com/office/drawing/2014/main" id="{5706FEC9-4917-AE2C-F960-A2CA616F4F6C}"/>
              </a:ext>
            </a:extLst>
          </p:cNvPr>
          <p:cNvCxnSpPr>
            <a:cxnSpLocks/>
          </p:cNvCxnSpPr>
          <p:nvPr/>
        </p:nvCxnSpPr>
        <p:spPr>
          <a:xfrm flipV="1">
            <a:off x="6081005" y="5112813"/>
            <a:ext cx="0" cy="1360502"/>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B78F34B4-0195-3055-A9BB-57E024533DF2}"/>
              </a:ext>
            </a:extLst>
          </p:cNvPr>
          <p:cNvSpPr txBox="1">
            <a:spLocks/>
          </p:cNvSpPr>
          <p:nvPr/>
        </p:nvSpPr>
        <p:spPr>
          <a:xfrm>
            <a:off x="6567035" y="4951913"/>
            <a:ext cx="4612823" cy="1798474"/>
          </a:xfrm>
          <a:prstGeom prst="rect">
            <a:avLst/>
          </a:prstGeom>
        </p:spPr>
        <p:txBody>
          <a:bodyPr lIns="0" tIns="0" rIns="0" b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a:ea typeface="Source Sans Pro" panose="020B0503030403020204" pitchFamily="34" charset="0"/>
              </a:rPr>
              <a:t>Innovation</a:t>
            </a:r>
          </a:p>
          <a:p>
            <a:pPr marL="236538" lvl="2" indent="-203200"/>
            <a:r>
              <a:rPr lang="en-US">
                <a:ea typeface="Source Sans Pro Light" panose="020B0403030403020204" pitchFamily="34" charset="0"/>
                <a:sym typeface="Wingdings" pitchFamily="2" charset="2"/>
              </a:rPr>
              <a:t>Integrates evidence-based behavioral interventions with insights from cognitive neuroscience</a:t>
            </a:r>
          </a:p>
          <a:p>
            <a:pPr marL="236538" lvl="2" indent="-203200"/>
            <a:r>
              <a:rPr lang="en-US">
                <a:ea typeface="Source Sans Pro Light" panose="020B0403030403020204" pitchFamily="34" charset="0"/>
                <a:sym typeface="Wingdings" pitchFamily="2" charset="2"/>
              </a:rPr>
              <a:t>Uses a “transdiagnostic” approach  </a:t>
            </a:r>
          </a:p>
        </p:txBody>
      </p:sp>
      <p:pic>
        <p:nvPicPr>
          <p:cNvPr id="27" name="Picture 26" descr="A logo with a sun and water">
            <a:extLst>
              <a:ext uri="{FF2B5EF4-FFF2-40B4-BE49-F238E27FC236}">
                <a16:creationId xmlns:a16="http://schemas.microsoft.com/office/drawing/2014/main" id="{670D8BBA-54EC-DB85-B505-B82533488F7E}"/>
              </a:ext>
            </a:extLst>
          </p:cNvPr>
          <p:cNvPicPr>
            <a:picLocks noChangeAspect="1"/>
          </p:cNvPicPr>
          <p:nvPr/>
        </p:nvPicPr>
        <p:blipFill>
          <a:blip r:embed="rId3"/>
          <a:stretch>
            <a:fillRect/>
          </a:stretch>
        </p:blipFill>
        <p:spPr>
          <a:xfrm>
            <a:off x="10919302" y="5946677"/>
            <a:ext cx="1071325" cy="660365"/>
          </a:xfrm>
          <a:prstGeom prst="rect">
            <a:avLst/>
          </a:prstGeom>
        </p:spPr>
      </p:pic>
    </p:spTree>
    <p:extLst>
      <p:ext uri="{BB962C8B-B14F-4D97-AF65-F5344CB8AC3E}">
        <p14:creationId xmlns:p14="http://schemas.microsoft.com/office/powerpoint/2010/main" val="1061024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 grpId="0" animBg="1"/>
      <p:bldP spid="22" grpId="0"/>
      <p:bldP spid="18" grpId="0"/>
      <p:bldP spid="19" grpId="0" animBg="1"/>
      <p:bldP spid="20" grpId="0" animBg="1"/>
      <p:bldP spid="21" grpId="0"/>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34"/>
        <p:cNvGrpSpPr/>
        <p:nvPr/>
      </p:nvGrpSpPr>
      <p:grpSpPr>
        <a:xfrm>
          <a:off x="0" y="0"/>
          <a:ext cx="0" cy="0"/>
          <a:chOff x="0" y="0"/>
          <a:chExt cx="0" cy="0"/>
        </a:xfrm>
      </p:grpSpPr>
      <p:sp>
        <p:nvSpPr>
          <p:cNvPr id="235" name="Google Shape;235;p8"/>
          <p:cNvSpPr txBox="1">
            <a:spLocks noGrp="1"/>
          </p:cNvSpPr>
          <p:nvPr>
            <p:ph type="title"/>
          </p:nvPr>
        </p:nvSpPr>
        <p:spPr>
          <a:xfrm>
            <a:off x="209550" y="240925"/>
            <a:ext cx="11982450" cy="901415"/>
          </a:xfrm>
          <a:prstGeom prst="rect">
            <a:avLst/>
          </a:prstGeom>
          <a:solidFill>
            <a:schemeClr val="bg1"/>
          </a:solidFill>
          <a:ln>
            <a:noFill/>
          </a:ln>
        </p:spPr>
        <p:txBody>
          <a:bodyPr spcFirstLastPara="1" wrap="square" lIns="91425" tIns="45700" rIns="91425" bIns="45700" anchor="b" anchorCtr="0">
            <a:normAutofit fontScale="90000"/>
          </a:bodyPr>
          <a:lstStyle/>
          <a:p>
            <a:pPr marL="0" lvl="0" indent="0" rtl="0">
              <a:lnSpc>
                <a:spcPct val="90000"/>
              </a:lnSpc>
              <a:spcBef>
                <a:spcPts val="0"/>
              </a:spcBef>
              <a:spcAft>
                <a:spcPts val="0"/>
              </a:spcAft>
              <a:buClr>
                <a:schemeClr val="dk1"/>
              </a:buClr>
              <a:buSzPts val="4400"/>
              <a:buFont typeface="Calibri"/>
              <a:buNone/>
            </a:pPr>
            <a:r>
              <a:rPr lang="en-GB" sz="3700" b="1">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
                  </a:ext>
                </a:extLst>
              </a:rPr>
              <a:t>The LIFE Program</a:t>
            </a:r>
            <a:br>
              <a:rPr lang="en-GB" b="1">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
                  </a:ext>
                </a:extLst>
              </a:rPr>
            </a:br>
            <a:r>
              <a:rPr lang="en-GB" sz="3100" b="1" i="1">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
                  </a:ext>
                </a:extLst>
              </a:rPr>
              <a:t>A manualized behavioral intervention for middle school-aged adolescents</a:t>
            </a:r>
            <a:endParaRPr lang="en-GB" sz="3100" i="1"/>
          </a:p>
        </p:txBody>
      </p:sp>
      <p:sp>
        <p:nvSpPr>
          <p:cNvPr id="236" name="Google Shape;236;p8"/>
          <p:cNvSpPr txBox="1">
            <a:spLocks noGrp="1"/>
          </p:cNvSpPr>
          <p:nvPr>
            <p:ph type="body" idx="1"/>
          </p:nvPr>
        </p:nvSpPr>
        <p:spPr>
          <a:xfrm>
            <a:off x="348027" y="1168272"/>
            <a:ext cx="7459542" cy="4177553"/>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2000"/>
              </a:spcBef>
              <a:spcAft>
                <a:spcPts val="0"/>
              </a:spcAft>
              <a:buClr>
                <a:schemeClr val="dk1"/>
              </a:buClr>
              <a:buSzPct val="100000"/>
              <a:buChar char="•"/>
            </a:pPr>
            <a:r>
              <a:rPr lang="en-US" sz="2400"/>
              <a:t>A workshop focused on teaching skills that will increase emotional resilience, via improving emotion recognition and regulation skills</a:t>
            </a:r>
          </a:p>
          <a:p>
            <a:pPr marL="228600" lvl="0" indent="-228600" algn="l" rtl="0">
              <a:lnSpc>
                <a:spcPct val="90000"/>
              </a:lnSpc>
              <a:spcBef>
                <a:spcPts val="2000"/>
              </a:spcBef>
              <a:spcAft>
                <a:spcPts val="0"/>
              </a:spcAft>
              <a:buClr>
                <a:schemeClr val="dk1"/>
              </a:buClr>
              <a:buSzPct val="100000"/>
              <a:buChar char="•"/>
            </a:pPr>
            <a:r>
              <a:rPr lang="en-US" sz="2400"/>
              <a:t>Run by 1-2 facilitators for 7-12 adolescents, and one or more of their caregivers in the 2 caregiver sessions</a:t>
            </a:r>
          </a:p>
          <a:p>
            <a:pPr marL="228600" lvl="0" indent="-228600" algn="l" rtl="0">
              <a:lnSpc>
                <a:spcPct val="90000"/>
              </a:lnSpc>
              <a:spcBef>
                <a:spcPts val="2000"/>
              </a:spcBef>
              <a:spcAft>
                <a:spcPts val="0"/>
              </a:spcAft>
              <a:buClr>
                <a:schemeClr val="dk1"/>
              </a:buClr>
              <a:buSzPct val="100000"/>
              <a:buChar char="•"/>
            </a:pPr>
            <a:r>
              <a:rPr lang="en-US" sz="2400"/>
              <a:t>In-person or virtual</a:t>
            </a:r>
            <a:endParaRPr sz="2400"/>
          </a:p>
          <a:p>
            <a:pPr marL="228600" lvl="0" indent="-228600" algn="l" rtl="0">
              <a:lnSpc>
                <a:spcPct val="90000"/>
              </a:lnSpc>
              <a:spcBef>
                <a:spcPts val="2000"/>
              </a:spcBef>
              <a:spcAft>
                <a:spcPts val="0"/>
              </a:spcAft>
              <a:buClr>
                <a:schemeClr val="dk1"/>
              </a:buClr>
              <a:buSzPct val="100000"/>
              <a:buChar char="•"/>
            </a:pPr>
            <a:r>
              <a:rPr lang="en-US" sz="2400"/>
              <a:t>2 format options for the adolescent sessions: </a:t>
            </a:r>
            <a:endParaRPr sz="2400"/>
          </a:p>
          <a:p>
            <a:pPr marL="685800" lvl="1" indent="-228600" algn="l" rtl="0">
              <a:lnSpc>
                <a:spcPct val="90000"/>
              </a:lnSpc>
              <a:spcBef>
                <a:spcPts val="2000"/>
              </a:spcBef>
              <a:spcAft>
                <a:spcPts val="0"/>
              </a:spcAft>
              <a:buClr>
                <a:schemeClr val="dk1"/>
              </a:buClr>
              <a:buSzPct val="100000"/>
              <a:buChar char="•"/>
            </a:pPr>
            <a:r>
              <a:rPr lang="en-US" b="1"/>
              <a:t>8 (90 min)</a:t>
            </a:r>
            <a:r>
              <a:rPr lang="en-US"/>
              <a:t> sessions OR</a:t>
            </a:r>
            <a:endParaRPr/>
          </a:p>
          <a:p>
            <a:pPr marL="685800" lvl="1" indent="-228600" algn="l" rtl="0">
              <a:lnSpc>
                <a:spcPct val="90000"/>
              </a:lnSpc>
              <a:spcBef>
                <a:spcPts val="2000"/>
              </a:spcBef>
              <a:spcAft>
                <a:spcPts val="0"/>
              </a:spcAft>
              <a:buClr>
                <a:schemeClr val="dk1"/>
              </a:buClr>
              <a:buSzPct val="100000"/>
              <a:buChar char="•"/>
            </a:pPr>
            <a:r>
              <a:rPr lang="en-US" b="1"/>
              <a:t>16 (45 min) </a:t>
            </a:r>
            <a:r>
              <a:rPr lang="en-US"/>
              <a:t>sessions (1x or 2x weekly)</a:t>
            </a:r>
            <a:endParaRPr/>
          </a:p>
          <a:p>
            <a:pPr marL="228600" lvl="0" indent="-228600" algn="l" rtl="0">
              <a:lnSpc>
                <a:spcPct val="90000"/>
              </a:lnSpc>
              <a:spcBef>
                <a:spcPts val="2000"/>
              </a:spcBef>
              <a:spcAft>
                <a:spcPts val="0"/>
              </a:spcAft>
              <a:buClr>
                <a:schemeClr val="dk1"/>
              </a:buClr>
              <a:buSzPct val="100000"/>
              <a:buChar char="•"/>
            </a:pPr>
            <a:r>
              <a:rPr lang="en-US" sz="2400"/>
              <a:t>Caregiver Sessions:  </a:t>
            </a:r>
            <a:r>
              <a:rPr lang="en-US" sz="2400" b="1"/>
              <a:t>2 (90 min) </a:t>
            </a:r>
            <a:r>
              <a:rPr lang="en-US" sz="2400"/>
              <a:t>sessions </a:t>
            </a:r>
            <a:endParaRPr sz="2400"/>
          </a:p>
        </p:txBody>
      </p:sp>
      <p:pic>
        <p:nvPicPr>
          <p:cNvPr id="2" name="Google Shape;134;p4" descr="two middle school girls outside sitting and smiling">
            <a:extLst>
              <a:ext uri="{FF2B5EF4-FFF2-40B4-BE49-F238E27FC236}">
                <a16:creationId xmlns:a16="http://schemas.microsoft.com/office/drawing/2014/main" id="{6557DACF-61CA-607C-6136-36B83273F1CB}"/>
              </a:ext>
            </a:extLst>
          </p:cNvPr>
          <p:cNvPicPr preferRelativeResize="0"/>
          <p:nvPr/>
        </p:nvPicPr>
        <p:blipFill rotWithShape="1">
          <a:blip r:embed="rId3">
            <a:alphaModFix amt="85000"/>
          </a:blip>
          <a:srcRect l="37165" r="17039" b="-1"/>
          <a:stretch/>
        </p:blipFill>
        <p:spPr>
          <a:xfrm>
            <a:off x="7965831" y="1168272"/>
            <a:ext cx="3930896" cy="5419890"/>
          </a:xfrm>
          <a:prstGeom prst="rect">
            <a:avLst/>
          </a:prstGeom>
          <a:noFill/>
          <a:ln>
            <a:solidFill>
              <a:schemeClr val="tx1"/>
            </a:solid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43"/>
        <p:cNvGrpSpPr/>
        <p:nvPr/>
      </p:nvGrpSpPr>
      <p:grpSpPr>
        <a:xfrm>
          <a:off x="0" y="0"/>
          <a:ext cx="0" cy="0"/>
          <a:chOff x="0" y="0"/>
          <a:chExt cx="0" cy="0"/>
        </a:xfrm>
      </p:grpSpPr>
      <p:sp>
        <p:nvSpPr>
          <p:cNvPr id="244" name="Google Shape;244;p9"/>
          <p:cNvSpPr txBox="1">
            <a:spLocks noGrp="1"/>
          </p:cNvSpPr>
          <p:nvPr>
            <p:ph type="title"/>
          </p:nvPr>
        </p:nvSpPr>
        <p:spPr>
          <a:xfrm>
            <a:off x="172016" y="76184"/>
            <a:ext cx="11302745" cy="87410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100"/>
              <a:buFont typeface="Calibri"/>
              <a:buNone/>
            </a:pPr>
            <a:r>
              <a:rPr lang="en-US" sz="3300" b="1"/>
              <a:t>Building Blocks of LIFE for Psychological Resilience</a:t>
            </a:r>
            <a:endParaRPr sz="3300"/>
          </a:p>
        </p:txBody>
      </p:sp>
      <p:sp>
        <p:nvSpPr>
          <p:cNvPr id="246" name="Google Shape;246;p9">
            <a:extLst>
              <a:ext uri="{C183D7F6-B498-43B3-948B-1728B52AA6E4}">
                <adec:decorative xmlns:adec="http://schemas.microsoft.com/office/drawing/2017/decorative" val="1"/>
              </a:ext>
            </a:extLst>
          </p:cNvPr>
          <p:cNvSpPr/>
          <p:nvPr/>
        </p:nvSpPr>
        <p:spPr>
          <a:xfrm>
            <a:off x="1025546" y="1285247"/>
            <a:ext cx="2982619" cy="3102476"/>
          </a:xfrm>
          <a:prstGeom prst="ellipse">
            <a:avLst/>
          </a:prstGeom>
          <a:solidFill>
            <a:srgbClr val="C1D28E">
              <a:alpha val="49803"/>
            </a:srgbClr>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9"/>
          <p:cNvSpPr txBox="1"/>
          <p:nvPr/>
        </p:nvSpPr>
        <p:spPr>
          <a:xfrm>
            <a:off x="1462340" y="1739594"/>
            <a:ext cx="2109031" cy="2193782"/>
          </a:xfrm>
          <a:prstGeom prst="rect">
            <a:avLst/>
          </a:prstGeom>
          <a:noFill/>
          <a:ln>
            <a:noFill/>
          </a:ln>
        </p:spPr>
        <p:txBody>
          <a:bodyPr spcFirstLastPara="1" wrap="square" lIns="154425" tIns="33000" rIns="154425" bIns="33000" anchor="ctr" anchorCtr="0">
            <a:noAutofit/>
          </a:bodyPr>
          <a:lstStyle/>
          <a:p>
            <a:pPr marL="0" marR="0" lvl="0" indent="0" algn="ctr" rtl="0">
              <a:lnSpc>
                <a:spcPct val="90000"/>
              </a:lnSpc>
              <a:spcBef>
                <a:spcPts val="0"/>
              </a:spcBef>
              <a:spcAft>
                <a:spcPts val="0"/>
              </a:spcAft>
              <a:buClr>
                <a:schemeClr val="dk1"/>
              </a:buClr>
              <a:buSzPts val="2600"/>
              <a:buFont typeface="Calibri"/>
              <a:buNone/>
            </a:pPr>
            <a:r>
              <a:rPr lang="en-US" sz="2600">
                <a:solidFill>
                  <a:schemeClr val="dk1"/>
                </a:solidFill>
                <a:latin typeface="Calibri"/>
                <a:ea typeface="Calibri"/>
                <a:cs typeface="Calibri"/>
                <a:sym typeface="Calibri"/>
              </a:rPr>
              <a:t>Emotional Awareness</a:t>
            </a:r>
            <a:endParaRPr/>
          </a:p>
        </p:txBody>
      </p:sp>
      <p:sp>
        <p:nvSpPr>
          <p:cNvPr id="248" name="Google Shape;248;p9">
            <a:extLst>
              <a:ext uri="{C183D7F6-B498-43B3-948B-1728B52AA6E4}">
                <adec:decorative xmlns:adec="http://schemas.microsoft.com/office/drawing/2017/decorative" val="1"/>
              </a:ext>
            </a:extLst>
          </p:cNvPr>
          <p:cNvSpPr/>
          <p:nvPr/>
        </p:nvSpPr>
        <p:spPr>
          <a:xfrm>
            <a:off x="3411642" y="1285247"/>
            <a:ext cx="2982619" cy="3102476"/>
          </a:xfrm>
          <a:prstGeom prst="ellipse">
            <a:avLst/>
          </a:prstGeom>
          <a:solidFill>
            <a:srgbClr val="8B8AB6">
              <a:alpha val="49803"/>
            </a:srgbClr>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9"/>
          <p:cNvSpPr txBox="1"/>
          <p:nvPr/>
        </p:nvSpPr>
        <p:spPr>
          <a:xfrm>
            <a:off x="3848436" y="1739594"/>
            <a:ext cx="2109031" cy="2193782"/>
          </a:xfrm>
          <a:prstGeom prst="rect">
            <a:avLst/>
          </a:prstGeom>
          <a:noFill/>
          <a:ln>
            <a:noFill/>
          </a:ln>
        </p:spPr>
        <p:txBody>
          <a:bodyPr spcFirstLastPara="1" wrap="square" lIns="154425" tIns="33000" rIns="154425" bIns="33000" anchor="ctr" anchorCtr="0">
            <a:noAutofit/>
          </a:bodyPr>
          <a:lstStyle/>
          <a:p>
            <a:pPr marL="0" marR="0" lvl="0" indent="0" algn="ctr" rtl="0">
              <a:lnSpc>
                <a:spcPct val="90000"/>
              </a:lnSpc>
              <a:spcBef>
                <a:spcPts val="0"/>
              </a:spcBef>
              <a:spcAft>
                <a:spcPts val="0"/>
              </a:spcAft>
              <a:buClr>
                <a:schemeClr val="dk1"/>
              </a:buClr>
              <a:buSzPts val="2600"/>
              <a:buFont typeface="Calibri"/>
              <a:buNone/>
            </a:pPr>
            <a:r>
              <a:rPr lang="en-US" sz="2600">
                <a:solidFill>
                  <a:schemeClr val="dk1"/>
                </a:solidFill>
                <a:latin typeface="Calibri"/>
                <a:ea typeface="Calibri"/>
                <a:cs typeface="Calibri"/>
                <a:sym typeface="Calibri"/>
              </a:rPr>
              <a:t>Emotional Regulation</a:t>
            </a:r>
            <a:endParaRPr/>
          </a:p>
        </p:txBody>
      </p:sp>
      <p:sp>
        <p:nvSpPr>
          <p:cNvPr id="250" name="Google Shape;250;p9">
            <a:extLst>
              <a:ext uri="{C183D7F6-B498-43B3-948B-1728B52AA6E4}">
                <adec:decorative xmlns:adec="http://schemas.microsoft.com/office/drawing/2017/decorative" val="1"/>
              </a:ext>
            </a:extLst>
          </p:cNvPr>
          <p:cNvSpPr/>
          <p:nvPr/>
        </p:nvSpPr>
        <p:spPr>
          <a:xfrm>
            <a:off x="5797738" y="1285247"/>
            <a:ext cx="2982619" cy="3102476"/>
          </a:xfrm>
          <a:prstGeom prst="ellipse">
            <a:avLst/>
          </a:prstGeom>
          <a:solidFill>
            <a:srgbClr val="75AD84">
              <a:alpha val="49803"/>
            </a:srgbClr>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9"/>
          <p:cNvSpPr txBox="1"/>
          <p:nvPr/>
        </p:nvSpPr>
        <p:spPr>
          <a:xfrm>
            <a:off x="6234533" y="1739594"/>
            <a:ext cx="2109031" cy="2193782"/>
          </a:xfrm>
          <a:prstGeom prst="rect">
            <a:avLst/>
          </a:prstGeom>
          <a:noFill/>
          <a:ln>
            <a:noFill/>
          </a:ln>
        </p:spPr>
        <p:txBody>
          <a:bodyPr spcFirstLastPara="1" wrap="square" lIns="154425" tIns="33000" rIns="154425" bIns="33000" anchor="ctr" anchorCtr="0">
            <a:noAutofit/>
          </a:bodyPr>
          <a:lstStyle/>
          <a:p>
            <a:pPr marL="0" marR="0" lvl="0" indent="0" algn="ctr" rtl="0">
              <a:lnSpc>
                <a:spcPct val="90000"/>
              </a:lnSpc>
              <a:spcBef>
                <a:spcPts val="0"/>
              </a:spcBef>
              <a:spcAft>
                <a:spcPts val="0"/>
              </a:spcAft>
              <a:buClr>
                <a:schemeClr val="dk1"/>
              </a:buClr>
              <a:buSzPts val="2600"/>
              <a:buFont typeface="Calibri"/>
              <a:buNone/>
            </a:pPr>
            <a:r>
              <a:rPr lang="en-US" sz="2600">
                <a:solidFill>
                  <a:schemeClr val="dk1"/>
                </a:solidFill>
                <a:latin typeface="Calibri"/>
                <a:ea typeface="Calibri"/>
                <a:cs typeface="Calibri"/>
                <a:sym typeface="Calibri"/>
              </a:rPr>
              <a:t>Mindfulness</a:t>
            </a:r>
            <a:endParaRPr/>
          </a:p>
        </p:txBody>
      </p:sp>
      <p:sp>
        <p:nvSpPr>
          <p:cNvPr id="252" name="Google Shape;252;p9">
            <a:extLst>
              <a:ext uri="{C183D7F6-B498-43B3-948B-1728B52AA6E4}">
                <adec:decorative xmlns:adec="http://schemas.microsoft.com/office/drawing/2017/decorative" val="1"/>
              </a:ext>
            </a:extLst>
          </p:cNvPr>
          <p:cNvSpPr/>
          <p:nvPr/>
        </p:nvSpPr>
        <p:spPr>
          <a:xfrm>
            <a:off x="8183834" y="1285247"/>
            <a:ext cx="2982619" cy="3102476"/>
          </a:xfrm>
          <a:prstGeom prst="ellipse">
            <a:avLst/>
          </a:prstGeom>
          <a:solidFill>
            <a:srgbClr val="7E9BD5">
              <a:alpha val="49803"/>
            </a:srgbClr>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9"/>
          <p:cNvSpPr txBox="1"/>
          <p:nvPr/>
        </p:nvSpPr>
        <p:spPr>
          <a:xfrm>
            <a:off x="8620628" y="1739594"/>
            <a:ext cx="2109031" cy="2193782"/>
          </a:xfrm>
          <a:prstGeom prst="rect">
            <a:avLst/>
          </a:prstGeom>
          <a:noFill/>
          <a:ln>
            <a:noFill/>
          </a:ln>
        </p:spPr>
        <p:txBody>
          <a:bodyPr spcFirstLastPara="1" wrap="square" lIns="154425" tIns="33000" rIns="154425" bIns="33000" anchor="ctr" anchorCtr="0">
            <a:noAutofit/>
          </a:bodyPr>
          <a:lstStyle/>
          <a:p>
            <a:pPr marL="0" marR="0" lvl="0" indent="0" algn="ctr" rtl="0">
              <a:lnSpc>
                <a:spcPct val="90000"/>
              </a:lnSpc>
              <a:spcBef>
                <a:spcPts val="0"/>
              </a:spcBef>
              <a:spcAft>
                <a:spcPts val="0"/>
              </a:spcAft>
              <a:buClr>
                <a:schemeClr val="dk1"/>
              </a:buClr>
              <a:buSzPts val="2600"/>
              <a:buFont typeface="Calibri"/>
              <a:buNone/>
            </a:pPr>
            <a:r>
              <a:rPr lang="en-US" sz="2600">
                <a:solidFill>
                  <a:schemeClr val="dk1"/>
                </a:solidFill>
                <a:latin typeface="Calibri"/>
                <a:ea typeface="Calibri"/>
                <a:cs typeface="Calibri"/>
                <a:sym typeface="Calibri"/>
              </a:rPr>
              <a:t>Self and Other Compassion</a:t>
            </a:r>
            <a:endParaRPr/>
          </a:p>
        </p:txBody>
      </p:sp>
      <p:sp>
        <p:nvSpPr>
          <p:cNvPr id="254" name="Google Shape;254;p9">
            <a:extLst>
              <a:ext uri="{C183D7F6-B498-43B3-948B-1728B52AA6E4}">
                <adec:decorative xmlns:adec="http://schemas.microsoft.com/office/drawing/2017/decorative" val="1"/>
              </a:ext>
            </a:extLst>
          </p:cNvPr>
          <p:cNvSpPr/>
          <p:nvPr/>
        </p:nvSpPr>
        <p:spPr>
          <a:xfrm>
            <a:off x="3349693" y="3318198"/>
            <a:ext cx="2982619" cy="3102476"/>
          </a:xfrm>
          <a:prstGeom prst="ellipse">
            <a:avLst/>
          </a:prstGeom>
          <a:solidFill>
            <a:srgbClr val="82C3C5">
              <a:alpha val="49803"/>
            </a:srgbClr>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9"/>
          <p:cNvSpPr txBox="1"/>
          <p:nvPr/>
        </p:nvSpPr>
        <p:spPr>
          <a:xfrm>
            <a:off x="3786488" y="3772545"/>
            <a:ext cx="2109031" cy="2193782"/>
          </a:xfrm>
          <a:prstGeom prst="rect">
            <a:avLst/>
          </a:prstGeom>
          <a:noFill/>
          <a:ln>
            <a:noFill/>
          </a:ln>
        </p:spPr>
        <p:txBody>
          <a:bodyPr spcFirstLastPara="1" wrap="square" lIns="154425" tIns="33000" rIns="154425" bIns="33000" anchor="ctr" anchorCtr="0">
            <a:noAutofit/>
          </a:bodyPr>
          <a:lstStyle/>
          <a:p>
            <a:pPr marL="0" marR="0" lvl="0" indent="0" algn="ctr" rtl="0">
              <a:lnSpc>
                <a:spcPct val="90000"/>
              </a:lnSpc>
              <a:spcBef>
                <a:spcPts val="0"/>
              </a:spcBef>
              <a:spcAft>
                <a:spcPts val="0"/>
              </a:spcAft>
              <a:buClr>
                <a:schemeClr val="dk1"/>
              </a:buClr>
              <a:buSzPts val="2600"/>
              <a:buFont typeface="Calibri"/>
              <a:buNone/>
            </a:pPr>
            <a:r>
              <a:rPr lang="en-US" sz="2600">
                <a:solidFill>
                  <a:schemeClr val="dk1"/>
                </a:solidFill>
                <a:latin typeface="Calibri"/>
                <a:ea typeface="Calibri"/>
                <a:cs typeface="Calibri"/>
                <a:sym typeface="Calibri"/>
              </a:rPr>
              <a:t>Social Skills</a:t>
            </a:r>
            <a:endParaRPr/>
          </a:p>
        </p:txBody>
      </p:sp>
      <p:sp>
        <p:nvSpPr>
          <p:cNvPr id="256" name="Google Shape;256;p9">
            <a:extLst>
              <a:ext uri="{C183D7F6-B498-43B3-948B-1728B52AA6E4}">
                <adec:decorative xmlns:adec="http://schemas.microsoft.com/office/drawing/2017/decorative" val="1"/>
              </a:ext>
            </a:extLst>
          </p:cNvPr>
          <p:cNvSpPr/>
          <p:nvPr/>
        </p:nvSpPr>
        <p:spPr>
          <a:xfrm>
            <a:off x="5823389" y="3318198"/>
            <a:ext cx="2982619" cy="3102476"/>
          </a:xfrm>
          <a:prstGeom prst="ellipse">
            <a:avLst/>
          </a:prstGeom>
          <a:solidFill>
            <a:srgbClr val="FFD966">
              <a:alpha val="35686"/>
            </a:srgbClr>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9"/>
          <p:cNvSpPr txBox="1"/>
          <p:nvPr/>
        </p:nvSpPr>
        <p:spPr>
          <a:xfrm>
            <a:off x="6260183" y="3772545"/>
            <a:ext cx="2109031" cy="2193782"/>
          </a:xfrm>
          <a:prstGeom prst="rect">
            <a:avLst/>
          </a:prstGeom>
          <a:noFill/>
          <a:ln>
            <a:noFill/>
          </a:ln>
        </p:spPr>
        <p:txBody>
          <a:bodyPr spcFirstLastPara="1" wrap="square" lIns="154425" tIns="33000" rIns="154425" bIns="33000" anchor="ctr" anchorCtr="0">
            <a:noAutofit/>
          </a:bodyPr>
          <a:lstStyle/>
          <a:p>
            <a:pPr marL="0" marR="0" lvl="0" indent="0" algn="ctr" rtl="0">
              <a:lnSpc>
                <a:spcPct val="90000"/>
              </a:lnSpc>
              <a:spcBef>
                <a:spcPts val="0"/>
              </a:spcBef>
              <a:spcAft>
                <a:spcPts val="0"/>
              </a:spcAft>
              <a:buClr>
                <a:schemeClr val="dk1"/>
              </a:buClr>
              <a:buSzPts val="2600"/>
              <a:buFont typeface="Calibri"/>
              <a:buNone/>
            </a:pPr>
            <a:r>
              <a:rPr lang="en-US" sz="2600">
                <a:solidFill>
                  <a:schemeClr val="dk1"/>
                </a:solidFill>
                <a:latin typeface="Calibri"/>
                <a:ea typeface="Calibri"/>
                <a:cs typeface="Calibri"/>
                <a:sym typeface="Calibri"/>
              </a:rPr>
              <a:t>Values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8BF86-AA53-6FB6-A17A-F42F92B7A806}"/>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t>Demo from LIFE Training</a:t>
            </a:r>
          </a:p>
        </p:txBody>
      </p:sp>
      <p:pic>
        <p:nvPicPr>
          <p:cNvPr id="5" name="Online Media 4" title="Self-Compassion Demo (from the LIFE Training Video Library)">
            <a:hlinkClick r:id="" action="ppaction://media"/>
            <a:extLst>
              <a:ext uri="{FF2B5EF4-FFF2-40B4-BE49-F238E27FC236}">
                <a16:creationId xmlns:a16="http://schemas.microsoft.com/office/drawing/2014/main" id="{64821B8F-C970-3F66-11DD-F40E2F42FA5A}"/>
              </a:ext>
            </a:extLst>
          </p:cNvPr>
          <p:cNvPicPr>
            <a:picLocks noGrp="1" noRot="1" noChangeAspect="1"/>
          </p:cNvPicPr>
          <p:nvPr>
            <p:ph idx="1"/>
            <a:videoFile r:link="rId1"/>
          </p:nvPr>
        </p:nvPicPr>
        <p:blipFill>
          <a:blip r:embed="rId4"/>
          <a:stretch>
            <a:fillRect/>
          </a:stretch>
        </p:blipFill>
        <p:spPr>
          <a:xfrm>
            <a:off x="610372" y="334953"/>
            <a:ext cx="10777898" cy="6077894"/>
          </a:xfrm>
        </p:spPr>
      </p:pic>
    </p:spTree>
    <p:extLst>
      <p:ext uri="{BB962C8B-B14F-4D97-AF65-F5344CB8AC3E}">
        <p14:creationId xmlns:p14="http://schemas.microsoft.com/office/powerpoint/2010/main" val="4746002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16"/>
          <p:cNvSpPr txBox="1">
            <a:spLocks noGrp="1"/>
          </p:cNvSpPr>
          <p:nvPr>
            <p:ph type="title" idx="4294967295"/>
          </p:nvPr>
        </p:nvSpPr>
        <p:spPr>
          <a:xfrm>
            <a:off x="0" y="-261938"/>
            <a:ext cx="7242175" cy="1020763"/>
          </a:xfrm>
          <a:prstGeom prst="rect">
            <a:avLst/>
          </a:prstGeom>
          <a:noFill/>
          <a:ln>
            <a:noFill/>
          </a:ln>
        </p:spPr>
        <p:txBody>
          <a:bodyPr spcFirstLastPara="1" wrap="square" lIns="91425" tIns="45700" rIns="91425" bIns="45700" anchor="b" anchorCtr="0">
            <a:noAutofit/>
          </a:bodyPr>
          <a:lstStyle/>
          <a:p>
            <a:pPr marL="0" lvl="0" indent="0" rtl="0">
              <a:lnSpc>
                <a:spcPct val="90000"/>
              </a:lnSpc>
              <a:spcBef>
                <a:spcPts val="0"/>
              </a:spcBef>
              <a:spcAft>
                <a:spcPts val="0"/>
              </a:spcAft>
              <a:buClr>
                <a:schemeClr val="dk1"/>
              </a:buClr>
              <a:buSzPts val="4100"/>
              <a:buFont typeface="Calibri"/>
              <a:buNone/>
            </a:pPr>
            <a:r>
              <a:rPr lang="en-US" sz="3300" b="1"/>
              <a:t>Parent/Caregiver Sessions of LIFE</a:t>
            </a:r>
            <a:endParaRPr sz="3300"/>
          </a:p>
        </p:txBody>
      </p:sp>
      <p:sp>
        <p:nvSpPr>
          <p:cNvPr id="311" name="Google Shape;311;p16"/>
          <p:cNvSpPr txBox="1">
            <a:spLocks noGrp="1"/>
          </p:cNvSpPr>
          <p:nvPr>
            <p:ph idx="4294967295"/>
          </p:nvPr>
        </p:nvSpPr>
        <p:spPr>
          <a:xfrm>
            <a:off x="0" y="1236663"/>
            <a:ext cx="4559300" cy="5413375"/>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2400"/>
              </a:spcBef>
              <a:spcAft>
                <a:spcPts val="0"/>
              </a:spcAft>
              <a:buClr>
                <a:schemeClr val="dk1"/>
              </a:buClr>
              <a:buSzPts val="2400"/>
              <a:buChar char="•"/>
            </a:pPr>
            <a:r>
              <a:rPr lang="en-US" sz="2100"/>
              <a:t>Overall goal is to expose parents/caregivers to psychological resilience skills of LIFE</a:t>
            </a:r>
          </a:p>
          <a:p>
            <a:pPr marL="228600" lvl="0" indent="-228600" algn="l" rtl="0">
              <a:lnSpc>
                <a:spcPct val="90000"/>
              </a:lnSpc>
              <a:spcBef>
                <a:spcPts val="2400"/>
              </a:spcBef>
              <a:spcAft>
                <a:spcPts val="0"/>
              </a:spcAft>
              <a:buClr>
                <a:schemeClr val="dk1"/>
              </a:buClr>
              <a:buSzPts val="2400"/>
              <a:buChar char="•"/>
            </a:pPr>
            <a:r>
              <a:rPr lang="en-US" sz="2100"/>
              <a:t>Two 90-minute facilitator-led support/psychoeducational sessions</a:t>
            </a:r>
          </a:p>
          <a:p>
            <a:pPr marL="228600" lvl="0" indent="-228600" algn="l" rtl="0">
              <a:lnSpc>
                <a:spcPct val="90000"/>
              </a:lnSpc>
              <a:spcBef>
                <a:spcPts val="2400"/>
              </a:spcBef>
              <a:spcAft>
                <a:spcPts val="0"/>
              </a:spcAft>
              <a:buClr>
                <a:schemeClr val="dk1"/>
              </a:buClr>
              <a:buSzPts val="2400"/>
              <a:buChar char="•"/>
            </a:pPr>
            <a:r>
              <a:rPr lang="en-US" sz="2100"/>
              <a:t>Can be conducted in English or Spanish</a:t>
            </a:r>
          </a:p>
          <a:p>
            <a:pPr marL="228600" lvl="0" indent="-228600" algn="l" rtl="0">
              <a:lnSpc>
                <a:spcPct val="90000"/>
              </a:lnSpc>
              <a:spcBef>
                <a:spcPts val="2400"/>
              </a:spcBef>
              <a:spcAft>
                <a:spcPts val="0"/>
              </a:spcAft>
              <a:buClr>
                <a:schemeClr val="dk1"/>
              </a:buClr>
              <a:buSzPts val="2400"/>
              <a:buChar char="•"/>
            </a:pPr>
            <a:r>
              <a:rPr lang="en-US" sz="2100"/>
              <a:t>Additional </a:t>
            </a:r>
            <a:r>
              <a:rPr lang="en-US" sz="2100" u="sng"/>
              <a:t>Video Library</a:t>
            </a:r>
            <a:r>
              <a:rPr lang="en-US" sz="2100"/>
              <a:t> highlighting skills to be used between sessions (Spanish subtitles available)</a:t>
            </a:r>
            <a:endParaRPr sz="2100"/>
          </a:p>
        </p:txBody>
      </p:sp>
      <p:pic>
        <p:nvPicPr>
          <p:cNvPr id="30" name="Graphic 29" descr="Chevron arrows outline">
            <a:extLst>
              <a:ext uri="{FF2B5EF4-FFF2-40B4-BE49-F238E27FC236}">
                <a16:creationId xmlns:a16="http://schemas.microsoft.com/office/drawing/2014/main" id="{2EBC3C21-17E7-E995-E3B5-C898D2388C4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10188" y="4988882"/>
            <a:ext cx="914400" cy="712699"/>
          </a:xfrm>
          <a:prstGeom prst="rect">
            <a:avLst/>
          </a:prstGeom>
        </p:spPr>
      </p:pic>
      <p:pic>
        <p:nvPicPr>
          <p:cNvPr id="12" name="Picture 11" descr="screenshot of video from YouTube">
            <a:extLst>
              <a:ext uri="{FF2B5EF4-FFF2-40B4-BE49-F238E27FC236}">
                <a16:creationId xmlns:a16="http://schemas.microsoft.com/office/drawing/2014/main" id="{8DAD1E59-575E-DBB2-8EE8-71ED74EFA94A}"/>
              </a:ext>
            </a:extLst>
          </p:cNvPr>
          <p:cNvPicPr>
            <a:picLocks noChangeAspect="1"/>
          </p:cNvPicPr>
          <p:nvPr/>
        </p:nvPicPr>
        <p:blipFill>
          <a:blip r:embed="rId5"/>
          <a:stretch>
            <a:fillRect/>
          </a:stretch>
        </p:blipFill>
        <p:spPr>
          <a:xfrm>
            <a:off x="7327210" y="3104909"/>
            <a:ext cx="4559300" cy="3149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16" descr="screenshot of session one ojectives">
            <a:extLst>
              <a:ext uri="{FF2B5EF4-FFF2-40B4-BE49-F238E27FC236}">
                <a16:creationId xmlns:a16="http://schemas.microsoft.com/office/drawing/2014/main" id="{A49FCC96-9D3A-5517-7C41-7F330CB976D5}"/>
              </a:ext>
            </a:extLst>
          </p:cNvPr>
          <p:cNvPicPr>
            <a:picLocks noChangeAspect="1"/>
          </p:cNvPicPr>
          <p:nvPr/>
        </p:nvPicPr>
        <p:blipFill>
          <a:blip r:embed="rId6"/>
          <a:stretch>
            <a:fillRect/>
          </a:stretch>
        </p:blipFill>
        <p:spPr>
          <a:xfrm>
            <a:off x="4956646" y="1164670"/>
            <a:ext cx="6802540" cy="32712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216574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50"/>
        <p:cNvGrpSpPr/>
        <p:nvPr/>
      </p:nvGrpSpPr>
      <p:grpSpPr>
        <a:xfrm>
          <a:off x="0" y="0"/>
          <a:ext cx="0" cy="0"/>
          <a:chOff x="0" y="0"/>
          <a:chExt cx="0" cy="0"/>
        </a:xfrm>
      </p:grpSpPr>
      <p:sp>
        <p:nvSpPr>
          <p:cNvPr id="151" name="Google Shape;151;g2bdb33feadf_1_30"/>
          <p:cNvSpPr txBox="1">
            <a:spLocks noGrp="1"/>
          </p:cNvSpPr>
          <p:nvPr>
            <p:ph type="title"/>
          </p:nvPr>
        </p:nvSpPr>
        <p:spPr>
          <a:xfrm>
            <a:off x="470202" y="1996"/>
            <a:ext cx="11926510" cy="1325700"/>
          </a:xfrm>
          <a:prstGeom prst="rect">
            <a:avLst/>
          </a:prstGeom>
          <a:noFill/>
          <a:ln>
            <a:noFill/>
          </a:ln>
        </p:spPr>
        <p:txBody>
          <a:bodyPr spcFirstLastPara="1" wrap="square" lIns="91425" tIns="45700" rIns="91425" bIns="45700" anchor="ctr" anchorCtr="0">
            <a:noAutofit/>
          </a:bodyPr>
          <a:lstStyle/>
          <a:p>
            <a:pPr marL="0" lvl="0" indent="0" rtl="0">
              <a:lnSpc>
                <a:spcPct val="90000"/>
              </a:lnSpc>
              <a:spcBef>
                <a:spcPts val="0"/>
              </a:spcBef>
              <a:spcAft>
                <a:spcPts val="0"/>
              </a:spcAft>
              <a:buClr>
                <a:schemeClr val="dk1"/>
              </a:buClr>
              <a:buSzPts val="3960"/>
              <a:buFont typeface="Calibri"/>
              <a:buNone/>
            </a:pPr>
            <a:r>
              <a:rPr lang="en-US" sz="3300" b="1"/>
              <a:t>First Research Study of LIFE</a:t>
            </a:r>
            <a:br>
              <a:rPr lang="en-US" sz="3459" b="1"/>
            </a:br>
            <a:r>
              <a:rPr lang="en-US" sz="2600" b="1" i="1"/>
              <a:t>Latino immigrant children in a community pediatrics clinic</a:t>
            </a:r>
            <a:endParaRPr sz="2600" i="1"/>
          </a:p>
        </p:txBody>
      </p:sp>
      <p:pic>
        <p:nvPicPr>
          <p:cNvPr id="152" name="Google Shape;152;g2bdb33feadf_1_30" descr="article from journal of mental health"/>
          <p:cNvPicPr preferRelativeResize="0">
            <a:picLocks noGrp="1"/>
          </p:cNvPicPr>
          <p:nvPr>
            <p:ph idx="1"/>
          </p:nvPr>
        </p:nvPicPr>
        <p:blipFill rotWithShape="1">
          <a:blip r:embed="rId3">
            <a:alphaModFix/>
          </a:blip>
          <a:srcRect/>
          <a:stretch/>
        </p:blipFill>
        <p:spPr>
          <a:xfrm>
            <a:off x="700147" y="1303178"/>
            <a:ext cx="3933540" cy="5150853"/>
          </a:xfrm>
          <a:prstGeom prst="rect">
            <a:avLst/>
          </a:prstGeom>
          <a:noFill/>
          <a:ln w="9525" cap="flat" cmpd="sng">
            <a:solidFill>
              <a:srgbClr val="757070"/>
            </a:solidFill>
            <a:prstDash val="solid"/>
            <a:round/>
            <a:headEnd type="none" w="sm" len="sm"/>
            <a:tailEnd type="none" w="sm" len="sm"/>
          </a:ln>
          <a:effectLst>
            <a:outerShdw blurRad="50800" dist="38100" dir="13500000" algn="br" rotWithShape="0">
              <a:srgbClr val="000000">
                <a:alpha val="40000"/>
              </a:srgbClr>
            </a:outerShdw>
          </a:effectLst>
        </p:spPr>
      </p:pic>
      <p:pic>
        <p:nvPicPr>
          <p:cNvPr id="153" name="Google Shape;153;g2bdb33feadf_1_30" descr="journal of mental health cover&#10;"/>
          <p:cNvPicPr preferRelativeResize="0"/>
          <p:nvPr/>
        </p:nvPicPr>
        <p:blipFill rotWithShape="1">
          <a:blip r:embed="rId4">
            <a:alphaModFix/>
          </a:blip>
          <a:srcRect l="4335" t="2823" r="4572" b="3367"/>
          <a:stretch/>
        </p:blipFill>
        <p:spPr>
          <a:xfrm>
            <a:off x="2500570" y="2833722"/>
            <a:ext cx="3033002" cy="3884189"/>
          </a:xfrm>
          <a:prstGeom prst="rect">
            <a:avLst/>
          </a:prstGeom>
          <a:noFill/>
          <a:ln w="9525" cap="flat" cmpd="sng">
            <a:solidFill>
              <a:schemeClr val="tx1"/>
            </a:solidFill>
            <a:prstDash val="solid"/>
            <a:round/>
            <a:headEnd type="none" w="sm" len="sm"/>
            <a:tailEnd type="none" w="sm" len="sm"/>
          </a:ln>
          <a:effectLst>
            <a:outerShdw blurRad="50800" dist="38100" dir="13500000" algn="br" rotWithShape="0">
              <a:srgbClr val="000000">
                <a:alpha val="40000"/>
              </a:srgbClr>
            </a:outerShdw>
          </a:effectLst>
        </p:spPr>
      </p:pic>
      <p:sp>
        <p:nvSpPr>
          <p:cNvPr id="5" name="Rectangle 4" descr="axnxious/depressed chart">
            <a:extLst>
              <a:ext uri="{FF2B5EF4-FFF2-40B4-BE49-F238E27FC236}">
                <a16:creationId xmlns:a16="http://schemas.microsoft.com/office/drawing/2014/main" id="{F37E337A-B52B-ED10-E642-8B279BBED05D}"/>
              </a:ext>
            </a:extLst>
          </p:cNvPr>
          <p:cNvSpPr/>
          <p:nvPr/>
        </p:nvSpPr>
        <p:spPr>
          <a:xfrm>
            <a:off x="6433457" y="1214669"/>
            <a:ext cx="4713514" cy="266393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ADE2817-DB82-B488-E56F-E9A41B284B79}"/>
              </a:ext>
              <a:ext uri="{C183D7F6-B498-43B3-948B-1728B52AA6E4}">
                <adec:decorative xmlns:adec="http://schemas.microsoft.com/office/drawing/2017/decorative" val="1"/>
              </a:ext>
            </a:extLst>
          </p:cNvPr>
          <p:cNvSpPr/>
          <p:nvPr/>
        </p:nvSpPr>
        <p:spPr>
          <a:xfrm>
            <a:off x="6665040" y="1260008"/>
            <a:ext cx="143014" cy="2537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5" name="Google Shape;155;g2bdb33feadf_1_30">
            <a:extLst>
              <a:ext uri="{C183D7F6-B498-43B3-948B-1728B52AA6E4}">
                <adec:decorative xmlns:adec="http://schemas.microsoft.com/office/drawing/2017/decorative" val="1"/>
              </a:ext>
            </a:extLst>
          </p:cNvPr>
          <p:cNvPicPr preferRelativeResize="0"/>
          <p:nvPr/>
        </p:nvPicPr>
        <p:blipFill rotWithShape="1">
          <a:blip r:embed="rId5">
            <a:alphaModFix/>
          </a:blip>
          <a:srcRect l="187" t="2618" r="1982" b="5953"/>
          <a:stretch/>
        </p:blipFill>
        <p:spPr>
          <a:xfrm>
            <a:off x="6771363" y="1339191"/>
            <a:ext cx="3825579" cy="2458217"/>
          </a:xfrm>
          <a:prstGeom prst="rect">
            <a:avLst/>
          </a:prstGeom>
          <a:noFill/>
          <a:ln>
            <a:noFill/>
          </a:ln>
        </p:spPr>
      </p:pic>
      <p:pic>
        <p:nvPicPr>
          <p:cNvPr id="157" name="Google Shape;157;g2bdb33feadf_1_30">
            <a:extLst>
              <a:ext uri="{C183D7F6-B498-43B3-948B-1728B52AA6E4}">
                <adec:decorative xmlns:adec="http://schemas.microsoft.com/office/drawing/2017/decorative" val="1"/>
              </a:ext>
            </a:extLst>
          </p:cNvPr>
          <p:cNvPicPr preferRelativeResize="0"/>
          <p:nvPr/>
        </p:nvPicPr>
        <p:blipFill>
          <a:blip r:embed="rId6">
            <a:alphaModFix/>
          </a:blip>
          <a:stretch>
            <a:fillRect/>
          </a:stretch>
        </p:blipFill>
        <p:spPr>
          <a:xfrm>
            <a:off x="9740420" y="1869453"/>
            <a:ext cx="620475" cy="336075"/>
          </a:xfrm>
          <a:prstGeom prst="rect">
            <a:avLst/>
          </a:prstGeom>
          <a:noFill/>
          <a:ln>
            <a:noFill/>
          </a:ln>
        </p:spPr>
      </p:pic>
      <p:sp>
        <p:nvSpPr>
          <p:cNvPr id="6" name="Rectangle 5" descr="social problems chart">
            <a:extLst>
              <a:ext uri="{FF2B5EF4-FFF2-40B4-BE49-F238E27FC236}">
                <a16:creationId xmlns:a16="http://schemas.microsoft.com/office/drawing/2014/main" id="{8D82625F-2860-78D5-A519-9F27777AEDE4}"/>
              </a:ext>
            </a:extLst>
          </p:cNvPr>
          <p:cNvSpPr/>
          <p:nvPr/>
        </p:nvSpPr>
        <p:spPr>
          <a:xfrm>
            <a:off x="6433457" y="4073698"/>
            <a:ext cx="4713514" cy="248604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6" name="Google Shape;156;g2bdb33feadf_1_30">
            <a:extLst>
              <a:ext uri="{C183D7F6-B498-43B3-948B-1728B52AA6E4}">
                <adec:decorative xmlns:adec="http://schemas.microsoft.com/office/drawing/2017/decorative" val="1"/>
              </a:ext>
            </a:extLst>
          </p:cNvPr>
          <p:cNvPicPr preferRelativeResize="0"/>
          <p:nvPr/>
        </p:nvPicPr>
        <p:blipFill rotWithShape="1">
          <a:blip r:embed="rId7">
            <a:alphaModFix/>
          </a:blip>
          <a:srcRect l="1956" t="-1321" r="1386" b="12372"/>
          <a:stretch/>
        </p:blipFill>
        <p:spPr>
          <a:xfrm>
            <a:off x="6808054" y="4202306"/>
            <a:ext cx="3998165" cy="2251725"/>
          </a:xfrm>
          <a:prstGeom prst="rect">
            <a:avLst/>
          </a:prstGeom>
          <a:noFill/>
          <a:ln>
            <a:noFill/>
          </a:ln>
        </p:spPr>
      </p:pic>
      <p:pic>
        <p:nvPicPr>
          <p:cNvPr id="158" name="Google Shape;158;g2bdb33feadf_1_30">
            <a:extLst>
              <a:ext uri="{C183D7F6-B498-43B3-948B-1728B52AA6E4}">
                <adec:decorative xmlns:adec="http://schemas.microsoft.com/office/drawing/2017/decorative" val="1"/>
              </a:ext>
            </a:extLst>
          </p:cNvPr>
          <p:cNvPicPr preferRelativeResize="0"/>
          <p:nvPr/>
        </p:nvPicPr>
        <p:blipFill>
          <a:blip r:embed="rId8">
            <a:alphaModFix/>
          </a:blip>
          <a:stretch>
            <a:fillRect/>
          </a:stretch>
        </p:blipFill>
        <p:spPr>
          <a:xfrm>
            <a:off x="9740422" y="4775817"/>
            <a:ext cx="620474" cy="323646"/>
          </a:xfrm>
          <a:prstGeom prst="rect">
            <a:avLst/>
          </a:prstGeom>
          <a:noFill/>
          <a:ln>
            <a:noFill/>
          </a:ln>
        </p:spPr>
      </p:pic>
    </p:spTree>
    <p:extLst>
      <p:ext uri="{BB962C8B-B14F-4D97-AF65-F5344CB8AC3E}">
        <p14:creationId xmlns:p14="http://schemas.microsoft.com/office/powerpoint/2010/main" val="4257654563"/>
      </p:ext>
    </p:extLst>
  </p:cSld>
  <p:clrMapOvr>
    <a:masterClrMapping/>
  </p:clrMapOvr>
</p:sld>
</file>

<file path=ppt/theme/theme1.xml><?xml version="1.0" encoding="utf-8"?>
<a:theme xmlns:a="http://schemas.openxmlformats.org/drawingml/2006/main" name="2_Standard">
  <a:themeElements>
    <a:clrScheme name="UMMS">
      <a:dk1>
        <a:srgbClr val="515151"/>
      </a:dk1>
      <a:lt1>
        <a:srgbClr val="FFFFFF"/>
      </a:lt1>
      <a:dk2>
        <a:srgbClr val="000F9F"/>
      </a:dk2>
      <a:lt2>
        <a:srgbClr val="E7E6E6"/>
      </a:lt2>
      <a:accent1>
        <a:srgbClr val="0A5B45"/>
      </a:accent1>
      <a:accent2>
        <a:srgbClr val="3B822B"/>
      </a:accent2>
      <a:accent3>
        <a:srgbClr val="FFC628"/>
      </a:accent3>
      <a:accent4>
        <a:srgbClr val="F36E15"/>
      </a:accent4>
      <a:accent5>
        <a:srgbClr val="622F91"/>
      </a:accent5>
      <a:accent6>
        <a:srgbClr val="83DADE"/>
      </a:accent6>
      <a:hlink>
        <a:srgbClr val="0071CE"/>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SPARC DMH Co-Branded Simple  -  Read-Only" id="{7F58F908-C158-491C-B027-678DB92C1B68}" vid="{4BDF9907-29D6-47E2-91F4-3FDA80D2C9B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ad856308-5974-43b6-9380-fbc4e31ee282" xsi:nil="true"/>
    <lcf76f155ced4ddcb4097134ff3c332f xmlns="4312d008-f018-42db-8044-acca5aba2d3e">
      <Terms xmlns="http://schemas.microsoft.com/office/infopath/2007/PartnerControls"/>
    </lcf76f155ced4ddcb4097134ff3c332f>
    <_ip_UnifiedCompliancePolicyUIAction xmlns="http://schemas.microsoft.com/sharepoint/v3" xsi:nil="true"/>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B51C0C515C0AA4586E77A5616D2CBB5" ma:contentTypeVersion="19" ma:contentTypeDescription="Create a new document." ma:contentTypeScope="" ma:versionID="12ebf49ebb65b3d5eae9d3c5b9852510">
  <xsd:schema xmlns:xsd="http://www.w3.org/2001/XMLSchema" xmlns:xs="http://www.w3.org/2001/XMLSchema" xmlns:p="http://schemas.microsoft.com/office/2006/metadata/properties" xmlns:ns1="http://schemas.microsoft.com/sharepoint/v3" xmlns:ns2="4312d008-f018-42db-8044-acca5aba2d3e" xmlns:ns3="ad856308-5974-43b6-9380-fbc4e31ee282" targetNamespace="http://schemas.microsoft.com/office/2006/metadata/properties" ma:root="true" ma:fieldsID="de62418f9e4d7e79035961bdbe822a88" ns1:_="" ns2:_="" ns3:_="">
    <xsd:import namespace="http://schemas.microsoft.com/sharepoint/v3"/>
    <xsd:import namespace="4312d008-f018-42db-8044-acca5aba2d3e"/>
    <xsd:import namespace="ad856308-5974-43b6-9380-fbc4e31ee28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lcf76f155ced4ddcb4097134ff3c332f" minOccurs="0"/>
                <xsd:element ref="ns3:TaxCatchAll" minOccurs="0"/>
                <xsd:element ref="ns2:MediaServiceDateTaken" minOccurs="0"/>
                <xsd:element ref="ns2:MediaServiceObjectDetectorVersion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SearchProperties" minOccurs="0"/>
                <xsd:element ref="ns1:_ip_UnifiedCompliancePolicyProperties" minOccurs="0"/>
                <xsd:element ref="ns1:_ip_UnifiedCompliancePolicyUIAc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4" nillable="true" ma:displayName="Unified Compliance Policy Properties" ma:hidden="true" ma:internalName="_ip_UnifiedCompliancePolicyProperties">
      <xsd:simpleType>
        <xsd:restriction base="dms:Note"/>
      </xsd:simpleType>
    </xsd:element>
    <xsd:element name="_ip_UnifiedCompliancePolicyUIAction" ma:index="2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312d008-f018-42db-8044-acca5aba2d3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9c592f6e-9db9-49f2-9f9e-7d6ee315dce4"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LengthInSeconds" ma:index="26"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d856308-5974-43b6-9380-fbc4e31ee282"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6744a422-f31e-467f-a3b4-55ceea27a7c8}" ma:internalName="TaxCatchAll" ma:showField="CatchAllData" ma:web="ad856308-5974-43b6-9380-fbc4e31ee282">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DCE574A-99BC-4107-A09E-CD4177004089}">
  <ds:schemaRefs>
    <ds:schemaRef ds:uri="http://purl.org/dc/dcmitype/"/>
    <ds:schemaRef ds:uri="http://schemas.microsoft.com/office/2006/metadata/properties"/>
    <ds:schemaRef ds:uri="http://purl.org/dc/elements/1.1/"/>
    <ds:schemaRef ds:uri="http://schemas.openxmlformats.org/package/2006/metadata/core-properties"/>
    <ds:schemaRef ds:uri="http://schemas.microsoft.com/office/2006/documentManagement/types"/>
    <ds:schemaRef ds:uri="http://www.w3.org/XML/1998/namespace"/>
    <ds:schemaRef ds:uri="http://schemas.microsoft.com/office/infopath/2007/PartnerControls"/>
    <ds:schemaRef ds:uri="http://schemas.microsoft.com/sharepoint/v3"/>
    <ds:schemaRef ds:uri="ad856308-5974-43b6-9380-fbc4e31ee282"/>
    <ds:schemaRef ds:uri="4312d008-f018-42db-8044-acca5aba2d3e"/>
    <ds:schemaRef ds:uri="http://purl.org/dc/terms/"/>
  </ds:schemaRefs>
</ds:datastoreItem>
</file>

<file path=customXml/itemProps2.xml><?xml version="1.0" encoding="utf-8"?>
<ds:datastoreItem xmlns:ds="http://schemas.openxmlformats.org/officeDocument/2006/customXml" ds:itemID="{93689184-7091-44C8-BCCA-7562E5F17B52}">
  <ds:schemaRefs>
    <ds:schemaRef ds:uri="http://schemas.microsoft.com/sharepoint/v3/contenttype/forms"/>
  </ds:schemaRefs>
</ds:datastoreItem>
</file>

<file path=customXml/itemProps3.xml><?xml version="1.0" encoding="utf-8"?>
<ds:datastoreItem xmlns:ds="http://schemas.openxmlformats.org/officeDocument/2006/customXml" ds:itemID="{EB6E4B70-314E-423D-947F-76A573740B73}">
  <ds:schemaRefs>
    <ds:schemaRef ds:uri="4312d008-f018-42db-8044-acca5aba2d3e"/>
    <ds:schemaRef ds:uri="ad856308-5974-43b6-9380-fbc4e31ee28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298</TotalTime>
  <Words>1656</Words>
  <Application>Microsoft Office PowerPoint</Application>
  <PresentationFormat>Widescreen</PresentationFormat>
  <Paragraphs>227</Paragraphs>
  <Slides>28</Slides>
  <Notes>24</Notes>
  <HiddenSlides>0</HiddenSlides>
  <MMClips>5</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28</vt:i4>
      </vt:variant>
    </vt:vector>
  </HeadingPairs>
  <TitlesOfParts>
    <vt:vector size="40" baseType="lpstr">
      <vt:lpstr>Aptos</vt:lpstr>
      <vt:lpstr>Arial</vt:lpstr>
      <vt:lpstr>Arial Black</vt:lpstr>
      <vt:lpstr>Calibri</vt:lpstr>
      <vt:lpstr>Georgia</vt:lpstr>
      <vt:lpstr>Noto Sans Symbols</vt:lpstr>
      <vt:lpstr>NTR</vt:lpstr>
      <vt:lpstr>Source Sans Pro</vt:lpstr>
      <vt:lpstr>Source Sans Pro Light</vt:lpstr>
      <vt:lpstr>Times</vt:lpstr>
      <vt:lpstr>Wingdings</vt:lpstr>
      <vt:lpstr>2_Standard</vt:lpstr>
      <vt:lpstr>2025 DMH Research Centers of Excellence​</vt:lpstr>
      <vt:lpstr>Living In Families with Emotions (LIFE): training community organizations to deliver a resilience-enhancing intervention for youth   Daphne Holt, MD, PhD Director, MGH Resilience and Prevention Program and  Co-Director, Psychosis Clinical and Research Program Associate Professor, Harvard Medical School  Annual Conference of the Department of Mental Health Centers of Excellence May 29th, 2025</vt:lpstr>
      <vt:lpstr>Child Mental Health Crisis </vt:lpstr>
      <vt:lpstr>The Resilience and Prevention Program: Our Overall Mission</vt:lpstr>
      <vt:lpstr>The LIFE Program A manualized behavioral intervention for middle school-aged adolescents</vt:lpstr>
      <vt:lpstr>Building Blocks of LIFE for Psychological Resilience</vt:lpstr>
      <vt:lpstr>Demo from LIFE Training</vt:lpstr>
      <vt:lpstr>Parent/Caregiver Sessions of LIFE</vt:lpstr>
      <vt:lpstr>First Research Study of LIFE Latino immigrant children in a community pediatrics clinic</vt:lpstr>
      <vt:lpstr>Naomi and Kyle talking about Chelsea</vt:lpstr>
      <vt:lpstr>Second Research Study of LIFE: Reductions in depression and suicidal thoughts and behaviors were  sustained over the following year</vt:lpstr>
      <vt:lpstr>Parent Testimonial</vt:lpstr>
      <vt:lpstr>Who can learn to lead the LIFE program?</vt:lpstr>
      <vt:lpstr>LIFE program training</vt:lpstr>
      <vt:lpstr>LIFE Trainee Videos: Online video library preview </vt:lpstr>
      <vt:lpstr>The LIFE training program </vt:lpstr>
      <vt:lpstr>The LIFE Manual Cover Page, Table of Contents, Introductory Page</vt:lpstr>
      <vt:lpstr>Data outcomes from LIFE trainings Relevance, Usefulness, and Satisfaction</vt:lpstr>
      <vt:lpstr>LIFE trainees in Massachusetts</vt:lpstr>
      <vt:lpstr>Expanding network of LIFE trainees</vt:lpstr>
      <vt:lpstr>Natalie Cole video</vt:lpstr>
      <vt:lpstr>The MGH Resilience and Prevention Program </vt:lpstr>
      <vt:lpstr>Questions?</vt:lpstr>
      <vt:lpstr>EXTRA SLIDES  (for answering questions)</vt:lpstr>
      <vt:lpstr>8-Session Format Outline 90 minutes each adolescent LIFE session</vt:lpstr>
      <vt:lpstr>16-Session Manual Format  45 minutes each adolescent LIFE session</vt:lpstr>
      <vt:lpstr>Structure of Adolescent Sessions: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Tasca, Robin</dc:creator>
  <cp:lastModifiedBy>Tasca, Robin</cp:lastModifiedBy>
  <cp:revision>2</cp:revision>
  <dcterms:created xsi:type="dcterms:W3CDTF">2025-05-12T01:41:44Z</dcterms:created>
  <dcterms:modified xsi:type="dcterms:W3CDTF">2025-05-28T19:28:51Z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0x0101000B51C0C515C0AA4586E77A5616D2CBB5</vt:lpwstr>
  </property>
  <property fmtid="{D5CDD505-2E9C-101B-9397-08002B2CF9AE}" pid="3" name="MediaServiceImageTags">
    <vt:lpwstr/>
  </property>
</Properties>
</file>