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7.xml" ContentType="application/vnd.openxmlformats-officedocument.theme+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8.xml" ContentType="application/vnd.openxmlformats-officedocument.theme+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9.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ags/tag524.xml" ContentType="application/vnd.openxmlformats-officedocument.presentationml.tags+xml"/>
  <Override PartName="/ppt/tags/tag525.xml" ContentType="application/vnd.openxmlformats-officedocument.presentationml.tags+xml"/>
  <Override PartName="/ppt/notesSlides/notesSlide1.xml" ContentType="application/vnd.openxmlformats-officedocument.presentationml.notesSlide+xml"/>
  <Override PartName="/ppt/tags/tag526.xml" ContentType="application/vnd.openxmlformats-officedocument.presentationml.tags+xml"/>
  <Override PartName="/ppt/notesSlides/notesSlide2.xml" ContentType="application/vnd.openxmlformats-officedocument.presentationml.notesSlide+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notesSlides/notesSlide3.xml" ContentType="application/vnd.openxmlformats-officedocument.presentationml.notesSlide+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notesSlides/notesSlide4.xml" ContentType="application/vnd.openxmlformats-officedocument.presentationml.notesSlide+xml"/>
  <Override PartName="/ppt/tags/tag539.xml" ContentType="application/vnd.openxmlformats-officedocument.presentationml.tags+xml"/>
  <Override PartName="/ppt/tags/tag540.xml" ContentType="application/vnd.openxmlformats-officedocument.presentationml.tags+xml"/>
  <Override PartName="/ppt/notesSlides/notesSlide5.xml" ContentType="application/vnd.openxmlformats-officedocument.presentationml.notesSlide+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 id="2147483693" r:id="rId2"/>
    <p:sldMasterId id="2147483715" r:id="rId3"/>
    <p:sldMasterId id="2147483744" r:id="rId4"/>
    <p:sldMasterId id="2147483755" r:id="rId5"/>
    <p:sldMasterId id="2147483772" r:id="rId6"/>
    <p:sldMasterId id="2147483797" r:id="rId7"/>
    <p:sldMasterId id="2147483808" r:id="rId8"/>
    <p:sldMasterId id="2147483821" r:id="rId9"/>
    <p:sldMasterId id="2147483846" r:id="rId10"/>
  </p:sldMasterIdLst>
  <p:notesMasterIdLst>
    <p:notesMasterId r:id="rId44"/>
  </p:notesMasterIdLst>
  <p:sldIdLst>
    <p:sldId id="2147481546" r:id="rId11"/>
    <p:sldId id="259" r:id="rId12"/>
    <p:sldId id="263" r:id="rId13"/>
    <p:sldId id="2147481617" r:id="rId14"/>
    <p:sldId id="2147481612" r:id="rId15"/>
    <p:sldId id="2147481624" r:id="rId16"/>
    <p:sldId id="2147483635" r:id="rId17"/>
    <p:sldId id="2147481619" r:id="rId18"/>
    <p:sldId id="2147481620" r:id="rId19"/>
    <p:sldId id="2147481621" r:id="rId20"/>
    <p:sldId id="2147481575" r:id="rId21"/>
    <p:sldId id="2147483646" r:id="rId22"/>
    <p:sldId id="2147481613" r:id="rId23"/>
    <p:sldId id="2147481623" r:id="rId24"/>
    <p:sldId id="2147483643" r:id="rId25"/>
    <p:sldId id="2147483644" r:id="rId26"/>
    <p:sldId id="2147481610" r:id="rId27"/>
    <p:sldId id="2147483631" r:id="rId28"/>
    <p:sldId id="2147483638" r:id="rId29"/>
    <p:sldId id="2147481559" r:id="rId30"/>
    <p:sldId id="2147483608" r:id="rId31"/>
    <p:sldId id="292" r:id="rId32"/>
    <p:sldId id="2147483614" r:id="rId33"/>
    <p:sldId id="2147483618" r:id="rId34"/>
    <p:sldId id="2147483616" r:id="rId35"/>
    <p:sldId id="2147483619" r:id="rId36"/>
    <p:sldId id="2147483639" r:id="rId37"/>
    <p:sldId id="2147483637" r:id="rId38"/>
    <p:sldId id="2147481591" r:id="rId39"/>
    <p:sldId id="2147481625" r:id="rId40"/>
    <p:sldId id="2147483642" r:id="rId41"/>
    <p:sldId id="2147481558" r:id="rId42"/>
    <p:sldId id="2147483645" r:id="rId43"/>
  </p:sldIdLst>
  <p:sldSz cx="12192000" cy="6858000"/>
  <p:notesSz cx="9296400" cy="70104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80" userDrawn="1">
          <p15:clr>
            <a:srgbClr val="A4A3A4"/>
          </p15:clr>
        </p15:guide>
        <p15:guide id="2" pos="218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9EC"/>
    <a:srgbClr val="00B050"/>
    <a:srgbClr val="FFFF00"/>
    <a:srgbClr val="FFC000"/>
    <a:srgbClr val="4F81BD"/>
    <a:srgbClr val="CD0D0D"/>
    <a:srgbClr val="FFFFFF"/>
    <a:srgbClr val="D2ECDC"/>
    <a:srgbClr val="14558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94689" autoAdjust="0"/>
  </p:normalViewPr>
  <p:slideViewPr>
    <p:cSldViewPr snapToGrid="0">
      <p:cViewPr varScale="1">
        <p:scale>
          <a:sx n="106" d="100"/>
          <a:sy n="106" d="100"/>
        </p:scale>
        <p:origin x="758" y="67"/>
      </p:cViewPr>
      <p:guideLst>
        <p:guide orient="horz" pos="1080"/>
        <p:guide pos="2184"/>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viewProps" Target="viewProps.xml"/><Relationship Id="rId8" Type="http://schemas.openxmlformats.org/officeDocument/2006/relationships/slideMaster" Target="slideMasters/slideMaster8.xml"/><Relationship Id="rId51" Type="http://schemas.microsoft.com/office/2018/10/relationships/authors" Target="author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commentAuthors" Target="commentAuthors.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4"/>
            <a:ext cx="4028440" cy="351737"/>
          </a:xfrm>
          <a:prstGeom prst="rect">
            <a:avLst/>
          </a:prstGeom>
        </p:spPr>
        <p:txBody>
          <a:bodyPr vert="horz" lIns="80094" tIns="40048" rIns="80094" bIns="40048" rtlCol="0"/>
          <a:lstStyle>
            <a:lvl1pPr algn="l">
              <a:defRPr sz="1100"/>
            </a:lvl1pPr>
          </a:lstStyle>
          <a:p>
            <a:endParaRPr lang="en-US"/>
          </a:p>
        </p:txBody>
      </p:sp>
      <p:sp>
        <p:nvSpPr>
          <p:cNvPr id="3" name="Date Placeholder 2"/>
          <p:cNvSpPr>
            <a:spLocks noGrp="1"/>
          </p:cNvSpPr>
          <p:nvPr>
            <p:ph type="dt" idx="1"/>
          </p:nvPr>
        </p:nvSpPr>
        <p:spPr>
          <a:xfrm>
            <a:off x="5265811" y="4"/>
            <a:ext cx="4028440" cy="351737"/>
          </a:xfrm>
          <a:prstGeom prst="rect">
            <a:avLst/>
          </a:prstGeom>
        </p:spPr>
        <p:txBody>
          <a:bodyPr vert="horz" lIns="80094" tIns="40048" rIns="80094" bIns="40048" rtlCol="0"/>
          <a:lstStyle>
            <a:lvl1pPr algn="r">
              <a:defRPr sz="1100"/>
            </a:lvl1pPr>
          </a:lstStyle>
          <a:p>
            <a:fld id="{AAB89070-0BFF-4174-9B51-8A7B8537D771}" type="datetimeFigureOut">
              <a:rPr lang="en-US" smtClean="0"/>
              <a:t>3/19/2026</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80094" tIns="40048" rIns="80094" bIns="40048" rtlCol="0" anchor="ctr"/>
          <a:lstStyle/>
          <a:p>
            <a:endParaRPr lang="en-US"/>
          </a:p>
        </p:txBody>
      </p:sp>
      <p:sp>
        <p:nvSpPr>
          <p:cNvPr id="5" name="Notes Placeholder 4"/>
          <p:cNvSpPr>
            <a:spLocks noGrp="1"/>
          </p:cNvSpPr>
          <p:nvPr>
            <p:ph type="body" sz="quarter" idx="3"/>
          </p:nvPr>
        </p:nvSpPr>
        <p:spPr>
          <a:xfrm>
            <a:off x="929640" y="3373760"/>
            <a:ext cx="7437120" cy="2760345"/>
          </a:xfrm>
          <a:prstGeom prst="rect">
            <a:avLst/>
          </a:prstGeom>
        </p:spPr>
        <p:txBody>
          <a:bodyPr vert="horz" lIns="80094" tIns="40048" rIns="80094" bIns="4004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658667"/>
            <a:ext cx="4028440" cy="351736"/>
          </a:xfrm>
          <a:prstGeom prst="rect">
            <a:avLst/>
          </a:prstGeom>
        </p:spPr>
        <p:txBody>
          <a:bodyPr vert="horz" lIns="80094" tIns="40048" rIns="80094" bIns="40048" rtlCol="0" anchor="b"/>
          <a:lstStyle>
            <a:lvl1pPr algn="l">
              <a:defRPr sz="1100"/>
            </a:lvl1pPr>
          </a:lstStyle>
          <a:p>
            <a:endParaRPr lang="en-US"/>
          </a:p>
        </p:txBody>
      </p:sp>
      <p:sp>
        <p:nvSpPr>
          <p:cNvPr id="7" name="Slide Number Placeholder 6"/>
          <p:cNvSpPr>
            <a:spLocks noGrp="1"/>
          </p:cNvSpPr>
          <p:nvPr>
            <p:ph type="sldNum" sz="quarter" idx="5"/>
          </p:nvPr>
        </p:nvSpPr>
        <p:spPr>
          <a:xfrm>
            <a:off x="5265811" y="6658667"/>
            <a:ext cx="4028440" cy="351736"/>
          </a:xfrm>
          <a:prstGeom prst="rect">
            <a:avLst/>
          </a:prstGeom>
        </p:spPr>
        <p:txBody>
          <a:bodyPr vert="horz" lIns="80094" tIns="40048" rIns="80094" bIns="40048" rtlCol="0" anchor="b"/>
          <a:lstStyle>
            <a:lvl1pPr algn="r">
              <a:defRPr sz="1100"/>
            </a:lvl1pPr>
          </a:lstStyle>
          <a:p>
            <a:fld id="{DA14EB8E-230F-42FB-9C39-F1454E1689F2}" type="slidenum">
              <a:rPr lang="en-US" smtClean="0"/>
              <a:t>‹#›</a:t>
            </a:fld>
            <a:endParaRPr lang="en-US"/>
          </a:p>
        </p:txBody>
      </p:sp>
    </p:spTree>
    <p:extLst>
      <p:ext uri="{BB962C8B-B14F-4D97-AF65-F5344CB8AC3E}">
        <p14:creationId xmlns:p14="http://schemas.microsoft.com/office/powerpoint/2010/main" val="3954028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2a1c454a81_0_1773:notes"/>
          <p:cNvSpPr>
            <a:spLocks noGrp="1" noRot="1" noChangeAspect="1"/>
          </p:cNvSpPr>
          <p:nvPr>
            <p:ph type="sldImg" idx="2"/>
          </p:nvPr>
        </p:nvSpPr>
        <p:spPr>
          <a:xfrm>
            <a:off x="382588" y="684213"/>
            <a:ext cx="6083300" cy="3422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g22a1c454a81_0_1773:notes"/>
          <p:cNvSpPr txBox="1">
            <a:spLocks noGrp="1"/>
          </p:cNvSpPr>
          <p:nvPr>
            <p:ph type="body" idx="1"/>
          </p:nvPr>
        </p:nvSpPr>
        <p:spPr>
          <a:xfrm>
            <a:off x="684864" y="5027543"/>
            <a:ext cx="5478915" cy="3580014"/>
          </a:xfrm>
          <a:prstGeom prst="rect">
            <a:avLst/>
          </a:prstGeom>
          <a:noFill/>
          <a:ln>
            <a:noFill/>
          </a:ln>
        </p:spPr>
        <p:txBody>
          <a:bodyPr spcFirstLastPara="1" wrap="square" lIns="91279" tIns="45627" rIns="91279" bIns="45627" anchor="t" anchorCtr="0">
            <a:noAutofit/>
          </a:bodyPr>
          <a:lstStyle/>
          <a:p>
            <a:pPr>
              <a:buSzPts val="1400"/>
            </a:pPr>
            <a:endParaRPr/>
          </a:p>
        </p:txBody>
      </p:sp>
      <p:sp>
        <p:nvSpPr>
          <p:cNvPr id="322" name="Google Shape;322;g22a1c454a81_0_1773:notes"/>
          <p:cNvSpPr txBox="1">
            <a:spLocks noGrp="1"/>
          </p:cNvSpPr>
          <p:nvPr>
            <p:ph type="sldNum" idx="12"/>
          </p:nvPr>
        </p:nvSpPr>
        <p:spPr>
          <a:xfrm>
            <a:off x="3879313" y="8669507"/>
            <a:ext cx="2967746" cy="456373"/>
          </a:xfrm>
          <a:prstGeom prst="rect">
            <a:avLst/>
          </a:prstGeom>
          <a:noFill/>
          <a:ln>
            <a:noFill/>
          </a:ln>
        </p:spPr>
        <p:txBody>
          <a:bodyPr spcFirstLastPara="1" wrap="square" lIns="91279" tIns="45627" rIns="91279" bIns="45627" anchor="b" anchorCtr="0">
            <a:noAutofit/>
          </a:bodyPr>
          <a:lstStyle/>
          <a:p>
            <a:pPr>
              <a:buSzPts val="1400"/>
            </a:pPr>
            <a:fld id="{00000000-1234-1234-1234-123412341234}" type="slidenum">
              <a:rPr lang="en"/>
              <a:pPr>
                <a:buSzPts val="1400"/>
              </a:pPr>
              <a:t>2</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22a1c454a81_0_1079:notes"/>
          <p:cNvSpPr>
            <a:spLocks noGrp="1" noRot="1" noChangeAspect="1"/>
          </p:cNvSpPr>
          <p:nvPr>
            <p:ph type="sldImg" idx="2"/>
          </p:nvPr>
        </p:nvSpPr>
        <p:spPr>
          <a:xfrm>
            <a:off x="687388" y="1141413"/>
            <a:ext cx="5473700" cy="3079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g22a1c454a81_0_1079:notes"/>
          <p:cNvSpPr txBox="1">
            <a:spLocks noGrp="1"/>
          </p:cNvSpPr>
          <p:nvPr>
            <p:ph type="body" idx="1"/>
          </p:nvPr>
        </p:nvSpPr>
        <p:spPr>
          <a:xfrm>
            <a:off x="684864" y="4392592"/>
            <a:ext cx="5478915" cy="3594089"/>
          </a:xfrm>
          <a:prstGeom prst="rect">
            <a:avLst/>
          </a:prstGeom>
          <a:noFill/>
          <a:ln>
            <a:noFill/>
          </a:ln>
        </p:spPr>
        <p:txBody>
          <a:bodyPr spcFirstLastPara="1" wrap="square" lIns="91279" tIns="45627" rIns="91279" bIns="45627" anchor="t" anchorCtr="0">
            <a:noAutofit/>
          </a:bodyPr>
          <a:lstStyle/>
          <a:p>
            <a:pPr>
              <a:buSzPts val="1400"/>
            </a:pPr>
            <a:endParaRPr/>
          </a:p>
        </p:txBody>
      </p:sp>
      <p:sp>
        <p:nvSpPr>
          <p:cNvPr id="382" name="Google Shape;382;g22a1c454a81_0_1079:notes"/>
          <p:cNvSpPr txBox="1">
            <a:spLocks noGrp="1"/>
          </p:cNvSpPr>
          <p:nvPr>
            <p:ph type="sldNum" idx="12"/>
          </p:nvPr>
        </p:nvSpPr>
        <p:spPr>
          <a:xfrm>
            <a:off x="3879313" y="8669507"/>
            <a:ext cx="2967746" cy="457871"/>
          </a:xfrm>
          <a:prstGeom prst="rect">
            <a:avLst/>
          </a:prstGeom>
          <a:noFill/>
          <a:ln>
            <a:noFill/>
          </a:ln>
        </p:spPr>
        <p:txBody>
          <a:bodyPr spcFirstLastPara="1" wrap="square" lIns="91279" tIns="45627" rIns="91279" bIns="45627" anchor="b" anchorCtr="0">
            <a:noAutofit/>
          </a:bodyPr>
          <a:lstStyle/>
          <a:p>
            <a:pPr defTabSz="912937">
              <a:buClr>
                <a:srgbClr val="000000"/>
              </a:buClr>
              <a:buSzPts val="1400"/>
              <a:defRPr/>
            </a:pPr>
            <a:fld id="{00000000-1234-1234-1234-123412341234}" type="slidenum">
              <a:rPr lang="en" sz="1400" kern="0">
                <a:solidFill>
                  <a:srgbClr val="000000"/>
                </a:solidFill>
                <a:latin typeface="Arial"/>
                <a:cs typeface="Arial"/>
                <a:sym typeface="Arial"/>
              </a:rPr>
              <a:pPr defTabSz="912937">
                <a:buClr>
                  <a:srgbClr val="000000"/>
                </a:buClr>
                <a:buSzPts val="1400"/>
                <a:defRPr/>
              </a:pPr>
              <a:t>3</a:t>
            </a:fld>
            <a:endParaRPr sz="1400" kern="0">
              <a:solidFill>
                <a:srgbClr val="000000"/>
              </a:solidFill>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a:extLst>
            <a:ext uri="{FF2B5EF4-FFF2-40B4-BE49-F238E27FC236}">
              <a16:creationId xmlns:a16="http://schemas.microsoft.com/office/drawing/2014/main" id="{84F1D226-DA62-6EEA-87ED-123A64B5DF33}"/>
            </a:ext>
          </a:extLst>
        </p:cNvPr>
        <p:cNvGrpSpPr/>
        <p:nvPr/>
      </p:nvGrpSpPr>
      <p:grpSpPr>
        <a:xfrm>
          <a:off x="0" y="0"/>
          <a:ext cx="0" cy="0"/>
          <a:chOff x="0" y="0"/>
          <a:chExt cx="0" cy="0"/>
        </a:xfrm>
      </p:grpSpPr>
      <p:sp>
        <p:nvSpPr>
          <p:cNvPr id="341" name="Google Shape;341;g22a1c454a81_0_597:notes">
            <a:extLst>
              <a:ext uri="{FF2B5EF4-FFF2-40B4-BE49-F238E27FC236}">
                <a16:creationId xmlns:a16="http://schemas.microsoft.com/office/drawing/2014/main" id="{DC222AEB-5D7C-8E5D-A390-514442BA8179}"/>
              </a:ext>
            </a:extLst>
          </p:cNvPr>
          <p:cNvSpPr>
            <a:spLocks noGrp="1" noRot="1" noChangeAspect="1"/>
          </p:cNvSpPr>
          <p:nvPr>
            <p:ph type="sldImg" idx="2"/>
          </p:nvPr>
        </p:nvSpPr>
        <p:spPr>
          <a:xfrm>
            <a:off x="382588" y="684213"/>
            <a:ext cx="6083300" cy="3422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g22a1c454a81_0_597:notes">
            <a:extLst>
              <a:ext uri="{FF2B5EF4-FFF2-40B4-BE49-F238E27FC236}">
                <a16:creationId xmlns:a16="http://schemas.microsoft.com/office/drawing/2014/main" id="{262B0E74-4607-882C-ECDE-221942D24A72}"/>
              </a:ext>
            </a:extLst>
          </p:cNvPr>
          <p:cNvSpPr txBox="1">
            <a:spLocks noGrp="1"/>
          </p:cNvSpPr>
          <p:nvPr>
            <p:ph type="body" idx="1"/>
          </p:nvPr>
        </p:nvSpPr>
        <p:spPr>
          <a:xfrm>
            <a:off x="684864" y="5027543"/>
            <a:ext cx="5478915" cy="3580014"/>
          </a:xfrm>
          <a:prstGeom prst="rect">
            <a:avLst/>
          </a:prstGeom>
          <a:noFill/>
          <a:ln>
            <a:noFill/>
          </a:ln>
        </p:spPr>
        <p:txBody>
          <a:bodyPr spcFirstLastPara="1" wrap="square" lIns="91279" tIns="45627" rIns="91279" bIns="45627" anchor="t" anchorCtr="0">
            <a:noAutofit/>
          </a:bodyPr>
          <a:lstStyle/>
          <a:p>
            <a:pPr>
              <a:buSzPts val="1400"/>
            </a:pPr>
            <a:endParaRPr/>
          </a:p>
        </p:txBody>
      </p:sp>
      <p:sp>
        <p:nvSpPr>
          <p:cNvPr id="343" name="Google Shape;343;g22a1c454a81_0_597:notes">
            <a:extLst>
              <a:ext uri="{FF2B5EF4-FFF2-40B4-BE49-F238E27FC236}">
                <a16:creationId xmlns:a16="http://schemas.microsoft.com/office/drawing/2014/main" id="{27D95636-964C-EE37-F72F-A4C57AFEEE74}"/>
              </a:ext>
            </a:extLst>
          </p:cNvPr>
          <p:cNvSpPr txBox="1">
            <a:spLocks noGrp="1"/>
          </p:cNvSpPr>
          <p:nvPr>
            <p:ph type="sldNum" idx="12"/>
          </p:nvPr>
        </p:nvSpPr>
        <p:spPr>
          <a:xfrm>
            <a:off x="3879313" y="8669507"/>
            <a:ext cx="2967746" cy="456373"/>
          </a:xfrm>
          <a:prstGeom prst="rect">
            <a:avLst/>
          </a:prstGeom>
          <a:noFill/>
          <a:ln>
            <a:noFill/>
          </a:ln>
        </p:spPr>
        <p:txBody>
          <a:bodyPr spcFirstLastPara="1" wrap="square" lIns="91279" tIns="45627" rIns="91279" bIns="45627" anchor="b" anchorCtr="0">
            <a:noAutofit/>
          </a:bodyPr>
          <a:lstStyle/>
          <a:p>
            <a:pPr defTabSz="912937">
              <a:buSzPts val="1400"/>
              <a:defRPr/>
            </a:pPr>
            <a:fld id="{00000000-1234-1234-1234-123412341234}" type="slidenum">
              <a:rPr lang="en">
                <a:solidFill>
                  <a:prstClr val="black"/>
                </a:solidFill>
                <a:latin typeface="Calibri" panose="020F0502020204030204"/>
              </a:rPr>
              <a:pPr defTabSz="912937">
                <a:buSzPts val="1400"/>
                <a:defRPr/>
              </a:pPr>
              <a:t>8</a:t>
            </a:fld>
            <a:endParaRPr>
              <a:solidFill>
                <a:prstClr val="black"/>
              </a:solidFill>
              <a:latin typeface="Calibri" panose="020F0502020204030204"/>
            </a:endParaRPr>
          </a:p>
        </p:txBody>
      </p:sp>
    </p:spTree>
    <p:extLst>
      <p:ext uri="{BB962C8B-B14F-4D97-AF65-F5344CB8AC3E}">
        <p14:creationId xmlns:p14="http://schemas.microsoft.com/office/powerpoint/2010/main" val="3488839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2a1c454a81_0_597:notes"/>
          <p:cNvSpPr>
            <a:spLocks noGrp="1" noRot="1" noChangeAspect="1"/>
          </p:cNvSpPr>
          <p:nvPr>
            <p:ph type="sldImg" idx="2"/>
          </p:nvPr>
        </p:nvSpPr>
        <p:spPr>
          <a:xfrm>
            <a:off x="382588" y="684213"/>
            <a:ext cx="6083300" cy="3422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g22a1c454a81_0_597:notes"/>
          <p:cNvSpPr txBox="1">
            <a:spLocks noGrp="1"/>
          </p:cNvSpPr>
          <p:nvPr>
            <p:ph type="body" idx="1"/>
          </p:nvPr>
        </p:nvSpPr>
        <p:spPr>
          <a:xfrm>
            <a:off x="684864" y="5027543"/>
            <a:ext cx="5478915" cy="3580014"/>
          </a:xfrm>
          <a:prstGeom prst="rect">
            <a:avLst/>
          </a:prstGeom>
          <a:noFill/>
          <a:ln>
            <a:noFill/>
          </a:ln>
        </p:spPr>
        <p:txBody>
          <a:bodyPr spcFirstLastPara="1" wrap="square" lIns="91279" tIns="45627" rIns="91279" bIns="45627" anchor="t" anchorCtr="0">
            <a:noAutofit/>
          </a:bodyPr>
          <a:lstStyle/>
          <a:p>
            <a:pPr>
              <a:buSzPts val="1400"/>
            </a:pPr>
            <a:endParaRPr/>
          </a:p>
        </p:txBody>
      </p:sp>
      <p:sp>
        <p:nvSpPr>
          <p:cNvPr id="343" name="Google Shape;343;g22a1c454a81_0_597:notes"/>
          <p:cNvSpPr txBox="1">
            <a:spLocks noGrp="1"/>
          </p:cNvSpPr>
          <p:nvPr>
            <p:ph type="sldNum" idx="12"/>
          </p:nvPr>
        </p:nvSpPr>
        <p:spPr>
          <a:xfrm>
            <a:off x="3879313" y="8669507"/>
            <a:ext cx="2967746" cy="456373"/>
          </a:xfrm>
          <a:prstGeom prst="rect">
            <a:avLst/>
          </a:prstGeom>
          <a:noFill/>
          <a:ln>
            <a:noFill/>
          </a:ln>
        </p:spPr>
        <p:txBody>
          <a:bodyPr spcFirstLastPara="1" wrap="square" lIns="91279" tIns="45627" rIns="91279" bIns="45627" anchor="b" anchorCtr="0">
            <a:noAutofit/>
          </a:bodyPr>
          <a:lstStyle/>
          <a:p>
            <a:pPr>
              <a:buSzPts val="1400"/>
            </a:pPr>
            <a:fld id="{00000000-1234-1234-1234-123412341234}" type="slidenum">
              <a:rPr lang="en"/>
              <a:pPr>
                <a:buSzPts val="1400"/>
              </a:pPr>
              <a:t>11</a:t>
            </a:fld>
            <a:endParaRPr/>
          </a:p>
        </p:txBody>
      </p:sp>
    </p:spTree>
    <p:extLst>
      <p:ext uri="{BB962C8B-B14F-4D97-AF65-F5344CB8AC3E}">
        <p14:creationId xmlns:p14="http://schemas.microsoft.com/office/powerpoint/2010/main" val="1726544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14EB8E-230F-42FB-9C39-F1454E1689F2}" type="slidenum">
              <a:rPr lang="en-US" smtClean="0"/>
              <a:t>13</a:t>
            </a:fld>
            <a:endParaRPr lang="en-US"/>
          </a:p>
        </p:txBody>
      </p:sp>
    </p:spTree>
    <p:extLst>
      <p:ext uri="{BB962C8B-B14F-4D97-AF65-F5344CB8AC3E}">
        <p14:creationId xmlns:p14="http://schemas.microsoft.com/office/powerpoint/2010/main" val="72451468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23.xml"/><Relationship Id="rId7" Type="http://schemas.openxmlformats.org/officeDocument/2006/relationships/oleObject" Target="../embeddings/oleObject2.bin"/><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slideMaster" Target="../slideMasters/slideMaster1.xml"/><Relationship Id="rId5" Type="http://schemas.openxmlformats.org/officeDocument/2006/relationships/tags" Target="../tags/tag25.xml"/><Relationship Id="rId10" Type="http://schemas.openxmlformats.org/officeDocument/2006/relationships/image" Target="../media/image5.png"/><Relationship Id="rId4" Type="http://schemas.openxmlformats.org/officeDocument/2006/relationships/tags" Target="../tags/tag24.xml"/><Relationship Id="rId9"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tags" Target="../tags/tag463.xml"/><Relationship Id="rId7" Type="http://schemas.openxmlformats.org/officeDocument/2006/relationships/image" Target="../media/image5.png"/><Relationship Id="rId2" Type="http://schemas.openxmlformats.org/officeDocument/2006/relationships/tags" Target="../tags/tag462.xml"/><Relationship Id="rId1" Type="http://schemas.openxmlformats.org/officeDocument/2006/relationships/tags" Target="../tags/tag461.xml"/><Relationship Id="rId6" Type="http://schemas.openxmlformats.org/officeDocument/2006/relationships/image" Target="../media/image3.emf"/><Relationship Id="rId5" Type="http://schemas.openxmlformats.org/officeDocument/2006/relationships/oleObject" Target="../embeddings/oleObject4.bin"/><Relationship Id="rId4"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485.xml"/><Relationship Id="rId7" Type="http://schemas.openxmlformats.org/officeDocument/2006/relationships/oleObject" Target="../embeddings/oleObject2.bin"/><Relationship Id="rId2" Type="http://schemas.openxmlformats.org/officeDocument/2006/relationships/tags" Target="../tags/tag484.xml"/><Relationship Id="rId1" Type="http://schemas.openxmlformats.org/officeDocument/2006/relationships/tags" Target="../tags/tag483.xml"/><Relationship Id="rId6" Type="http://schemas.openxmlformats.org/officeDocument/2006/relationships/slideMaster" Target="../slideMasters/slideMaster8.xml"/><Relationship Id="rId5" Type="http://schemas.openxmlformats.org/officeDocument/2006/relationships/tags" Target="../tags/tag487.xml"/><Relationship Id="rId10" Type="http://schemas.openxmlformats.org/officeDocument/2006/relationships/image" Target="../media/image5.png"/><Relationship Id="rId4" Type="http://schemas.openxmlformats.org/officeDocument/2006/relationships/tags" Target="../tags/tag486.xml"/><Relationship Id="rId9" Type="http://schemas.openxmlformats.org/officeDocument/2006/relationships/image" Target="../media/image4.png"/></Relationships>
</file>

<file path=ppt/slideLayouts/_rels/slideLayout107.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490.xml"/><Relationship Id="rId7" Type="http://schemas.openxmlformats.org/officeDocument/2006/relationships/oleObject" Target="../embeddings/oleObject2.bin"/><Relationship Id="rId2" Type="http://schemas.openxmlformats.org/officeDocument/2006/relationships/tags" Target="../tags/tag489.xml"/><Relationship Id="rId1" Type="http://schemas.openxmlformats.org/officeDocument/2006/relationships/tags" Target="../tags/tag488.xml"/><Relationship Id="rId6" Type="http://schemas.openxmlformats.org/officeDocument/2006/relationships/slideMaster" Target="../slideMasters/slideMaster8.xml"/><Relationship Id="rId5" Type="http://schemas.openxmlformats.org/officeDocument/2006/relationships/tags" Target="../tags/tag492.xml"/><Relationship Id="rId4" Type="http://schemas.openxmlformats.org/officeDocument/2006/relationships/tags" Target="../tags/tag491.xml"/><Relationship Id="rId9" Type="http://schemas.openxmlformats.org/officeDocument/2006/relationships/image" Target="../media/image5.png"/></Relationships>
</file>

<file path=ppt/slideLayouts/_rels/slideLayout108.xml.rels><?xml version="1.0" encoding="UTF-8" standalone="yes"?>
<Relationships xmlns="http://schemas.openxmlformats.org/package/2006/relationships"><Relationship Id="rId3" Type="http://schemas.openxmlformats.org/officeDocument/2006/relationships/tags" Target="../tags/tag495.xml"/><Relationship Id="rId7" Type="http://schemas.openxmlformats.org/officeDocument/2006/relationships/image" Target="../media/image1.emf"/><Relationship Id="rId2" Type="http://schemas.openxmlformats.org/officeDocument/2006/relationships/tags" Target="../tags/tag494.xml"/><Relationship Id="rId1" Type="http://schemas.openxmlformats.org/officeDocument/2006/relationships/tags" Target="../tags/tag493.xml"/><Relationship Id="rId6" Type="http://schemas.openxmlformats.org/officeDocument/2006/relationships/oleObject" Target="../embeddings/oleObject3.bin"/><Relationship Id="rId5" Type="http://schemas.openxmlformats.org/officeDocument/2006/relationships/slideMaster" Target="../slideMasters/slideMaster8.xml"/><Relationship Id="rId4" Type="http://schemas.openxmlformats.org/officeDocument/2006/relationships/tags" Target="../tags/tag496.xml"/></Relationships>
</file>

<file path=ppt/slideLayouts/_rels/slideLayout109.xml.rels><?xml version="1.0" encoding="UTF-8" standalone="yes"?>
<Relationships xmlns="http://schemas.openxmlformats.org/package/2006/relationships"><Relationship Id="rId3" Type="http://schemas.openxmlformats.org/officeDocument/2006/relationships/tags" Target="../tags/tag499.xml"/><Relationship Id="rId7" Type="http://schemas.openxmlformats.org/officeDocument/2006/relationships/image" Target="../media/image1.emf"/><Relationship Id="rId2" Type="http://schemas.openxmlformats.org/officeDocument/2006/relationships/tags" Target="../tags/tag498.xml"/><Relationship Id="rId1" Type="http://schemas.openxmlformats.org/officeDocument/2006/relationships/tags" Target="../tags/tag497.xml"/><Relationship Id="rId6" Type="http://schemas.openxmlformats.org/officeDocument/2006/relationships/oleObject" Target="../embeddings/oleObject3.bin"/><Relationship Id="rId5" Type="http://schemas.openxmlformats.org/officeDocument/2006/relationships/slideMaster" Target="../slideMasters/slideMaster8.xml"/><Relationship Id="rId4" Type="http://schemas.openxmlformats.org/officeDocument/2006/relationships/tags" Target="../tags/tag500.xml"/></Relationships>
</file>

<file path=ppt/slideLayouts/_rels/slideLayout11.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tags" Target="../tags/tag52.xml"/><Relationship Id="rId7" Type="http://schemas.openxmlformats.org/officeDocument/2006/relationships/slideMaster" Target="../slideMasters/slideMaster1.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 Id="rId9" Type="http://schemas.openxmlformats.org/officeDocument/2006/relationships/image" Target="../media/image1.emf"/></Relationships>
</file>

<file path=ppt/slideLayouts/_rels/slideLayout110.xml.rels><?xml version="1.0" encoding="UTF-8" standalone="yes"?>
<Relationships xmlns="http://schemas.openxmlformats.org/package/2006/relationships"><Relationship Id="rId3" Type="http://schemas.openxmlformats.org/officeDocument/2006/relationships/tags" Target="../tags/tag503.xml"/><Relationship Id="rId7" Type="http://schemas.openxmlformats.org/officeDocument/2006/relationships/image" Target="../media/image1.emf"/><Relationship Id="rId2" Type="http://schemas.openxmlformats.org/officeDocument/2006/relationships/tags" Target="../tags/tag502.xml"/><Relationship Id="rId1" Type="http://schemas.openxmlformats.org/officeDocument/2006/relationships/tags" Target="../tags/tag501.xml"/><Relationship Id="rId6" Type="http://schemas.openxmlformats.org/officeDocument/2006/relationships/oleObject" Target="../embeddings/oleObject3.bin"/><Relationship Id="rId5" Type="http://schemas.openxmlformats.org/officeDocument/2006/relationships/slideMaster" Target="../slideMasters/slideMaster8.xml"/><Relationship Id="rId4" Type="http://schemas.openxmlformats.org/officeDocument/2006/relationships/tags" Target="../tags/tag504.xml"/></Relationships>
</file>

<file path=ppt/slideLayouts/_rels/slideLayout111.xml.rels><?xml version="1.0" encoding="UTF-8" standalone="yes"?>
<Relationships xmlns="http://schemas.openxmlformats.org/package/2006/relationships"><Relationship Id="rId3" Type="http://schemas.openxmlformats.org/officeDocument/2006/relationships/tags" Target="../tags/tag507.xml"/><Relationship Id="rId7" Type="http://schemas.openxmlformats.org/officeDocument/2006/relationships/image" Target="../media/image1.emf"/><Relationship Id="rId2" Type="http://schemas.openxmlformats.org/officeDocument/2006/relationships/tags" Target="../tags/tag506.xml"/><Relationship Id="rId1" Type="http://schemas.openxmlformats.org/officeDocument/2006/relationships/tags" Target="../tags/tag505.xml"/><Relationship Id="rId6" Type="http://schemas.openxmlformats.org/officeDocument/2006/relationships/oleObject" Target="../embeddings/oleObject3.bin"/><Relationship Id="rId5" Type="http://schemas.openxmlformats.org/officeDocument/2006/relationships/slideMaster" Target="../slideMasters/slideMaster8.xml"/><Relationship Id="rId4" Type="http://schemas.openxmlformats.org/officeDocument/2006/relationships/tags" Target="../tags/tag508.xml"/></Relationships>
</file>

<file path=ppt/slideLayouts/_rels/slideLayout112.xml.rels><?xml version="1.0" encoding="UTF-8" standalone="yes"?>
<Relationships xmlns="http://schemas.openxmlformats.org/package/2006/relationships"><Relationship Id="rId3" Type="http://schemas.openxmlformats.org/officeDocument/2006/relationships/tags" Target="../tags/tag511.xml"/><Relationship Id="rId7" Type="http://schemas.openxmlformats.org/officeDocument/2006/relationships/image" Target="../media/image5.png"/><Relationship Id="rId2" Type="http://schemas.openxmlformats.org/officeDocument/2006/relationships/tags" Target="../tags/tag510.xml"/><Relationship Id="rId1" Type="http://schemas.openxmlformats.org/officeDocument/2006/relationships/tags" Target="../tags/tag509.xml"/><Relationship Id="rId6" Type="http://schemas.openxmlformats.org/officeDocument/2006/relationships/image" Target="../media/image3.emf"/><Relationship Id="rId5" Type="http://schemas.openxmlformats.org/officeDocument/2006/relationships/oleObject" Target="../embeddings/oleObject4.bin"/><Relationship Id="rId4"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tags" Target="../tags/tag514.xml"/><Relationship Id="rId7" Type="http://schemas.openxmlformats.org/officeDocument/2006/relationships/slideMaster" Target="../slideMasters/slideMaster8.xml"/><Relationship Id="rId2" Type="http://schemas.openxmlformats.org/officeDocument/2006/relationships/tags" Target="../tags/tag513.xml"/><Relationship Id="rId1" Type="http://schemas.openxmlformats.org/officeDocument/2006/relationships/tags" Target="../tags/tag512.xml"/><Relationship Id="rId6" Type="http://schemas.openxmlformats.org/officeDocument/2006/relationships/tags" Target="../tags/tag517.xml"/><Relationship Id="rId5" Type="http://schemas.openxmlformats.org/officeDocument/2006/relationships/tags" Target="../tags/tag516.xml"/><Relationship Id="rId4" Type="http://schemas.openxmlformats.org/officeDocument/2006/relationships/tags" Target="../tags/tag515.xml"/><Relationship Id="rId9" Type="http://schemas.openxmlformats.org/officeDocument/2006/relationships/image" Target="../media/image1.emf"/></Relationships>
</file>

<file path=ppt/slideLayouts/_rels/slideLayout117.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tags" Target="../tags/tag520.xml"/><Relationship Id="rId7" Type="http://schemas.openxmlformats.org/officeDocument/2006/relationships/slideMaster" Target="../slideMasters/slideMaster8.xml"/><Relationship Id="rId2" Type="http://schemas.openxmlformats.org/officeDocument/2006/relationships/tags" Target="../tags/tag519.xml"/><Relationship Id="rId1" Type="http://schemas.openxmlformats.org/officeDocument/2006/relationships/tags" Target="../tags/tag518.xml"/><Relationship Id="rId6" Type="http://schemas.openxmlformats.org/officeDocument/2006/relationships/tags" Target="../tags/tag523.xml"/><Relationship Id="rId5" Type="http://schemas.openxmlformats.org/officeDocument/2006/relationships/tags" Target="../tags/tag522.xml"/><Relationship Id="rId4" Type="http://schemas.openxmlformats.org/officeDocument/2006/relationships/tags" Target="../tags/tag521.xml"/><Relationship Id="rId9" Type="http://schemas.openxmlformats.org/officeDocument/2006/relationships/image" Target="../media/image3.emf"/></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tags" Target="../tags/tag58.xml"/><Relationship Id="rId7" Type="http://schemas.openxmlformats.org/officeDocument/2006/relationships/slideMaster" Target="../slideMasters/slideMaster1.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tags" Target="../tags/tag61.xml"/><Relationship Id="rId5" Type="http://schemas.openxmlformats.org/officeDocument/2006/relationships/tags" Target="../tags/tag60.xml"/><Relationship Id="rId4" Type="http://schemas.openxmlformats.org/officeDocument/2006/relationships/tags" Target="../tags/tag59.xml"/><Relationship Id="rId9" Type="http://schemas.openxmlformats.org/officeDocument/2006/relationships/image" Target="../media/image3.emf"/></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84.xml"/><Relationship Id="rId7" Type="http://schemas.openxmlformats.org/officeDocument/2006/relationships/oleObject" Target="../embeddings/oleObject2.bin"/><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slideMaster" Target="../slideMasters/slideMaster2.xml"/><Relationship Id="rId5" Type="http://schemas.openxmlformats.org/officeDocument/2006/relationships/tags" Target="../tags/tag86.xml"/><Relationship Id="rId10" Type="http://schemas.microsoft.com/office/2007/relationships/hdphoto" Target="../media/hdphoto1.wdp"/><Relationship Id="rId4" Type="http://schemas.openxmlformats.org/officeDocument/2006/relationships/tags" Target="../tags/tag85.xml"/><Relationship Id="rId9"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tags" Target="../tags/tag89.xml"/><Relationship Id="rId7" Type="http://schemas.openxmlformats.org/officeDocument/2006/relationships/slideMaster" Target="../slideMasters/slideMaster2.xml"/><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tags" Target="../tags/tag92.xml"/><Relationship Id="rId5" Type="http://schemas.openxmlformats.org/officeDocument/2006/relationships/tags" Target="../tags/tag91.xml"/><Relationship Id="rId4" Type="http://schemas.openxmlformats.org/officeDocument/2006/relationships/tags" Target="../tags/tag90.xml"/><Relationship Id="rId9"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tags" Target="../tags/tag95.xml"/><Relationship Id="rId7" Type="http://schemas.openxmlformats.org/officeDocument/2006/relationships/slideMaster" Target="../slideMasters/slideMaster2.xm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tags" Target="../tags/tag98.xml"/><Relationship Id="rId5" Type="http://schemas.openxmlformats.org/officeDocument/2006/relationships/tags" Target="../tags/tag97.xml"/><Relationship Id="rId4" Type="http://schemas.openxmlformats.org/officeDocument/2006/relationships/tags" Target="../tags/tag96.xml"/><Relationship Id="rId9" Type="http://schemas.openxmlformats.org/officeDocument/2006/relationships/image" Target="../media/image3.emf"/></Relationships>
</file>

<file path=ppt/slideLayouts/_rels/slideLayout19.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tags" Target="../tags/tag101.xml"/><Relationship Id="rId7" Type="http://schemas.openxmlformats.org/officeDocument/2006/relationships/slideMaster" Target="../slideMasters/slideMaster2.xml"/><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tags" Target="../tags/tag104.xml"/><Relationship Id="rId5" Type="http://schemas.openxmlformats.org/officeDocument/2006/relationships/tags" Target="../tags/tag103.xml"/><Relationship Id="rId4" Type="http://schemas.openxmlformats.org/officeDocument/2006/relationships/tags" Target="../tags/tag102.xml"/><Relationship Id="rId9"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28.xml"/><Relationship Id="rId7" Type="http://schemas.openxmlformats.org/officeDocument/2006/relationships/oleObject" Target="../embeddings/oleObject2.bin"/><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slideMaster" Target="../slideMasters/slideMaster1.xml"/><Relationship Id="rId5" Type="http://schemas.openxmlformats.org/officeDocument/2006/relationships/tags" Target="../tags/tag30.xml"/><Relationship Id="rId4" Type="http://schemas.openxmlformats.org/officeDocument/2006/relationships/tags" Target="../tags/tag29.xml"/><Relationship Id="rId9"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tags" Target="../tags/tag107.xml"/><Relationship Id="rId7" Type="http://schemas.openxmlformats.org/officeDocument/2006/relationships/slideMaster" Target="../slideMasters/slideMaster2.xm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tags" Target="../tags/tag110.xml"/><Relationship Id="rId5" Type="http://schemas.openxmlformats.org/officeDocument/2006/relationships/tags" Target="../tags/tag109.xml"/><Relationship Id="rId4" Type="http://schemas.openxmlformats.org/officeDocument/2006/relationships/tags" Target="../tags/tag108.xml"/><Relationship Id="rId9" Type="http://schemas.openxmlformats.org/officeDocument/2006/relationships/image" Target="../media/image3.emf"/></Relationships>
</file>

<file path=ppt/slideLayouts/_rels/slideLayout21.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13.xml"/><Relationship Id="rId7" Type="http://schemas.openxmlformats.org/officeDocument/2006/relationships/tags" Target="../tags/tag117.xml"/><Relationship Id="rId12" Type="http://schemas.openxmlformats.org/officeDocument/2006/relationships/image" Target="../media/image12.png"/><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tags" Target="../tags/tag116.xml"/><Relationship Id="rId11" Type="http://schemas.openxmlformats.org/officeDocument/2006/relationships/image" Target="../media/image11.png"/><Relationship Id="rId5" Type="http://schemas.openxmlformats.org/officeDocument/2006/relationships/tags" Target="../tags/tag115.xml"/><Relationship Id="rId10" Type="http://schemas.openxmlformats.org/officeDocument/2006/relationships/image" Target="../media/image3.emf"/><Relationship Id="rId4" Type="http://schemas.openxmlformats.org/officeDocument/2006/relationships/tags" Target="../tags/tag114.xml"/><Relationship Id="rId9" Type="http://schemas.openxmlformats.org/officeDocument/2006/relationships/oleObject" Target="../embeddings/oleObject8.bin"/></Relationships>
</file>

<file path=ppt/slideLayouts/_rels/slideLayout22.xml.rels><?xml version="1.0" encoding="UTF-8" standalone="yes"?>
<Relationships xmlns="http://schemas.openxmlformats.org/package/2006/relationships"><Relationship Id="rId8" Type="http://schemas.openxmlformats.org/officeDocument/2006/relationships/tags" Target="../tags/tag125.xml"/><Relationship Id="rId13" Type="http://schemas.openxmlformats.org/officeDocument/2006/relationships/image" Target="../media/image5.png"/><Relationship Id="rId3" Type="http://schemas.openxmlformats.org/officeDocument/2006/relationships/tags" Target="../tags/tag120.xml"/><Relationship Id="rId7" Type="http://schemas.openxmlformats.org/officeDocument/2006/relationships/tags" Target="../tags/tag124.xml"/><Relationship Id="rId12" Type="http://schemas.openxmlformats.org/officeDocument/2006/relationships/image" Target="../media/image11.png"/><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tags" Target="../tags/tag123.xml"/><Relationship Id="rId11" Type="http://schemas.openxmlformats.org/officeDocument/2006/relationships/image" Target="../media/image1.emf"/><Relationship Id="rId5" Type="http://schemas.openxmlformats.org/officeDocument/2006/relationships/tags" Target="../tags/tag122.xml"/><Relationship Id="rId10" Type="http://schemas.openxmlformats.org/officeDocument/2006/relationships/oleObject" Target="../embeddings/oleObject9.bin"/><Relationship Id="rId4" Type="http://schemas.openxmlformats.org/officeDocument/2006/relationships/tags" Target="../tags/tag121.xml"/><Relationship Id="rId9"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tags" Target="../tags/tag133.xml"/><Relationship Id="rId13" Type="http://schemas.openxmlformats.org/officeDocument/2006/relationships/image" Target="../media/image5.png"/><Relationship Id="rId3" Type="http://schemas.openxmlformats.org/officeDocument/2006/relationships/tags" Target="../tags/tag128.xml"/><Relationship Id="rId7" Type="http://schemas.openxmlformats.org/officeDocument/2006/relationships/tags" Target="../tags/tag132.xml"/><Relationship Id="rId12" Type="http://schemas.openxmlformats.org/officeDocument/2006/relationships/image" Target="../media/image11.png"/><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tags" Target="../tags/tag131.xml"/><Relationship Id="rId11" Type="http://schemas.openxmlformats.org/officeDocument/2006/relationships/image" Target="../media/image1.emf"/><Relationship Id="rId5" Type="http://schemas.openxmlformats.org/officeDocument/2006/relationships/tags" Target="../tags/tag130.xml"/><Relationship Id="rId10" Type="http://schemas.openxmlformats.org/officeDocument/2006/relationships/oleObject" Target="../embeddings/oleObject10.bin"/><Relationship Id="rId4" Type="http://schemas.openxmlformats.org/officeDocument/2006/relationships/tags" Target="../tags/tag129.xml"/><Relationship Id="rId9"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tags" Target="../tags/tag141.xml"/><Relationship Id="rId13" Type="http://schemas.openxmlformats.org/officeDocument/2006/relationships/image" Target="../media/image5.png"/><Relationship Id="rId3" Type="http://schemas.openxmlformats.org/officeDocument/2006/relationships/tags" Target="../tags/tag136.xml"/><Relationship Id="rId7" Type="http://schemas.openxmlformats.org/officeDocument/2006/relationships/tags" Target="../tags/tag140.xml"/><Relationship Id="rId12" Type="http://schemas.openxmlformats.org/officeDocument/2006/relationships/image" Target="../media/image11.png"/><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tags" Target="../tags/tag139.xml"/><Relationship Id="rId11" Type="http://schemas.openxmlformats.org/officeDocument/2006/relationships/image" Target="../media/image1.emf"/><Relationship Id="rId5" Type="http://schemas.openxmlformats.org/officeDocument/2006/relationships/tags" Target="../tags/tag138.xml"/><Relationship Id="rId10" Type="http://schemas.openxmlformats.org/officeDocument/2006/relationships/oleObject" Target="../embeddings/oleObject11.bin"/><Relationship Id="rId4" Type="http://schemas.openxmlformats.org/officeDocument/2006/relationships/tags" Target="../tags/tag137.xml"/><Relationship Id="rId9"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8" Type="http://schemas.openxmlformats.org/officeDocument/2006/relationships/tags" Target="../tags/tag149.xml"/><Relationship Id="rId13" Type="http://schemas.openxmlformats.org/officeDocument/2006/relationships/image" Target="../media/image5.png"/><Relationship Id="rId3" Type="http://schemas.openxmlformats.org/officeDocument/2006/relationships/tags" Target="../tags/tag144.xml"/><Relationship Id="rId7" Type="http://schemas.openxmlformats.org/officeDocument/2006/relationships/tags" Target="../tags/tag148.xml"/><Relationship Id="rId12" Type="http://schemas.openxmlformats.org/officeDocument/2006/relationships/image" Target="../media/image11.png"/><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tags" Target="../tags/tag147.xml"/><Relationship Id="rId11" Type="http://schemas.openxmlformats.org/officeDocument/2006/relationships/image" Target="../media/image13.emf"/><Relationship Id="rId5" Type="http://schemas.openxmlformats.org/officeDocument/2006/relationships/tags" Target="../tags/tag146.xml"/><Relationship Id="rId10" Type="http://schemas.openxmlformats.org/officeDocument/2006/relationships/oleObject" Target="../embeddings/oleObject12.bin"/><Relationship Id="rId4" Type="http://schemas.openxmlformats.org/officeDocument/2006/relationships/tags" Target="../tags/tag145.xml"/><Relationship Id="rId9"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8" Type="http://schemas.openxmlformats.org/officeDocument/2006/relationships/tags" Target="../tags/tag157.xml"/><Relationship Id="rId13" Type="http://schemas.openxmlformats.org/officeDocument/2006/relationships/image" Target="../media/image5.png"/><Relationship Id="rId3" Type="http://schemas.openxmlformats.org/officeDocument/2006/relationships/tags" Target="../tags/tag152.xml"/><Relationship Id="rId7" Type="http://schemas.openxmlformats.org/officeDocument/2006/relationships/tags" Target="../tags/tag156.xml"/><Relationship Id="rId12" Type="http://schemas.openxmlformats.org/officeDocument/2006/relationships/image" Target="../media/image11.png"/><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tags" Target="../tags/tag155.xml"/><Relationship Id="rId11" Type="http://schemas.openxmlformats.org/officeDocument/2006/relationships/image" Target="../media/image1.emf"/><Relationship Id="rId5" Type="http://schemas.openxmlformats.org/officeDocument/2006/relationships/tags" Target="../tags/tag154.xml"/><Relationship Id="rId10" Type="http://schemas.openxmlformats.org/officeDocument/2006/relationships/oleObject" Target="../embeddings/oleObject13.bin"/><Relationship Id="rId4" Type="http://schemas.openxmlformats.org/officeDocument/2006/relationships/tags" Target="../tags/tag153.xml"/><Relationship Id="rId9"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tags" Target="../tags/tag160.xml"/><Relationship Id="rId7" Type="http://schemas.openxmlformats.org/officeDocument/2006/relationships/slideMaster" Target="../slideMasters/slideMaster2.xml"/><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tags" Target="../tags/tag163.xml"/><Relationship Id="rId5" Type="http://schemas.openxmlformats.org/officeDocument/2006/relationships/tags" Target="../tags/tag162.xml"/><Relationship Id="rId10" Type="http://schemas.openxmlformats.org/officeDocument/2006/relationships/image" Target="../media/image5.png"/><Relationship Id="rId4" Type="http://schemas.openxmlformats.org/officeDocument/2006/relationships/tags" Target="../tags/tag161.xml"/><Relationship Id="rId9" Type="http://schemas.openxmlformats.org/officeDocument/2006/relationships/image" Target="../media/image3.emf"/></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166.xml"/><Relationship Id="rId7" Type="http://schemas.openxmlformats.org/officeDocument/2006/relationships/image" Target="../media/image3.emf"/><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oleObject" Target="../embeddings/oleObject4.bin"/><Relationship Id="rId5" Type="http://schemas.openxmlformats.org/officeDocument/2006/relationships/slideMaster" Target="../slideMasters/slideMaster2.xml"/><Relationship Id="rId4" Type="http://schemas.openxmlformats.org/officeDocument/2006/relationships/tags" Target="../tags/tag167.xml"/></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image" Target="../media/image14.jpeg"/><Relationship Id="rId5" Type="http://schemas.openxmlformats.org/officeDocument/2006/relationships/image" Target="../media/image3.emf"/><Relationship Id="rId4" Type="http://schemas.openxmlformats.org/officeDocument/2006/relationships/oleObject" Target="../embeddings/oleObject15.bin"/></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33.xml"/><Relationship Id="rId7" Type="http://schemas.openxmlformats.org/officeDocument/2006/relationships/image" Target="../media/image1.emf"/><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oleObject" Target="../embeddings/oleObject3.bin"/><Relationship Id="rId5" Type="http://schemas.openxmlformats.org/officeDocument/2006/relationships/slideMaster" Target="../slideMasters/slideMaster1.xml"/><Relationship Id="rId4" Type="http://schemas.openxmlformats.org/officeDocument/2006/relationships/tags" Target="../tags/tag34.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71.xml"/><Relationship Id="rId1" Type="http://schemas.openxmlformats.org/officeDocument/2006/relationships/tags" Target="../tags/tag170.xml"/><Relationship Id="rId6" Type="http://schemas.openxmlformats.org/officeDocument/2006/relationships/image" Target="../media/image16.emf"/><Relationship Id="rId5" Type="http://schemas.openxmlformats.org/officeDocument/2006/relationships/oleObject" Target="../embeddings/oleObject16.bin"/><Relationship Id="rId4" Type="http://schemas.openxmlformats.org/officeDocument/2006/relationships/image" Target="../media/image15.png"/></Relationships>
</file>

<file path=ppt/slideLayouts/_rels/slideLayout31.xml.rels><?xml version="1.0" encoding="UTF-8" standalone="yes"?>
<Relationships xmlns="http://schemas.openxmlformats.org/package/2006/relationships"><Relationship Id="rId8" Type="http://schemas.openxmlformats.org/officeDocument/2006/relationships/tags" Target="../tags/tag179.xml"/><Relationship Id="rId13" Type="http://schemas.openxmlformats.org/officeDocument/2006/relationships/tags" Target="../tags/tag184.xml"/><Relationship Id="rId3" Type="http://schemas.openxmlformats.org/officeDocument/2006/relationships/tags" Target="../tags/tag174.xml"/><Relationship Id="rId7" Type="http://schemas.openxmlformats.org/officeDocument/2006/relationships/tags" Target="../tags/tag178.xml"/><Relationship Id="rId12" Type="http://schemas.openxmlformats.org/officeDocument/2006/relationships/tags" Target="../tags/tag183.xml"/><Relationship Id="rId2" Type="http://schemas.openxmlformats.org/officeDocument/2006/relationships/tags" Target="../tags/tag173.xml"/><Relationship Id="rId16" Type="http://schemas.openxmlformats.org/officeDocument/2006/relationships/image" Target="../media/image1.emf"/><Relationship Id="rId1" Type="http://schemas.openxmlformats.org/officeDocument/2006/relationships/tags" Target="../tags/tag172.xml"/><Relationship Id="rId6" Type="http://schemas.openxmlformats.org/officeDocument/2006/relationships/tags" Target="../tags/tag177.xml"/><Relationship Id="rId11" Type="http://schemas.openxmlformats.org/officeDocument/2006/relationships/tags" Target="../tags/tag182.xml"/><Relationship Id="rId5" Type="http://schemas.openxmlformats.org/officeDocument/2006/relationships/tags" Target="../tags/tag176.xml"/><Relationship Id="rId15" Type="http://schemas.openxmlformats.org/officeDocument/2006/relationships/oleObject" Target="../embeddings/oleObject17.bin"/><Relationship Id="rId10" Type="http://schemas.openxmlformats.org/officeDocument/2006/relationships/tags" Target="../tags/tag181.xml"/><Relationship Id="rId4" Type="http://schemas.openxmlformats.org/officeDocument/2006/relationships/tags" Target="../tags/tag175.xml"/><Relationship Id="rId9" Type="http://schemas.openxmlformats.org/officeDocument/2006/relationships/tags" Target="../tags/tag180.xml"/><Relationship Id="rId14"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87.xml"/><Relationship Id="rId7" Type="http://schemas.openxmlformats.org/officeDocument/2006/relationships/tags" Target="../tags/tag191.xml"/><Relationship Id="rId2" Type="http://schemas.openxmlformats.org/officeDocument/2006/relationships/tags" Target="../tags/tag186.xml"/><Relationship Id="rId1" Type="http://schemas.openxmlformats.org/officeDocument/2006/relationships/tags" Target="../tags/tag185.xml"/><Relationship Id="rId6" Type="http://schemas.openxmlformats.org/officeDocument/2006/relationships/tags" Target="../tags/tag190.xml"/><Relationship Id="rId5" Type="http://schemas.openxmlformats.org/officeDocument/2006/relationships/tags" Target="../tags/tag189.xml"/><Relationship Id="rId10" Type="http://schemas.openxmlformats.org/officeDocument/2006/relationships/image" Target="../media/image1.emf"/><Relationship Id="rId4" Type="http://schemas.openxmlformats.org/officeDocument/2006/relationships/tags" Target="../tags/tag188.xml"/><Relationship Id="rId9" Type="http://schemas.openxmlformats.org/officeDocument/2006/relationships/oleObject" Target="../embeddings/oleObject18.bin"/></Relationships>
</file>

<file path=ppt/slideLayouts/_rels/slideLayout33.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94.xml"/><Relationship Id="rId7" Type="http://schemas.openxmlformats.org/officeDocument/2006/relationships/tags" Target="../tags/tag198.xml"/><Relationship Id="rId2" Type="http://schemas.openxmlformats.org/officeDocument/2006/relationships/tags" Target="../tags/tag193.xml"/><Relationship Id="rId1" Type="http://schemas.openxmlformats.org/officeDocument/2006/relationships/tags" Target="../tags/tag192.xml"/><Relationship Id="rId6" Type="http://schemas.openxmlformats.org/officeDocument/2006/relationships/tags" Target="../tags/tag197.xml"/><Relationship Id="rId5" Type="http://schemas.openxmlformats.org/officeDocument/2006/relationships/tags" Target="../tags/tag196.xml"/><Relationship Id="rId10" Type="http://schemas.openxmlformats.org/officeDocument/2006/relationships/image" Target="../media/image1.emf"/><Relationship Id="rId4" Type="http://schemas.openxmlformats.org/officeDocument/2006/relationships/tags" Target="../tags/tag195.xml"/><Relationship Id="rId9" Type="http://schemas.openxmlformats.org/officeDocument/2006/relationships/oleObject" Target="../embeddings/oleObject19.bin"/></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201.xml"/><Relationship Id="rId7" Type="http://schemas.openxmlformats.org/officeDocument/2006/relationships/oleObject" Target="../embeddings/oleObject2.bin"/><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slideMaster" Target="../slideMasters/slideMaster2.xml"/><Relationship Id="rId5" Type="http://schemas.openxmlformats.org/officeDocument/2006/relationships/tags" Target="../tags/tag203.xml"/><Relationship Id="rId10" Type="http://schemas.openxmlformats.org/officeDocument/2006/relationships/image" Target="../media/image17.png"/><Relationship Id="rId4" Type="http://schemas.openxmlformats.org/officeDocument/2006/relationships/tags" Target="../tags/tag202.xml"/><Relationship Id="rId9"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206.xml"/><Relationship Id="rId7" Type="http://schemas.openxmlformats.org/officeDocument/2006/relationships/image" Target="../media/image1.emf"/><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oleObject" Target="../embeddings/oleObject3.bin"/><Relationship Id="rId5" Type="http://schemas.openxmlformats.org/officeDocument/2006/relationships/slideMaster" Target="../slideMasters/slideMaster2.xml"/><Relationship Id="rId4" Type="http://schemas.openxmlformats.org/officeDocument/2006/relationships/tags" Target="../tags/tag20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210.xml"/><Relationship Id="rId7" Type="http://schemas.openxmlformats.org/officeDocument/2006/relationships/image" Target="../media/image1.emf"/><Relationship Id="rId2" Type="http://schemas.openxmlformats.org/officeDocument/2006/relationships/tags" Target="../tags/tag209.xml"/><Relationship Id="rId1" Type="http://schemas.openxmlformats.org/officeDocument/2006/relationships/tags" Target="../tags/tag208.xml"/><Relationship Id="rId6" Type="http://schemas.openxmlformats.org/officeDocument/2006/relationships/oleObject" Target="../embeddings/oleObject3.bin"/><Relationship Id="rId5" Type="http://schemas.openxmlformats.org/officeDocument/2006/relationships/slideMaster" Target="../slideMasters/slideMaster2.xml"/><Relationship Id="rId4" Type="http://schemas.openxmlformats.org/officeDocument/2006/relationships/tags" Target="../tags/tag21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37.xml"/><Relationship Id="rId7" Type="http://schemas.openxmlformats.org/officeDocument/2006/relationships/image" Target="../media/image1.emf"/><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oleObject" Target="../embeddings/oleObject3.bin"/><Relationship Id="rId5" Type="http://schemas.openxmlformats.org/officeDocument/2006/relationships/slideMaster" Target="../slideMasters/slideMaster1.xml"/><Relationship Id="rId4" Type="http://schemas.openxmlformats.org/officeDocument/2006/relationships/tags" Target="../tags/tag38.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233.xml"/><Relationship Id="rId7" Type="http://schemas.openxmlformats.org/officeDocument/2006/relationships/oleObject" Target="../embeddings/oleObject2.bin"/><Relationship Id="rId2" Type="http://schemas.openxmlformats.org/officeDocument/2006/relationships/tags" Target="../tags/tag232.xml"/><Relationship Id="rId1" Type="http://schemas.openxmlformats.org/officeDocument/2006/relationships/tags" Target="../tags/tag231.xml"/><Relationship Id="rId6" Type="http://schemas.openxmlformats.org/officeDocument/2006/relationships/slideMaster" Target="../slideMasters/slideMaster3.xml"/><Relationship Id="rId5" Type="http://schemas.openxmlformats.org/officeDocument/2006/relationships/tags" Target="../tags/tag235.xml"/><Relationship Id="rId10" Type="http://schemas.openxmlformats.org/officeDocument/2006/relationships/image" Target="../media/image5.png"/><Relationship Id="rId4" Type="http://schemas.openxmlformats.org/officeDocument/2006/relationships/tags" Target="../tags/tag234.xml"/><Relationship Id="rId9"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238.xml"/><Relationship Id="rId7" Type="http://schemas.openxmlformats.org/officeDocument/2006/relationships/oleObject" Target="../embeddings/oleObject2.bin"/><Relationship Id="rId2" Type="http://schemas.openxmlformats.org/officeDocument/2006/relationships/tags" Target="../tags/tag237.xml"/><Relationship Id="rId1" Type="http://schemas.openxmlformats.org/officeDocument/2006/relationships/tags" Target="../tags/tag236.xml"/><Relationship Id="rId6" Type="http://schemas.openxmlformats.org/officeDocument/2006/relationships/slideMaster" Target="../slideMasters/slideMaster3.xml"/><Relationship Id="rId5" Type="http://schemas.openxmlformats.org/officeDocument/2006/relationships/tags" Target="../tags/tag240.xml"/><Relationship Id="rId4" Type="http://schemas.openxmlformats.org/officeDocument/2006/relationships/tags" Target="../tags/tag239.xml"/><Relationship Id="rId9"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243.xml"/><Relationship Id="rId7" Type="http://schemas.openxmlformats.org/officeDocument/2006/relationships/image" Target="../media/image1.emf"/><Relationship Id="rId2" Type="http://schemas.openxmlformats.org/officeDocument/2006/relationships/tags" Target="../tags/tag242.xml"/><Relationship Id="rId1" Type="http://schemas.openxmlformats.org/officeDocument/2006/relationships/tags" Target="../tags/tag241.xml"/><Relationship Id="rId6" Type="http://schemas.openxmlformats.org/officeDocument/2006/relationships/oleObject" Target="../embeddings/oleObject3.bin"/><Relationship Id="rId5" Type="http://schemas.openxmlformats.org/officeDocument/2006/relationships/slideMaster" Target="../slideMasters/slideMaster3.xml"/><Relationship Id="rId4" Type="http://schemas.openxmlformats.org/officeDocument/2006/relationships/tags" Target="../tags/tag244.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247.xml"/><Relationship Id="rId7" Type="http://schemas.openxmlformats.org/officeDocument/2006/relationships/image" Target="../media/image1.emf"/><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oleObject" Target="../embeddings/oleObject3.bin"/><Relationship Id="rId5" Type="http://schemas.openxmlformats.org/officeDocument/2006/relationships/slideMaster" Target="../slideMasters/slideMaster3.xml"/><Relationship Id="rId4" Type="http://schemas.openxmlformats.org/officeDocument/2006/relationships/tags" Target="../tags/tag248.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251.xml"/><Relationship Id="rId7" Type="http://schemas.openxmlformats.org/officeDocument/2006/relationships/image" Target="../media/image1.emf"/><Relationship Id="rId2" Type="http://schemas.openxmlformats.org/officeDocument/2006/relationships/tags" Target="../tags/tag250.xml"/><Relationship Id="rId1" Type="http://schemas.openxmlformats.org/officeDocument/2006/relationships/tags" Target="../tags/tag249.xml"/><Relationship Id="rId6" Type="http://schemas.openxmlformats.org/officeDocument/2006/relationships/oleObject" Target="../embeddings/oleObject3.bin"/><Relationship Id="rId5" Type="http://schemas.openxmlformats.org/officeDocument/2006/relationships/slideMaster" Target="../slideMasters/slideMaster3.xml"/><Relationship Id="rId4" Type="http://schemas.openxmlformats.org/officeDocument/2006/relationships/tags" Target="../tags/tag252.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255.xml"/><Relationship Id="rId7" Type="http://schemas.openxmlformats.org/officeDocument/2006/relationships/image" Target="../media/image1.emf"/><Relationship Id="rId2" Type="http://schemas.openxmlformats.org/officeDocument/2006/relationships/tags" Target="../tags/tag254.xml"/><Relationship Id="rId1" Type="http://schemas.openxmlformats.org/officeDocument/2006/relationships/tags" Target="../tags/tag253.xml"/><Relationship Id="rId6" Type="http://schemas.openxmlformats.org/officeDocument/2006/relationships/oleObject" Target="../embeddings/oleObject3.bin"/><Relationship Id="rId5" Type="http://schemas.openxmlformats.org/officeDocument/2006/relationships/slideMaster" Target="../slideMasters/slideMaster3.xml"/><Relationship Id="rId4" Type="http://schemas.openxmlformats.org/officeDocument/2006/relationships/tags" Target="../tags/tag256.xml"/></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259.xml"/><Relationship Id="rId7" Type="http://schemas.openxmlformats.org/officeDocument/2006/relationships/image" Target="../media/image5.png"/><Relationship Id="rId2" Type="http://schemas.openxmlformats.org/officeDocument/2006/relationships/tags" Target="../tags/tag258.xml"/><Relationship Id="rId1" Type="http://schemas.openxmlformats.org/officeDocument/2006/relationships/tags" Target="../tags/tag257.xml"/><Relationship Id="rId6" Type="http://schemas.openxmlformats.org/officeDocument/2006/relationships/image" Target="../media/image3.emf"/><Relationship Id="rId5" Type="http://schemas.openxmlformats.org/officeDocument/2006/relationships/oleObject" Target="../embeddings/oleObject4.bin"/><Relationship Id="rId4"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tags" Target="../tags/tag262.xml"/><Relationship Id="rId7" Type="http://schemas.openxmlformats.org/officeDocument/2006/relationships/slideMaster" Target="../slideMasters/slideMaster3.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5" Type="http://schemas.openxmlformats.org/officeDocument/2006/relationships/tags" Target="../tags/tag264.xml"/><Relationship Id="rId4" Type="http://schemas.openxmlformats.org/officeDocument/2006/relationships/tags" Target="../tags/tag263.xml"/><Relationship Id="rId9"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41.xml"/><Relationship Id="rId7" Type="http://schemas.openxmlformats.org/officeDocument/2006/relationships/image" Target="../media/image1.emf"/><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oleObject" Target="../embeddings/oleObject3.bin"/><Relationship Id="rId5" Type="http://schemas.openxmlformats.org/officeDocument/2006/relationships/slideMaster" Target="../slideMasters/slideMaster1.xml"/><Relationship Id="rId4" Type="http://schemas.openxmlformats.org/officeDocument/2006/relationships/tags" Target="../tags/tag4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287.xml"/><Relationship Id="rId7" Type="http://schemas.openxmlformats.org/officeDocument/2006/relationships/oleObject" Target="../embeddings/oleObject2.bin"/><Relationship Id="rId2" Type="http://schemas.openxmlformats.org/officeDocument/2006/relationships/tags" Target="../tags/tag286.xml"/><Relationship Id="rId1" Type="http://schemas.openxmlformats.org/officeDocument/2006/relationships/tags" Target="../tags/tag285.xml"/><Relationship Id="rId6" Type="http://schemas.openxmlformats.org/officeDocument/2006/relationships/slideMaster" Target="../slideMasters/slideMaster4.xml"/><Relationship Id="rId5" Type="http://schemas.openxmlformats.org/officeDocument/2006/relationships/tags" Target="../tags/tag289.xml"/><Relationship Id="rId10" Type="http://schemas.openxmlformats.org/officeDocument/2006/relationships/image" Target="../media/image5.png"/><Relationship Id="rId4" Type="http://schemas.openxmlformats.org/officeDocument/2006/relationships/tags" Target="../tags/tag288.xml"/><Relationship Id="rId9" Type="http://schemas.openxmlformats.org/officeDocument/2006/relationships/image" Target="../media/image4.png"/></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292.xml"/><Relationship Id="rId7" Type="http://schemas.openxmlformats.org/officeDocument/2006/relationships/oleObject" Target="../embeddings/oleObject2.bin"/><Relationship Id="rId2" Type="http://schemas.openxmlformats.org/officeDocument/2006/relationships/tags" Target="../tags/tag291.xml"/><Relationship Id="rId1" Type="http://schemas.openxmlformats.org/officeDocument/2006/relationships/tags" Target="../tags/tag290.xml"/><Relationship Id="rId6" Type="http://schemas.openxmlformats.org/officeDocument/2006/relationships/slideMaster" Target="../slideMasters/slideMaster4.xml"/><Relationship Id="rId5" Type="http://schemas.openxmlformats.org/officeDocument/2006/relationships/tags" Target="../tags/tag294.xml"/><Relationship Id="rId4" Type="http://schemas.openxmlformats.org/officeDocument/2006/relationships/tags" Target="../tags/tag293.xml"/><Relationship Id="rId9" Type="http://schemas.openxmlformats.org/officeDocument/2006/relationships/image" Target="../media/image5.png"/></Relationships>
</file>

<file path=ppt/slideLayouts/_rels/slideLayout56.xml.rels><?xml version="1.0" encoding="UTF-8" standalone="yes"?>
<Relationships xmlns="http://schemas.openxmlformats.org/package/2006/relationships"><Relationship Id="rId3" Type="http://schemas.openxmlformats.org/officeDocument/2006/relationships/tags" Target="../tags/tag297.xml"/><Relationship Id="rId7" Type="http://schemas.openxmlformats.org/officeDocument/2006/relationships/image" Target="../media/image1.emf"/><Relationship Id="rId2" Type="http://schemas.openxmlformats.org/officeDocument/2006/relationships/tags" Target="../tags/tag296.xml"/><Relationship Id="rId1" Type="http://schemas.openxmlformats.org/officeDocument/2006/relationships/tags" Target="../tags/tag295.xml"/><Relationship Id="rId6" Type="http://schemas.openxmlformats.org/officeDocument/2006/relationships/oleObject" Target="../embeddings/oleObject3.bin"/><Relationship Id="rId5" Type="http://schemas.openxmlformats.org/officeDocument/2006/relationships/slideMaster" Target="../slideMasters/slideMaster4.xml"/><Relationship Id="rId4" Type="http://schemas.openxmlformats.org/officeDocument/2006/relationships/tags" Target="../tags/tag298.xml"/></Relationships>
</file>

<file path=ppt/slideLayouts/_rels/slideLayout57.xml.rels><?xml version="1.0" encoding="UTF-8" standalone="yes"?>
<Relationships xmlns="http://schemas.openxmlformats.org/package/2006/relationships"><Relationship Id="rId3" Type="http://schemas.openxmlformats.org/officeDocument/2006/relationships/tags" Target="../tags/tag301.xml"/><Relationship Id="rId7" Type="http://schemas.openxmlformats.org/officeDocument/2006/relationships/image" Target="../media/image1.emf"/><Relationship Id="rId2" Type="http://schemas.openxmlformats.org/officeDocument/2006/relationships/tags" Target="../tags/tag300.xml"/><Relationship Id="rId1" Type="http://schemas.openxmlformats.org/officeDocument/2006/relationships/tags" Target="../tags/tag299.xml"/><Relationship Id="rId6" Type="http://schemas.openxmlformats.org/officeDocument/2006/relationships/oleObject" Target="../embeddings/oleObject3.bin"/><Relationship Id="rId5" Type="http://schemas.openxmlformats.org/officeDocument/2006/relationships/slideMaster" Target="../slideMasters/slideMaster4.xml"/><Relationship Id="rId4" Type="http://schemas.openxmlformats.org/officeDocument/2006/relationships/tags" Target="../tags/tag302.xml"/></Relationships>
</file>

<file path=ppt/slideLayouts/_rels/slideLayout58.xml.rels><?xml version="1.0" encoding="UTF-8" standalone="yes"?>
<Relationships xmlns="http://schemas.openxmlformats.org/package/2006/relationships"><Relationship Id="rId3" Type="http://schemas.openxmlformats.org/officeDocument/2006/relationships/tags" Target="../tags/tag305.xml"/><Relationship Id="rId7" Type="http://schemas.openxmlformats.org/officeDocument/2006/relationships/image" Target="../media/image1.emf"/><Relationship Id="rId2" Type="http://schemas.openxmlformats.org/officeDocument/2006/relationships/tags" Target="../tags/tag304.xml"/><Relationship Id="rId1" Type="http://schemas.openxmlformats.org/officeDocument/2006/relationships/tags" Target="../tags/tag303.xml"/><Relationship Id="rId6" Type="http://schemas.openxmlformats.org/officeDocument/2006/relationships/oleObject" Target="../embeddings/oleObject3.bin"/><Relationship Id="rId5" Type="http://schemas.openxmlformats.org/officeDocument/2006/relationships/slideMaster" Target="../slideMasters/slideMaster4.xml"/><Relationship Id="rId4" Type="http://schemas.openxmlformats.org/officeDocument/2006/relationships/tags" Target="../tags/tag306.xml"/></Relationships>
</file>

<file path=ppt/slideLayouts/_rels/slideLayout59.xml.rels><?xml version="1.0" encoding="UTF-8" standalone="yes"?>
<Relationships xmlns="http://schemas.openxmlformats.org/package/2006/relationships"><Relationship Id="rId3" Type="http://schemas.openxmlformats.org/officeDocument/2006/relationships/tags" Target="../tags/tag309.xml"/><Relationship Id="rId7" Type="http://schemas.openxmlformats.org/officeDocument/2006/relationships/image" Target="../media/image1.emf"/><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oleObject" Target="../embeddings/oleObject3.bin"/><Relationship Id="rId5" Type="http://schemas.openxmlformats.org/officeDocument/2006/relationships/slideMaster" Target="../slideMasters/slideMaster4.xml"/><Relationship Id="rId4" Type="http://schemas.openxmlformats.org/officeDocument/2006/relationships/tags" Target="../tags/tag310.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image" Target="../media/image1.emf"/><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oleObject" Target="../embeddings/oleObject3.bin"/><Relationship Id="rId5" Type="http://schemas.openxmlformats.org/officeDocument/2006/relationships/slideMaster" Target="../slideMasters/slideMaster1.xml"/><Relationship Id="rId4" Type="http://schemas.openxmlformats.org/officeDocument/2006/relationships/tags" Target="../tags/tag46.xml"/></Relationships>
</file>

<file path=ppt/slideLayouts/_rels/slideLayout60.xml.rels><?xml version="1.0" encoding="UTF-8" standalone="yes"?>
<Relationships xmlns="http://schemas.openxmlformats.org/package/2006/relationships"><Relationship Id="rId3" Type="http://schemas.openxmlformats.org/officeDocument/2006/relationships/tags" Target="../tags/tag313.xml"/><Relationship Id="rId7" Type="http://schemas.openxmlformats.org/officeDocument/2006/relationships/image" Target="../media/image5.png"/><Relationship Id="rId2" Type="http://schemas.openxmlformats.org/officeDocument/2006/relationships/tags" Target="../tags/tag312.xml"/><Relationship Id="rId1" Type="http://schemas.openxmlformats.org/officeDocument/2006/relationships/tags" Target="../tags/tag311.xml"/><Relationship Id="rId6" Type="http://schemas.openxmlformats.org/officeDocument/2006/relationships/image" Target="../media/image3.emf"/><Relationship Id="rId5" Type="http://schemas.openxmlformats.org/officeDocument/2006/relationships/oleObject" Target="../embeddings/oleObject4.bin"/><Relationship Id="rId4"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335.xml"/><Relationship Id="rId7" Type="http://schemas.openxmlformats.org/officeDocument/2006/relationships/oleObject" Target="../embeddings/oleObject2.bin"/><Relationship Id="rId2" Type="http://schemas.openxmlformats.org/officeDocument/2006/relationships/tags" Target="../tags/tag334.xml"/><Relationship Id="rId1" Type="http://schemas.openxmlformats.org/officeDocument/2006/relationships/tags" Target="../tags/tag333.xml"/><Relationship Id="rId6" Type="http://schemas.openxmlformats.org/officeDocument/2006/relationships/slideMaster" Target="../slideMasters/slideMaster5.xml"/><Relationship Id="rId5" Type="http://schemas.openxmlformats.org/officeDocument/2006/relationships/tags" Target="../tags/tag337.xml"/><Relationship Id="rId10" Type="http://schemas.openxmlformats.org/officeDocument/2006/relationships/image" Target="../media/image5.png"/><Relationship Id="rId4" Type="http://schemas.openxmlformats.org/officeDocument/2006/relationships/tags" Target="../tags/tag336.xml"/><Relationship Id="rId9" Type="http://schemas.openxmlformats.org/officeDocument/2006/relationships/image" Target="../media/image4.png"/></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340.xml"/><Relationship Id="rId7" Type="http://schemas.openxmlformats.org/officeDocument/2006/relationships/oleObject" Target="../embeddings/oleObject2.bin"/><Relationship Id="rId2" Type="http://schemas.openxmlformats.org/officeDocument/2006/relationships/tags" Target="../tags/tag339.xml"/><Relationship Id="rId1" Type="http://schemas.openxmlformats.org/officeDocument/2006/relationships/tags" Target="../tags/tag338.xml"/><Relationship Id="rId6" Type="http://schemas.openxmlformats.org/officeDocument/2006/relationships/slideMaster" Target="../slideMasters/slideMaster5.xml"/><Relationship Id="rId5" Type="http://schemas.openxmlformats.org/officeDocument/2006/relationships/tags" Target="../tags/tag342.xml"/><Relationship Id="rId4" Type="http://schemas.openxmlformats.org/officeDocument/2006/relationships/tags" Target="../tags/tag341.xml"/><Relationship Id="rId9" Type="http://schemas.openxmlformats.org/officeDocument/2006/relationships/image" Target="../media/image5.png"/></Relationships>
</file>

<file path=ppt/slideLayouts/_rels/slideLayout66.xml.rels><?xml version="1.0" encoding="UTF-8" standalone="yes"?>
<Relationships xmlns="http://schemas.openxmlformats.org/package/2006/relationships"><Relationship Id="rId3" Type="http://schemas.openxmlformats.org/officeDocument/2006/relationships/tags" Target="../tags/tag345.xml"/><Relationship Id="rId7" Type="http://schemas.openxmlformats.org/officeDocument/2006/relationships/image" Target="../media/image1.emf"/><Relationship Id="rId2" Type="http://schemas.openxmlformats.org/officeDocument/2006/relationships/tags" Target="../tags/tag344.xml"/><Relationship Id="rId1" Type="http://schemas.openxmlformats.org/officeDocument/2006/relationships/tags" Target="../tags/tag343.xml"/><Relationship Id="rId6" Type="http://schemas.openxmlformats.org/officeDocument/2006/relationships/oleObject" Target="../embeddings/oleObject3.bin"/><Relationship Id="rId5" Type="http://schemas.openxmlformats.org/officeDocument/2006/relationships/slideMaster" Target="../slideMasters/slideMaster5.xml"/><Relationship Id="rId4" Type="http://schemas.openxmlformats.org/officeDocument/2006/relationships/tags" Target="../tags/tag346.xml"/></Relationships>
</file>

<file path=ppt/slideLayouts/_rels/slideLayout67.xml.rels><?xml version="1.0" encoding="UTF-8" standalone="yes"?>
<Relationships xmlns="http://schemas.openxmlformats.org/package/2006/relationships"><Relationship Id="rId3" Type="http://schemas.openxmlformats.org/officeDocument/2006/relationships/tags" Target="../tags/tag349.xml"/><Relationship Id="rId7" Type="http://schemas.openxmlformats.org/officeDocument/2006/relationships/image" Target="../media/image1.emf"/><Relationship Id="rId2" Type="http://schemas.openxmlformats.org/officeDocument/2006/relationships/tags" Target="../tags/tag348.xml"/><Relationship Id="rId1" Type="http://schemas.openxmlformats.org/officeDocument/2006/relationships/tags" Target="../tags/tag347.xml"/><Relationship Id="rId6" Type="http://schemas.openxmlformats.org/officeDocument/2006/relationships/oleObject" Target="../embeddings/oleObject3.bin"/><Relationship Id="rId5" Type="http://schemas.openxmlformats.org/officeDocument/2006/relationships/slideMaster" Target="../slideMasters/slideMaster5.xml"/><Relationship Id="rId4" Type="http://schemas.openxmlformats.org/officeDocument/2006/relationships/tags" Target="../tags/tag350.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353.xml"/><Relationship Id="rId7" Type="http://schemas.openxmlformats.org/officeDocument/2006/relationships/image" Target="../media/image1.emf"/><Relationship Id="rId2" Type="http://schemas.openxmlformats.org/officeDocument/2006/relationships/tags" Target="../tags/tag352.xml"/><Relationship Id="rId1" Type="http://schemas.openxmlformats.org/officeDocument/2006/relationships/tags" Target="../tags/tag351.xml"/><Relationship Id="rId6" Type="http://schemas.openxmlformats.org/officeDocument/2006/relationships/oleObject" Target="../embeddings/oleObject3.bin"/><Relationship Id="rId5" Type="http://schemas.openxmlformats.org/officeDocument/2006/relationships/slideMaster" Target="../slideMasters/slideMaster5.xml"/><Relationship Id="rId4" Type="http://schemas.openxmlformats.org/officeDocument/2006/relationships/tags" Target="../tags/tag354.xml"/></Relationships>
</file>

<file path=ppt/slideLayouts/_rels/slideLayout69.xml.rels><?xml version="1.0" encoding="UTF-8" standalone="yes"?>
<Relationships xmlns="http://schemas.openxmlformats.org/package/2006/relationships"><Relationship Id="rId3" Type="http://schemas.openxmlformats.org/officeDocument/2006/relationships/tags" Target="../tags/tag357.xml"/><Relationship Id="rId7" Type="http://schemas.openxmlformats.org/officeDocument/2006/relationships/image" Target="../media/image1.emf"/><Relationship Id="rId2" Type="http://schemas.openxmlformats.org/officeDocument/2006/relationships/tags" Target="../tags/tag356.xml"/><Relationship Id="rId1" Type="http://schemas.openxmlformats.org/officeDocument/2006/relationships/tags" Target="../tags/tag355.xml"/><Relationship Id="rId6" Type="http://schemas.openxmlformats.org/officeDocument/2006/relationships/oleObject" Target="../embeddings/oleObject3.bin"/><Relationship Id="rId5" Type="http://schemas.openxmlformats.org/officeDocument/2006/relationships/slideMaster" Target="../slideMasters/slideMaster5.xml"/><Relationship Id="rId4" Type="http://schemas.openxmlformats.org/officeDocument/2006/relationships/tags" Target="../tags/tag358.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9.xml"/><Relationship Id="rId7" Type="http://schemas.openxmlformats.org/officeDocument/2006/relationships/image" Target="../media/image5.pn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3.emf"/><Relationship Id="rId5" Type="http://schemas.openxmlformats.org/officeDocument/2006/relationships/oleObject" Target="../embeddings/oleObject4.bin"/><Relationship Id="rId4"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tags" Target="../tags/tag361.xml"/><Relationship Id="rId7" Type="http://schemas.openxmlformats.org/officeDocument/2006/relationships/image" Target="../media/image5.png"/><Relationship Id="rId2" Type="http://schemas.openxmlformats.org/officeDocument/2006/relationships/tags" Target="../tags/tag360.xml"/><Relationship Id="rId1" Type="http://schemas.openxmlformats.org/officeDocument/2006/relationships/tags" Target="../tags/tag359.xml"/><Relationship Id="rId6" Type="http://schemas.openxmlformats.org/officeDocument/2006/relationships/image" Target="../media/image3.emf"/><Relationship Id="rId5" Type="http://schemas.openxmlformats.org/officeDocument/2006/relationships/oleObject" Target="../embeddings/oleObject4.bin"/><Relationship Id="rId4"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tags" Target="../tags/tag364.xml"/><Relationship Id="rId7" Type="http://schemas.openxmlformats.org/officeDocument/2006/relationships/slideMaster" Target="../slideMasters/slideMaster5.xml"/><Relationship Id="rId2" Type="http://schemas.openxmlformats.org/officeDocument/2006/relationships/tags" Target="../tags/tag363.xml"/><Relationship Id="rId1" Type="http://schemas.openxmlformats.org/officeDocument/2006/relationships/tags" Target="../tags/tag362.xml"/><Relationship Id="rId6" Type="http://schemas.openxmlformats.org/officeDocument/2006/relationships/tags" Target="../tags/tag367.xml"/><Relationship Id="rId5" Type="http://schemas.openxmlformats.org/officeDocument/2006/relationships/tags" Target="../tags/tag366.xml"/><Relationship Id="rId4" Type="http://schemas.openxmlformats.org/officeDocument/2006/relationships/tags" Target="../tags/tag365.xml"/><Relationship Id="rId9" Type="http://schemas.openxmlformats.org/officeDocument/2006/relationships/image" Target="../media/image1.emf"/></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389.xml"/><Relationship Id="rId7" Type="http://schemas.openxmlformats.org/officeDocument/2006/relationships/oleObject" Target="../embeddings/oleObject2.bin"/><Relationship Id="rId2" Type="http://schemas.openxmlformats.org/officeDocument/2006/relationships/tags" Target="../tags/tag388.xml"/><Relationship Id="rId1" Type="http://schemas.openxmlformats.org/officeDocument/2006/relationships/tags" Target="../tags/tag387.xml"/><Relationship Id="rId6" Type="http://schemas.openxmlformats.org/officeDocument/2006/relationships/slideMaster" Target="../slideMasters/slideMaster6.xml"/><Relationship Id="rId5" Type="http://schemas.openxmlformats.org/officeDocument/2006/relationships/tags" Target="../tags/tag391.xml"/><Relationship Id="rId10" Type="http://schemas.openxmlformats.org/officeDocument/2006/relationships/image" Target="../media/image5.png"/><Relationship Id="rId4" Type="http://schemas.openxmlformats.org/officeDocument/2006/relationships/tags" Target="../tags/tag390.xml"/><Relationship Id="rId9" Type="http://schemas.openxmlformats.org/officeDocument/2006/relationships/image" Target="../media/image4.png"/></Relationships>
</file>

<file path=ppt/slideLayouts/_rels/slideLayout84.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394.xml"/><Relationship Id="rId7" Type="http://schemas.openxmlformats.org/officeDocument/2006/relationships/oleObject" Target="../embeddings/oleObject2.bin"/><Relationship Id="rId2" Type="http://schemas.openxmlformats.org/officeDocument/2006/relationships/tags" Target="../tags/tag393.xml"/><Relationship Id="rId1" Type="http://schemas.openxmlformats.org/officeDocument/2006/relationships/tags" Target="../tags/tag392.xml"/><Relationship Id="rId6" Type="http://schemas.openxmlformats.org/officeDocument/2006/relationships/slideMaster" Target="../slideMasters/slideMaster6.xml"/><Relationship Id="rId5" Type="http://schemas.openxmlformats.org/officeDocument/2006/relationships/tags" Target="../tags/tag396.xml"/><Relationship Id="rId4" Type="http://schemas.openxmlformats.org/officeDocument/2006/relationships/tags" Target="../tags/tag395.xml"/><Relationship Id="rId9" Type="http://schemas.openxmlformats.org/officeDocument/2006/relationships/image" Target="../media/image5.png"/></Relationships>
</file>

<file path=ppt/slideLayouts/_rels/slideLayout85.xml.rels><?xml version="1.0" encoding="UTF-8" standalone="yes"?>
<Relationships xmlns="http://schemas.openxmlformats.org/package/2006/relationships"><Relationship Id="rId3" Type="http://schemas.openxmlformats.org/officeDocument/2006/relationships/tags" Target="../tags/tag399.xml"/><Relationship Id="rId7" Type="http://schemas.openxmlformats.org/officeDocument/2006/relationships/image" Target="../media/image1.emf"/><Relationship Id="rId2" Type="http://schemas.openxmlformats.org/officeDocument/2006/relationships/tags" Target="../tags/tag398.xml"/><Relationship Id="rId1" Type="http://schemas.openxmlformats.org/officeDocument/2006/relationships/tags" Target="../tags/tag397.xml"/><Relationship Id="rId6" Type="http://schemas.openxmlformats.org/officeDocument/2006/relationships/oleObject" Target="../embeddings/oleObject3.bin"/><Relationship Id="rId5" Type="http://schemas.openxmlformats.org/officeDocument/2006/relationships/slideMaster" Target="../slideMasters/slideMaster6.xml"/><Relationship Id="rId4" Type="http://schemas.openxmlformats.org/officeDocument/2006/relationships/tags" Target="../tags/tag400.xml"/></Relationships>
</file>

<file path=ppt/slideLayouts/_rels/slideLayout86.xml.rels><?xml version="1.0" encoding="UTF-8" standalone="yes"?>
<Relationships xmlns="http://schemas.openxmlformats.org/package/2006/relationships"><Relationship Id="rId3" Type="http://schemas.openxmlformats.org/officeDocument/2006/relationships/tags" Target="../tags/tag403.xml"/><Relationship Id="rId7" Type="http://schemas.openxmlformats.org/officeDocument/2006/relationships/image" Target="../media/image1.emf"/><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oleObject" Target="../embeddings/oleObject3.bin"/><Relationship Id="rId5" Type="http://schemas.openxmlformats.org/officeDocument/2006/relationships/slideMaster" Target="../slideMasters/slideMaster6.xml"/><Relationship Id="rId4" Type="http://schemas.openxmlformats.org/officeDocument/2006/relationships/tags" Target="../tags/tag404.xml"/></Relationships>
</file>

<file path=ppt/slideLayouts/_rels/slideLayout87.xml.rels><?xml version="1.0" encoding="UTF-8" standalone="yes"?>
<Relationships xmlns="http://schemas.openxmlformats.org/package/2006/relationships"><Relationship Id="rId3" Type="http://schemas.openxmlformats.org/officeDocument/2006/relationships/tags" Target="../tags/tag407.xml"/><Relationship Id="rId7" Type="http://schemas.openxmlformats.org/officeDocument/2006/relationships/image" Target="../media/image1.emf"/><Relationship Id="rId2" Type="http://schemas.openxmlformats.org/officeDocument/2006/relationships/tags" Target="../tags/tag406.xml"/><Relationship Id="rId1" Type="http://schemas.openxmlformats.org/officeDocument/2006/relationships/tags" Target="../tags/tag405.xml"/><Relationship Id="rId6" Type="http://schemas.openxmlformats.org/officeDocument/2006/relationships/oleObject" Target="../embeddings/oleObject3.bin"/><Relationship Id="rId5" Type="http://schemas.openxmlformats.org/officeDocument/2006/relationships/slideMaster" Target="../slideMasters/slideMaster6.xml"/><Relationship Id="rId4" Type="http://schemas.openxmlformats.org/officeDocument/2006/relationships/tags" Target="../tags/tag408.xml"/></Relationships>
</file>

<file path=ppt/slideLayouts/_rels/slideLayout88.xml.rels><?xml version="1.0" encoding="UTF-8" standalone="yes"?>
<Relationships xmlns="http://schemas.openxmlformats.org/package/2006/relationships"><Relationship Id="rId3" Type="http://schemas.openxmlformats.org/officeDocument/2006/relationships/tags" Target="../tags/tag411.xml"/><Relationship Id="rId7" Type="http://schemas.openxmlformats.org/officeDocument/2006/relationships/image" Target="../media/image1.emf"/><Relationship Id="rId2" Type="http://schemas.openxmlformats.org/officeDocument/2006/relationships/tags" Target="../tags/tag410.xml"/><Relationship Id="rId1" Type="http://schemas.openxmlformats.org/officeDocument/2006/relationships/tags" Target="../tags/tag409.xml"/><Relationship Id="rId6" Type="http://schemas.openxmlformats.org/officeDocument/2006/relationships/oleObject" Target="../embeddings/oleObject3.bin"/><Relationship Id="rId5" Type="http://schemas.openxmlformats.org/officeDocument/2006/relationships/slideMaster" Target="../slideMasters/slideMaster6.xml"/><Relationship Id="rId4" Type="http://schemas.openxmlformats.org/officeDocument/2006/relationships/tags" Target="../tags/tag412.xml"/></Relationships>
</file>

<file path=ppt/slideLayouts/_rels/slideLayout89.xml.rels><?xml version="1.0" encoding="UTF-8" standalone="yes"?>
<Relationships xmlns="http://schemas.openxmlformats.org/package/2006/relationships"><Relationship Id="rId3" Type="http://schemas.openxmlformats.org/officeDocument/2006/relationships/tags" Target="../tags/tag415.xml"/><Relationship Id="rId7" Type="http://schemas.openxmlformats.org/officeDocument/2006/relationships/image" Target="../media/image5.png"/><Relationship Id="rId2" Type="http://schemas.openxmlformats.org/officeDocument/2006/relationships/tags" Target="../tags/tag414.xml"/><Relationship Id="rId1" Type="http://schemas.openxmlformats.org/officeDocument/2006/relationships/tags" Target="../tags/tag413.xml"/><Relationship Id="rId6" Type="http://schemas.openxmlformats.org/officeDocument/2006/relationships/image" Target="../media/image3.emf"/><Relationship Id="rId5" Type="http://schemas.openxmlformats.org/officeDocument/2006/relationships/oleObject" Target="../embeddings/oleObject4.bin"/><Relationship Id="rId4"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437.xml"/><Relationship Id="rId7" Type="http://schemas.openxmlformats.org/officeDocument/2006/relationships/oleObject" Target="../embeddings/oleObject2.bin"/><Relationship Id="rId2" Type="http://schemas.openxmlformats.org/officeDocument/2006/relationships/tags" Target="../tags/tag436.xml"/><Relationship Id="rId1" Type="http://schemas.openxmlformats.org/officeDocument/2006/relationships/tags" Target="../tags/tag435.xml"/><Relationship Id="rId6" Type="http://schemas.openxmlformats.org/officeDocument/2006/relationships/slideMaster" Target="../slideMasters/slideMaster7.xml"/><Relationship Id="rId5" Type="http://schemas.openxmlformats.org/officeDocument/2006/relationships/tags" Target="../tags/tag439.xml"/><Relationship Id="rId10" Type="http://schemas.openxmlformats.org/officeDocument/2006/relationships/image" Target="../media/image5.png"/><Relationship Id="rId4" Type="http://schemas.openxmlformats.org/officeDocument/2006/relationships/tags" Target="../tags/tag438.xml"/><Relationship Id="rId9" Type="http://schemas.openxmlformats.org/officeDocument/2006/relationships/image" Target="../media/image4.png"/></Relationships>
</file>

<file path=ppt/slideLayouts/_rels/slideLayout95.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442.xml"/><Relationship Id="rId7" Type="http://schemas.openxmlformats.org/officeDocument/2006/relationships/oleObject" Target="../embeddings/oleObject2.bin"/><Relationship Id="rId2" Type="http://schemas.openxmlformats.org/officeDocument/2006/relationships/tags" Target="../tags/tag441.xml"/><Relationship Id="rId1" Type="http://schemas.openxmlformats.org/officeDocument/2006/relationships/tags" Target="../tags/tag440.xml"/><Relationship Id="rId6" Type="http://schemas.openxmlformats.org/officeDocument/2006/relationships/slideMaster" Target="../slideMasters/slideMaster7.xml"/><Relationship Id="rId5" Type="http://schemas.openxmlformats.org/officeDocument/2006/relationships/tags" Target="../tags/tag444.xml"/><Relationship Id="rId4" Type="http://schemas.openxmlformats.org/officeDocument/2006/relationships/tags" Target="../tags/tag443.xml"/><Relationship Id="rId9" Type="http://schemas.openxmlformats.org/officeDocument/2006/relationships/image" Target="../media/image5.png"/></Relationships>
</file>

<file path=ppt/slideLayouts/_rels/slideLayout96.xml.rels><?xml version="1.0" encoding="UTF-8" standalone="yes"?>
<Relationships xmlns="http://schemas.openxmlformats.org/package/2006/relationships"><Relationship Id="rId3" Type="http://schemas.openxmlformats.org/officeDocument/2006/relationships/tags" Target="../tags/tag447.xml"/><Relationship Id="rId7" Type="http://schemas.openxmlformats.org/officeDocument/2006/relationships/image" Target="../media/image1.emf"/><Relationship Id="rId2" Type="http://schemas.openxmlformats.org/officeDocument/2006/relationships/tags" Target="../tags/tag446.xml"/><Relationship Id="rId1" Type="http://schemas.openxmlformats.org/officeDocument/2006/relationships/tags" Target="../tags/tag445.xml"/><Relationship Id="rId6" Type="http://schemas.openxmlformats.org/officeDocument/2006/relationships/oleObject" Target="../embeddings/oleObject3.bin"/><Relationship Id="rId5" Type="http://schemas.openxmlformats.org/officeDocument/2006/relationships/slideMaster" Target="../slideMasters/slideMaster7.xml"/><Relationship Id="rId4" Type="http://schemas.openxmlformats.org/officeDocument/2006/relationships/tags" Target="../tags/tag448.xml"/></Relationships>
</file>

<file path=ppt/slideLayouts/_rels/slideLayout97.xml.rels><?xml version="1.0" encoding="UTF-8" standalone="yes"?>
<Relationships xmlns="http://schemas.openxmlformats.org/package/2006/relationships"><Relationship Id="rId3" Type="http://schemas.openxmlformats.org/officeDocument/2006/relationships/tags" Target="../tags/tag451.xml"/><Relationship Id="rId7" Type="http://schemas.openxmlformats.org/officeDocument/2006/relationships/image" Target="../media/image1.emf"/><Relationship Id="rId2" Type="http://schemas.openxmlformats.org/officeDocument/2006/relationships/tags" Target="../tags/tag450.xml"/><Relationship Id="rId1" Type="http://schemas.openxmlformats.org/officeDocument/2006/relationships/tags" Target="../tags/tag449.xml"/><Relationship Id="rId6" Type="http://schemas.openxmlformats.org/officeDocument/2006/relationships/oleObject" Target="../embeddings/oleObject3.bin"/><Relationship Id="rId5" Type="http://schemas.openxmlformats.org/officeDocument/2006/relationships/slideMaster" Target="../slideMasters/slideMaster7.xml"/><Relationship Id="rId4" Type="http://schemas.openxmlformats.org/officeDocument/2006/relationships/tags" Target="../tags/tag452.xml"/></Relationships>
</file>

<file path=ppt/slideLayouts/_rels/slideLayout98.xml.rels><?xml version="1.0" encoding="UTF-8" standalone="yes"?>
<Relationships xmlns="http://schemas.openxmlformats.org/package/2006/relationships"><Relationship Id="rId3" Type="http://schemas.openxmlformats.org/officeDocument/2006/relationships/tags" Target="../tags/tag455.xml"/><Relationship Id="rId7" Type="http://schemas.openxmlformats.org/officeDocument/2006/relationships/image" Target="../media/image1.emf"/><Relationship Id="rId2" Type="http://schemas.openxmlformats.org/officeDocument/2006/relationships/tags" Target="../tags/tag454.xml"/><Relationship Id="rId1" Type="http://schemas.openxmlformats.org/officeDocument/2006/relationships/tags" Target="../tags/tag453.xml"/><Relationship Id="rId6" Type="http://schemas.openxmlformats.org/officeDocument/2006/relationships/oleObject" Target="../embeddings/oleObject3.bin"/><Relationship Id="rId5" Type="http://schemas.openxmlformats.org/officeDocument/2006/relationships/slideMaster" Target="../slideMasters/slideMaster7.xml"/><Relationship Id="rId4" Type="http://schemas.openxmlformats.org/officeDocument/2006/relationships/tags" Target="../tags/tag456.xml"/></Relationships>
</file>

<file path=ppt/slideLayouts/_rels/slideLayout99.xml.rels><?xml version="1.0" encoding="UTF-8" standalone="yes"?>
<Relationships xmlns="http://schemas.openxmlformats.org/package/2006/relationships"><Relationship Id="rId3" Type="http://schemas.openxmlformats.org/officeDocument/2006/relationships/tags" Target="../tags/tag459.xml"/><Relationship Id="rId7" Type="http://schemas.openxmlformats.org/officeDocument/2006/relationships/image" Target="../media/image1.emf"/><Relationship Id="rId2" Type="http://schemas.openxmlformats.org/officeDocument/2006/relationships/tags" Target="../tags/tag458.xml"/><Relationship Id="rId1" Type="http://schemas.openxmlformats.org/officeDocument/2006/relationships/tags" Target="../tags/tag457.xml"/><Relationship Id="rId6" Type="http://schemas.openxmlformats.org/officeDocument/2006/relationships/oleObject" Target="../embeddings/oleObject3.bin"/><Relationship Id="rId5" Type="http://schemas.openxmlformats.org/officeDocument/2006/relationships/slideMaster" Target="../slideMasters/slideMaster7.xml"/><Relationship Id="rId4" Type="http://schemas.openxmlformats.org/officeDocument/2006/relationships/tags" Target="../tags/tag46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F20DF4-2614-7F5A-76D3-4F3EABFDBF30}"/>
              </a:ext>
            </a:extLst>
          </p:cNvPr>
          <p:cNvSpPr/>
          <p:nvPr userDrawn="1"/>
        </p:nvSpPr>
        <p:spPr>
          <a:xfrm>
            <a:off x="0" y="0"/>
            <a:ext cx="7278624" cy="6858000"/>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accent1"/>
              </a:solidFill>
            </a:endParaRPr>
          </a:p>
        </p:txBody>
      </p:sp>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476964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a:xfrm>
            <a:off x="550800" y="5187276"/>
            <a:ext cx="6173979"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1400" dirty="0">
                <a:solidFill>
                  <a:schemeClr val="accent1"/>
                </a:solidFill>
              </a:defRPr>
            </a:lvl1pPr>
          </a:lstStyle>
          <a:p>
            <a:pPr marL="228600" lvl="0" indent="-228600"/>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551941" y="4769667"/>
            <a:ext cx="6173979"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2000" dirty="0">
                <a:solidFill>
                  <a:schemeClr val="accent1"/>
                </a:solidFill>
              </a:defRPr>
            </a:lvl1pPr>
          </a:lstStyle>
          <a:p>
            <a:pPr marL="228600" lvl="0" indent="-228600"/>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a:xfrm>
            <a:off x="551941" y="3294404"/>
            <a:ext cx="6173979" cy="135421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ctr">
              <a:defRPr lang="en-US" sz="4400" dirty="0">
                <a:solidFill>
                  <a:schemeClr val="accent1"/>
                </a:solidFill>
              </a:defRPr>
            </a:lvl1pPr>
          </a:lstStyle>
          <a:p>
            <a:pPr lvl="0"/>
            <a:r>
              <a:rPr lang="en-US"/>
              <a:t>Click to edit Master title style</a:t>
            </a:r>
          </a:p>
        </p:txBody>
      </p:sp>
      <p:pic>
        <p:nvPicPr>
          <p:cNvPr id="6" name="Picture 5">
            <a:extLst>
              <a:ext uri="{FF2B5EF4-FFF2-40B4-BE49-F238E27FC236}">
                <a16:creationId xmlns:a16="http://schemas.microsoft.com/office/drawing/2014/main" id="{A63D0C57-9906-930F-C061-20C2B9697510}"/>
              </a:ext>
            </a:extLst>
          </p:cNvPr>
          <p:cNvPicPr>
            <a:picLocks noChangeAspect="1"/>
          </p:cNvPicPr>
          <p:nvPr userDrawn="1"/>
        </p:nvPicPr>
        <p:blipFill>
          <a:blip r:embed="rId9"/>
          <a:stretch>
            <a:fillRect/>
          </a:stretch>
        </p:blipFill>
        <p:spPr>
          <a:xfrm>
            <a:off x="7278624" y="0"/>
            <a:ext cx="4913376" cy="6858000"/>
          </a:xfrm>
          <a:prstGeom prst="rect">
            <a:avLst/>
          </a:prstGeom>
        </p:spPr>
      </p:pic>
      <p:pic>
        <p:nvPicPr>
          <p:cNvPr id="10" name="Picture 2" descr="Seal of Massachusetts - Wikipedia">
            <a:extLst>
              <a:ext uri="{FF2B5EF4-FFF2-40B4-BE49-F238E27FC236}">
                <a16:creationId xmlns:a16="http://schemas.microsoft.com/office/drawing/2014/main" id="{240B148E-504A-11A8-DFC1-2E317A8ED152}"/>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91930" y="895739"/>
            <a:ext cx="1353127" cy="135277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1F4C31E0-FE61-6220-BFB9-B1E9B7A0E32D}"/>
              </a:ext>
            </a:extLst>
          </p:cNvPr>
          <p:cNvCxnSpPr/>
          <p:nvPr userDrawn="1"/>
        </p:nvCxnSpPr>
        <p:spPr>
          <a:xfrm>
            <a:off x="2211353" y="914236"/>
            <a:ext cx="0" cy="1334278"/>
          </a:xfrm>
          <a:prstGeom prst="line">
            <a:avLst/>
          </a:prstGeom>
          <a:ln w="571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40EB922-D971-A4F7-34F9-8EF47A437A1F}"/>
              </a:ext>
            </a:extLst>
          </p:cNvPr>
          <p:cNvSpPr txBox="1"/>
          <p:nvPr userDrawn="1"/>
        </p:nvSpPr>
        <p:spPr>
          <a:xfrm>
            <a:off x="2464027" y="1100360"/>
            <a:ext cx="3778900" cy="326823"/>
          </a:xfrm>
          <a:prstGeom prst="rect">
            <a:avLst/>
          </a:prstGeom>
          <a:ln w="6350">
            <a:noFill/>
            <a:miter lim="800000"/>
          </a:ln>
        </p:spPr>
        <p:txBody>
          <a:bodyPr vert="horz" wrap="none" lIns="0" tIns="0" rIns="0" bIns="0" rtlCol="0">
            <a:noAutofit/>
          </a:bodyPr>
          <a:lstStyle/>
          <a:p>
            <a:pPr algn="l">
              <a:spcBef>
                <a:spcPts val="300"/>
              </a:spcBef>
              <a:spcAft>
                <a:spcPts val="300"/>
              </a:spcAft>
              <a:buNone/>
            </a:pPr>
            <a:r>
              <a:rPr lang="en-US" sz="2000" b="1">
                <a:solidFill>
                  <a:schemeClr val="accent1"/>
                </a:solidFill>
              </a:rPr>
              <a:t>Commonwealth of Massachusetts</a:t>
            </a:r>
          </a:p>
        </p:txBody>
      </p:sp>
      <p:sp>
        <p:nvSpPr>
          <p:cNvPr id="14" name="TextBox 13">
            <a:extLst>
              <a:ext uri="{FF2B5EF4-FFF2-40B4-BE49-F238E27FC236}">
                <a16:creationId xmlns:a16="http://schemas.microsoft.com/office/drawing/2014/main" id="{255A5555-129C-09F4-91DC-889097E4247D}"/>
              </a:ext>
            </a:extLst>
          </p:cNvPr>
          <p:cNvSpPr txBox="1"/>
          <p:nvPr userDrawn="1"/>
        </p:nvSpPr>
        <p:spPr>
          <a:xfrm>
            <a:off x="2477650" y="1503684"/>
            <a:ext cx="4161455" cy="744830"/>
          </a:xfrm>
          <a:prstGeom prst="rect">
            <a:avLst/>
          </a:prstGeom>
          <a:ln w="6350">
            <a:noFill/>
            <a:miter lim="800000"/>
          </a:ln>
        </p:spPr>
        <p:txBody>
          <a:bodyPr vert="horz" wrap="none" lIns="0" tIns="0" rIns="0" bIns="0" rtlCol="0">
            <a:noAutofit/>
          </a:bodyPr>
          <a:lstStyle/>
          <a:p>
            <a:pPr algn="l">
              <a:spcBef>
                <a:spcPts val="0"/>
              </a:spcBef>
              <a:spcAft>
                <a:spcPts val="0"/>
              </a:spcAft>
              <a:buNone/>
            </a:pPr>
            <a:r>
              <a:rPr lang="en-US" sz="1600" b="1">
                <a:solidFill>
                  <a:schemeClr val="accent1"/>
                </a:solidFill>
              </a:rPr>
              <a:t>Executive Office for </a:t>
            </a:r>
          </a:p>
          <a:p>
            <a:pPr algn="l">
              <a:spcBef>
                <a:spcPts val="0"/>
              </a:spcBef>
              <a:spcAft>
                <a:spcPts val="0"/>
              </a:spcAft>
              <a:buNone/>
            </a:pPr>
            <a:r>
              <a:rPr lang="en-US" sz="1600" b="1">
                <a:solidFill>
                  <a:schemeClr val="accent1"/>
                </a:solidFill>
              </a:rPr>
              <a:t>Administration and Finance</a:t>
            </a:r>
          </a:p>
        </p:txBody>
      </p:sp>
    </p:spTree>
    <p:extLst>
      <p:ext uri="{BB962C8B-B14F-4D97-AF65-F5344CB8AC3E}">
        <p14:creationId xmlns:p14="http://schemas.microsoft.com/office/powerpoint/2010/main" val="2323909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_Title Onl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E8B3260-D7C2-AAD5-EBA6-77A7F25A16F2}"/>
              </a:ext>
            </a:extLst>
          </p:cNvPr>
          <p:cNvSpPr/>
          <p:nvPr userDrawn="1"/>
        </p:nvSpPr>
        <p:spPr>
          <a:xfrm>
            <a:off x="0" y="0"/>
            <a:ext cx="12192000" cy="893268"/>
          </a:xfrm>
          <a:prstGeom prst="rect">
            <a:avLst/>
          </a:prstGeom>
          <a:solidFill>
            <a:srgbClr val="0000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4">
            <a:extLst>
              <a:ext uri="{FF2B5EF4-FFF2-40B4-BE49-F238E27FC236}">
                <a16:creationId xmlns:a16="http://schemas.microsoft.com/office/drawing/2014/main" id="{E6DA1D4D-C937-74FC-CB6F-2C83DBF34ECD}"/>
              </a:ext>
            </a:extLst>
          </p:cNvPr>
          <p:cNvSpPr>
            <a:spLocks noGrp="1"/>
          </p:cNvSpPr>
          <p:nvPr>
            <p:ph type="title"/>
          </p:nvPr>
        </p:nvSpPr>
        <p:spPr>
          <a:xfrm>
            <a:off x="139700" y="121196"/>
            <a:ext cx="10515600" cy="650875"/>
          </a:xfrm>
          <a:prstGeom prst="rect">
            <a:avLst/>
          </a:prstGeom>
        </p:spPr>
        <p:txBody>
          <a:bodyPr anchor="ctr"/>
          <a:lstStyle>
            <a:lvl1pPr>
              <a:defRPr sz="2800">
                <a:solidFill>
                  <a:schemeClr val="bg1"/>
                </a:solidFill>
              </a:defRPr>
            </a:lvl1pPr>
          </a:lstStyle>
          <a:p>
            <a:r>
              <a:rPr lang="en-US"/>
              <a:t>Click to edit Master title style</a:t>
            </a:r>
          </a:p>
        </p:txBody>
      </p:sp>
      <p:pic>
        <p:nvPicPr>
          <p:cNvPr id="8" name="Picture 7" descr="A picture containing emblem, symbol, logo, text&#10;&#10;Description automatically generated">
            <a:extLst>
              <a:ext uri="{FF2B5EF4-FFF2-40B4-BE49-F238E27FC236}">
                <a16:creationId xmlns:a16="http://schemas.microsoft.com/office/drawing/2014/main" id="{B97C1981-B491-FFEE-A683-4D1F22F89FB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1353800" y="45291"/>
            <a:ext cx="776932" cy="802687"/>
          </a:xfrm>
          <a:prstGeom prst="rect">
            <a:avLst/>
          </a:prstGeom>
        </p:spPr>
      </p:pic>
      <p:sp>
        <p:nvSpPr>
          <p:cNvPr id="13" name="Footer Placeholder 2">
            <a:extLst>
              <a:ext uri="{FF2B5EF4-FFF2-40B4-BE49-F238E27FC236}">
                <a16:creationId xmlns:a16="http://schemas.microsoft.com/office/drawing/2014/main" id="{E5326D54-9F38-41B7-B903-1F96D0B66DF9}"/>
              </a:ext>
            </a:extLst>
          </p:cNvPr>
          <p:cNvSpPr>
            <a:spLocks noGrp="1"/>
          </p:cNvSpPr>
          <p:nvPr>
            <p:ph type="ftr" sz="quarter" idx="3"/>
          </p:nvPr>
        </p:nvSpPr>
        <p:spPr>
          <a:xfrm>
            <a:off x="4038600" y="6592389"/>
            <a:ext cx="4114800" cy="259718"/>
          </a:xfrm>
          <a:prstGeom prst="rect">
            <a:avLst/>
          </a:prstGeom>
        </p:spPr>
        <p:txBody>
          <a:bodyPr vert="horz" lIns="91440" tIns="45720" rIns="91440" bIns="45720" rtlCol="0" anchor="ctr"/>
          <a:lstStyle>
            <a:lvl1pPr algn="ctr">
              <a:defRPr sz="900">
                <a:solidFill>
                  <a:schemeClr val="bg1">
                    <a:lumMod val="65000"/>
                  </a:schemeClr>
                </a:solidFill>
                <a:latin typeface="Gill Sans MT" panose="020B0502020104020203" pitchFamily="34" charset="0"/>
              </a:defRPr>
            </a:lvl1pPr>
          </a:lstStyle>
          <a:p>
            <a:r>
              <a:rPr lang="en-US" dirty="0"/>
              <a:t>This presentation is for informational purposes only. For legal advice, please contact an attorney</a:t>
            </a:r>
          </a:p>
        </p:txBody>
      </p:sp>
      <p:sp>
        <p:nvSpPr>
          <p:cNvPr id="14" name="Slide Number Placeholder 3">
            <a:extLst>
              <a:ext uri="{FF2B5EF4-FFF2-40B4-BE49-F238E27FC236}">
                <a16:creationId xmlns:a16="http://schemas.microsoft.com/office/drawing/2014/main" id="{8066CB45-6057-9E9A-451D-1FCA957DA432}"/>
              </a:ext>
            </a:extLst>
          </p:cNvPr>
          <p:cNvSpPr>
            <a:spLocks noGrp="1"/>
          </p:cNvSpPr>
          <p:nvPr>
            <p:ph type="sldNum" sz="quarter" idx="4"/>
          </p:nvPr>
        </p:nvSpPr>
        <p:spPr>
          <a:xfrm>
            <a:off x="11739154" y="6592389"/>
            <a:ext cx="452846" cy="259718"/>
          </a:xfrm>
          <a:prstGeom prst="rect">
            <a:avLst/>
          </a:prstGeom>
        </p:spPr>
        <p:txBody>
          <a:bodyPr vert="horz" lIns="91440" tIns="45720" rIns="91440" bIns="45720" rtlCol="0" anchor="ctr"/>
          <a:lstStyle>
            <a:lvl1pPr algn="ctr">
              <a:defRPr sz="900">
                <a:solidFill>
                  <a:schemeClr val="bg1">
                    <a:lumMod val="65000"/>
                  </a:schemeClr>
                </a:solidFill>
                <a:latin typeface="Gill Sans MT" panose="020B0502020104020203" pitchFamily="34" charset="0"/>
              </a:defRPr>
            </a:lvl1pPr>
          </a:lstStyle>
          <a:p>
            <a:fld id="{25587240-FD87-41CB-9A0D-E147AFF8EA85}" type="slidenum">
              <a:rPr lang="en-US" smtClean="0"/>
              <a:pPr/>
              <a:t>‹#›</a:t>
            </a:fld>
            <a:endParaRPr lang="en-US"/>
          </a:p>
        </p:txBody>
      </p:sp>
      <p:sp>
        <p:nvSpPr>
          <p:cNvPr id="2" name="TextBox 1">
            <a:extLst>
              <a:ext uri="{FF2B5EF4-FFF2-40B4-BE49-F238E27FC236}">
                <a16:creationId xmlns:a16="http://schemas.microsoft.com/office/drawing/2014/main" id="{DFA6E9FD-D442-629F-AFB9-19B9F7EB0FC6}"/>
              </a:ext>
            </a:extLst>
          </p:cNvPr>
          <p:cNvSpPr txBox="1"/>
          <p:nvPr userDrawn="1"/>
        </p:nvSpPr>
        <p:spPr>
          <a:xfrm>
            <a:off x="4267200" y="6487437"/>
            <a:ext cx="3657600" cy="215444"/>
          </a:xfrm>
          <a:prstGeom prst="rect">
            <a:avLst/>
          </a:prstGeom>
          <a:noFill/>
          <a:ln w="6350">
            <a:noFill/>
            <a:miter lim="800000"/>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0000"/>
                </a:solidFill>
                <a:effectLst/>
                <a:uLnTx/>
                <a:uFillTx/>
                <a:latin typeface="Gill Sans MT" panose="020B0502020104020203" pitchFamily="34" charset="0"/>
                <a:ea typeface="+mn-ea"/>
                <a:cs typeface="+mn-cs"/>
              </a:rPr>
              <a:t>DRAFT FOR POLICY AND PROGRAM DEVELOPMENT</a:t>
            </a:r>
          </a:p>
        </p:txBody>
      </p:sp>
    </p:spTree>
    <p:extLst>
      <p:ext uri="{BB962C8B-B14F-4D97-AF65-F5344CB8AC3E}">
        <p14:creationId xmlns:p14="http://schemas.microsoft.com/office/powerpoint/2010/main" val="237103031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92" imgH="591" progId="TCLayout.ActiveDocument.1">
                  <p:embed/>
                </p:oleObj>
              </mc:Choice>
              <mc:Fallback>
                <p:oleObj name="think-cell Slide" r:id="rId5"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5. Source" hidden="1">
            <a:extLst>
              <a:ext uri="{FF2B5EF4-FFF2-40B4-BE49-F238E27FC236}">
                <a16:creationId xmlns:a16="http://schemas.microsoft.com/office/drawing/2014/main" id="{09F9A864-CDB7-4063-BBF8-591908AA18D0}"/>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6" name="Picture 2" descr="Seal of Massachusetts - Wikipedia">
            <a:extLst>
              <a:ext uri="{FF2B5EF4-FFF2-40B4-BE49-F238E27FC236}">
                <a16:creationId xmlns:a16="http://schemas.microsoft.com/office/drawing/2014/main" id="{80C093E0-C817-4F0A-A377-B08ED9F22A4C}"/>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1271380" y="65317"/>
            <a:ext cx="845972" cy="84575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6FEA18E0-1522-4828-8480-B579AE6296EB}"/>
              </a:ext>
            </a:extLst>
          </p:cNvPr>
          <p:cNvSpPr/>
          <p:nvPr userDrawn="1"/>
        </p:nvSpPr>
        <p:spPr>
          <a:xfrm>
            <a:off x="2501202" y="6619652"/>
            <a:ext cx="7234827" cy="246221"/>
          </a:xfrm>
          <a:prstGeom prst="rect">
            <a:avLst/>
          </a:prstGeom>
        </p:spPr>
        <p:txBody>
          <a:bodyPr wrap="square">
            <a:spAutoFit/>
          </a:bodyPr>
          <a:lstStyle/>
          <a:p>
            <a:pPr algn="ctr"/>
            <a:r>
              <a:rPr lang="en-US" sz="1000" dirty="0">
                <a:solidFill>
                  <a:schemeClr val="tx1"/>
                </a:solidFill>
                <a:effectLst/>
                <a:latin typeface="+mn-lt"/>
              </a:rPr>
              <a:t>This presentation is for informational purposes only. For legal advice, please contact an attorney.</a:t>
            </a:r>
          </a:p>
        </p:txBody>
      </p:sp>
      <p:sp>
        <p:nvSpPr>
          <p:cNvPr id="3" name="Slide Number">
            <a:extLst>
              <a:ext uri="{FF2B5EF4-FFF2-40B4-BE49-F238E27FC236}">
                <a16:creationId xmlns:a16="http://schemas.microsoft.com/office/drawing/2014/main" id="{4A14795E-7C1B-5C31-ACF6-1E34D7B703C2}"/>
              </a:ext>
            </a:extLst>
          </p:cNvPr>
          <p:cNvSpPr>
            <a:spLocks noChangeArrowheads="1"/>
          </p:cNvSpPr>
          <p:nvPr userDrawn="1">
            <p:custDataLst>
              <p:tags r:id="rId3"/>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174505085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0B8D04-682E-43A0-B0F9-92984890B061}"/>
              </a:ext>
            </a:extLst>
          </p:cNvPr>
          <p:cNvSpPr>
            <a:spLocks noGrp="1"/>
          </p:cNvSpPr>
          <p:nvPr>
            <p:ph idx="1"/>
          </p:nvPr>
        </p:nvSpPr>
        <p:spPr>
          <a:xfrm>
            <a:off x="838200" y="1293962"/>
            <a:ext cx="10515600" cy="4883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4">
            <a:extLst>
              <a:ext uri="{FF2B5EF4-FFF2-40B4-BE49-F238E27FC236}">
                <a16:creationId xmlns:a16="http://schemas.microsoft.com/office/drawing/2014/main" id="{3ED335DC-F84E-CC7A-DF16-21A5B6E54DAA}"/>
              </a:ext>
            </a:extLst>
          </p:cNvPr>
          <p:cNvSpPr>
            <a:spLocks noGrp="1"/>
          </p:cNvSpPr>
          <p:nvPr>
            <p:ph type="title"/>
          </p:nvPr>
        </p:nvSpPr>
        <p:spPr>
          <a:xfrm>
            <a:off x="139700" y="166487"/>
            <a:ext cx="10515600" cy="650875"/>
          </a:xfrm>
          <a:prstGeom prst="rect">
            <a:avLst/>
          </a:prstGeom>
        </p:spPr>
        <p:txBody>
          <a:bodyPr anchor="ctr"/>
          <a:lstStyle>
            <a:lvl1pPr>
              <a:defRPr sz="2800">
                <a:solidFill>
                  <a:schemeClr val="bg1"/>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106FF48C-67ED-ECED-D1B0-CEE24A07FAFC}"/>
              </a:ext>
            </a:extLst>
          </p:cNvPr>
          <p:cNvSpPr>
            <a:spLocks noGrp="1"/>
          </p:cNvSpPr>
          <p:nvPr>
            <p:ph type="sldNum" sz="quarter" idx="4"/>
          </p:nvPr>
        </p:nvSpPr>
        <p:spPr>
          <a:xfrm>
            <a:off x="9283700" y="6356350"/>
            <a:ext cx="2743200" cy="365125"/>
          </a:xfrm>
          <a:prstGeom prst="rect">
            <a:avLst/>
          </a:prstGeom>
        </p:spPr>
        <p:txBody>
          <a:bodyPr vert="horz" lIns="91440" tIns="45720" rIns="91440" bIns="45720" rtlCol="0" anchor="ctr"/>
          <a:lstStyle>
            <a:lvl1pPr algn="r">
              <a:defRPr sz="1200">
                <a:solidFill>
                  <a:schemeClr val="bg1">
                    <a:lumMod val="65000"/>
                  </a:schemeClr>
                </a:solidFill>
                <a:latin typeface="Gill Sans MT" panose="020B0502020104020203" pitchFamily="34" charset="0"/>
              </a:defRPr>
            </a:lvl1pPr>
          </a:lstStyle>
          <a:p>
            <a:fld id="{25587240-FD87-41CB-9A0D-E147AFF8EA85}" type="slidenum">
              <a:rPr lang="en-US" smtClean="0"/>
              <a:pPr/>
              <a:t>‹#›</a:t>
            </a:fld>
            <a:endParaRPr lang="en-US"/>
          </a:p>
        </p:txBody>
      </p:sp>
      <p:sp>
        <p:nvSpPr>
          <p:cNvPr id="6" name="Footer Placeholder 2">
            <a:extLst>
              <a:ext uri="{FF2B5EF4-FFF2-40B4-BE49-F238E27FC236}">
                <a16:creationId xmlns:a16="http://schemas.microsoft.com/office/drawing/2014/main" id="{5ED8B51E-5D06-2B19-531C-85447ACA1B79}"/>
              </a:ext>
            </a:extLst>
          </p:cNvPr>
          <p:cNvSpPr>
            <a:spLocks noGrp="1"/>
          </p:cNvSpPr>
          <p:nvPr>
            <p:ph type="ftr" sz="quarter" idx="3"/>
          </p:nvPr>
        </p:nvSpPr>
        <p:spPr>
          <a:xfrm>
            <a:off x="4038600" y="6356350"/>
            <a:ext cx="4114800" cy="365125"/>
          </a:xfrm>
          <a:prstGeom prst="rect">
            <a:avLst/>
          </a:prstGeom>
        </p:spPr>
        <p:txBody>
          <a:bodyPr anchor="ctr"/>
          <a:lstStyle>
            <a:lvl1pPr algn="ctr">
              <a:defRPr sz="1200">
                <a:solidFill>
                  <a:schemeClr val="bg1">
                    <a:lumMod val="65000"/>
                  </a:schemeClr>
                </a:solidFill>
                <a:latin typeface="Gill Sans MT" panose="020B0502020104020203" pitchFamily="34" charset="0"/>
              </a:defRPr>
            </a:lvl1pPr>
          </a:lstStyle>
          <a:p>
            <a:r>
              <a:rPr lang="en-US"/>
              <a:t>FOR INTERNAL USE ONLY</a:t>
            </a:r>
          </a:p>
        </p:txBody>
      </p:sp>
    </p:spTree>
    <p:extLst>
      <p:ext uri="{BB962C8B-B14F-4D97-AF65-F5344CB8AC3E}">
        <p14:creationId xmlns:p14="http://schemas.microsoft.com/office/powerpoint/2010/main" val="95532121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47675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7173B96-0681-F93A-ADC0-41116E3AA202}"/>
              </a:ext>
            </a:extLst>
          </p:cNvPr>
          <p:cNvPicPr>
            <a:picLocks/>
          </p:cNvPicPr>
          <p:nvPr userDrawn="1"/>
        </p:nvPicPr>
        <p:blipFill rotWithShape="1">
          <a:blip r:embed="rId2" cstate="print">
            <a:extLst>
              <a:ext uri="{28A0092B-C50C-407E-A947-70E740481C1C}">
                <a14:useLocalDpi xmlns:a14="http://schemas.microsoft.com/office/drawing/2010/main"/>
              </a:ext>
            </a:extLst>
          </a:blip>
          <a:srcRect l="9407" r="17099" b="26506"/>
          <a:stretch/>
        </p:blipFill>
        <p:spPr>
          <a:xfrm>
            <a:off x="0" y="1"/>
            <a:ext cx="12192000" cy="6858000"/>
          </a:xfrm>
          <a:prstGeom prst="rect">
            <a:avLst/>
          </a:prstGeom>
        </p:spPr>
      </p:pic>
      <p:sp>
        <p:nvSpPr>
          <p:cNvPr id="3" name="Rectangle 2">
            <a:extLst>
              <a:ext uri="{FF2B5EF4-FFF2-40B4-BE49-F238E27FC236}">
                <a16:creationId xmlns:a16="http://schemas.microsoft.com/office/drawing/2014/main" id="{44976944-4DD9-3FEF-D6F5-4570697977B6}"/>
              </a:ext>
            </a:extLst>
          </p:cNvPr>
          <p:cNvSpPr/>
          <p:nvPr userDrawn="1"/>
        </p:nvSpPr>
        <p:spPr>
          <a:xfrm>
            <a:off x="189719" y="188909"/>
            <a:ext cx="11798896" cy="6480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355" bIns="91355" rtlCol="0" anchor="ctr"/>
          <a:lstStyle/>
          <a:p>
            <a:pPr marL="342900" marR="0" lvl="0" indent="-342900">
              <a:spcBef>
                <a:spcPts val="0"/>
              </a:spcBef>
              <a:spcAft>
                <a:spcPts val="0"/>
              </a:spcAft>
              <a:buFont typeface="Symbol" panose="05050102010706020507" pitchFamily="18" charset="2"/>
              <a:buChar char=""/>
            </a:pPr>
            <a:r>
              <a:rPr lang="en-US" sz="2400">
                <a:effectLst/>
                <a:latin typeface="Calibri" panose="020F0502020204030204" pitchFamily="34" charset="0"/>
                <a:ea typeface="Calibri" panose="020F0502020204030204" pitchFamily="34" charset="0"/>
              </a:rPr>
              <a:t>Define a fit-for-purpose set of Planisware capabilities in timeline management, resource management, and portfolio management </a:t>
            </a:r>
            <a:endParaRPr lang="en-US" sz="2400">
              <a:effectLst/>
              <a:latin typeface="Arial" panose="020B0604020202020204" pitchFamily="34" charset="0"/>
              <a:ea typeface="Calibri" panose="020F0502020204030204" pitchFamily="34" charset="0"/>
            </a:endParaRPr>
          </a:p>
        </p:txBody>
      </p:sp>
      <p:sp>
        <p:nvSpPr>
          <p:cNvPr id="11" name="Title 10"/>
          <p:cNvSpPr>
            <a:spLocks noGrp="1"/>
          </p:cNvSpPr>
          <p:nvPr>
            <p:ph type="title" hasCustomPrompt="1"/>
          </p:nvPr>
        </p:nvSpPr>
        <p:spPr>
          <a:xfrm>
            <a:off x="381000" y="320040"/>
            <a:ext cx="11430000" cy="698500"/>
          </a:xfrm>
        </p:spPr>
        <p:txBody>
          <a:bodyPr>
            <a:noAutofit/>
          </a:bodyPr>
          <a:lstStyle>
            <a:lvl1pPr>
              <a:lnSpc>
                <a:spcPct val="85000"/>
              </a:lnSpc>
              <a:defRPr>
                <a:latin typeface="Graphik Light" panose="020B0403030202060203" pitchFamily="34" charset="0"/>
              </a:defRPr>
            </a:lvl1pPr>
          </a:lstStyle>
          <a:p>
            <a:r>
              <a:rPr lang="en-US"/>
              <a:t>Click to edit title text</a:t>
            </a:r>
          </a:p>
        </p:txBody>
      </p:sp>
      <p:sp>
        <p:nvSpPr>
          <p:cNvPr id="5" name="Content Placeholder 4">
            <a:extLst>
              <a:ext uri="{FF2B5EF4-FFF2-40B4-BE49-F238E27FC236}">
                <a16:creationId xmlns:a16="http://schemas.microsoft.com/office/drawing/2014/main" id="{03A35941-3E3E-42D7-A07E-2C5E0416CD4C}"/>
              </a:ext>
            </a:extLst>
          </p:cNvPr>
          <p:cNvSpPr>
            <a:spLocks noGrp="1"/>
          </p:cNvSpPr>
          <p:nvPr>
            <p:ph sz="quarter" idx="21"/>
          </p:nvPr>
        </p:nvSpPr>
        <p:spPr>
          <a:xfrm>
            <a:off x="381000" y="990600"/>
            <a:ext cx="11430000" cy="5410200"/>
          </a:xfrm>
        </p:spPr>
        <p:txBody>
          <a:bodyPr/>
          <a:lstStyle>
            <a:lvl1pPr>
              <a:lnSpc>
                <a:spcPct val="110000"/>
              </a:lnSpc>
              <a:spcBef>
                <a:spcPts val="0"/>
              </a:spcBef>
              <a:spcAft>
                <a:spcPts val="1199"/>
              </a:spcAft>
              <a:defRPr sz="1399">
                <a:solidFill>
                  <a:schemeClr val="tx1"/>
                </a:solidFill>
                <a:latin typeface="Graphik Light" panose="020B0403030202060203" pitchFamily="34" charset="0"/>
              </a:defRPr>
            </a:lvl1pPr>
            <a:lvl2pPr marL="182715" indent="-182715">
              <a:lnSpc>
                <a:spcPct val="110000"/>
              </a:lnSpc>
              <a:spcBef>
                <a:spcPts val="0"/>
              </a:spcBef>
              <a:spcAft>
                <a:spcPts val="1199"/>
              </a:spcAft>
              <a:defRPr sz="1399">
                <a:solidFill>
                  <a:schemeClr val="tx1"/>
                </a:solidFill>
                <a:latin typeface="Graphik Light" panose="020B0403030202060203" pitchFamily="34" charset="0"/>
              </a:defRPr>
            </a:lvl2pPr>
            <a:lvl3pPr>
              <a:lnSpc>
                <a:spcPct val="110000"/>
              </a:lnSpc>
              <a:spcBef>
                <a:spcPts val="0"/>
              </a:spcBef>
              <a:spcAft>
                <a:spcPts val="1199"/>
              </a:spcAft>
              <a:defRPr sz="1399">
                <a:solidFill>
                  <a:schemeClr val="tx1"/>
                </a:solidFill>
                <a:latin typeface="Graphik Light" panose="020B0403030202060203" pitchFamily="34" charset="0"/>
              </a:defRPr>
            </a:lvl3pPr>
            <a:lvl4pPr>
              <a:lnSpc>
                <a:spcPct val="110000"/>
              </a:lnSpc>
              <a:spcBef>
                <a:spcPts val="0"/>
              </a:spcBef>
              <a:spcAft>
                <a:spcPts val="1199"/>
              </a:spcAft>
              <a:defRPr sz="1399">
                <a:solidFill>
                  <a:schemeClr val="tx1"/>
                </a:solidFill>
                <a:latin typeface="Graphik Light" panose="020B040303020206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0408326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userDrawn="1">
  <p:cSld name="1_Section Header">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387A11-9916-51F0-5060-95C1EAFDDC6D}"/>
              </a:ext>
            </a:extLst>
          </p:cNvPr>
          <p:cNvSpPr/>
          <p:nvPr userDrawn="1"/>
        </p:nvSpPr>
        <p:spPr>
          <a:xfrm>
            <a:off x="2501202" y="6628983"/>
            <a:ext cx="7234827" cy="246221"/>
          </a:xfrm>
          <a:prstGeom prst="rect">
            <a:avLst/>
          </a:prstGeom>
        </p:spPr>
        <p:txBody>
          <a:bodyPr wrap="square">
            <a:spAutoFit/>
          </a:bodyPr>
          <a:lstStyle/>
          <a:p>
            <a:pPr algn="ctr"/>
            <a:r>
              <a:rPr lang="en-US" sz="1000">
                <a:solidFill>
                  <a:schemeClr val="tx1"/>
                </a:solidFill>
                <a:latin typeface="Arial"/>
              </a:rPr>
              <a:t>CONFIDENTIAL DRAFT FOR POLICY DEVELOPMENT PURPOSES</a:t>
            </a:r>
          </a:p>
        </p:txBody>
      </p:sp>
      <p:cxnSp>
        <p:nvCxnSpPr>
          <p:cNvPr id="14" name="Straight Connector 13">
            <a:extLst>
              <a:ext uri="{FF2B5EF4-FFF2-40B4-BE49-F238E27FC236}">
                <a16:creationId xmlns:a16="http://schemas.microsoft.com/office/drawing/2014/main" id="{EA55EDBA-220C-D025-2EE8-DDF07C26195D}"/>
              </a:ext>
            </a:extLst>
          </p:cNvPr>
          <p:cNvCxnSpPr>
            <a:cxnSpLocks/>
          </p:cNvCxnSpPr>
          <p:nvPr userDrawn="1"/>
        </p:nvCxnSpPr>
        <p:spPr>
          <a:xfrm>
            <a:off x="2621900" y="2540209"/>
            <a:ext cx="0" cy="1777582"/>
          </a:xfrm>
          <a:prstGeom prst="line">
            <a:avLst/>
          </a:prstGeom>
          <a:noFill/>
          <a:ln w="57150" cap="flat" cmpd="sng" algn="ctr">
            <a:solidFill>
              <a:srgbClr val="14558F"/>
            </a:solidFill>
            <a:prstDash val="solid"/>
            <a:miter lim="800000"/>
            <a:tailEnd type="none"/>
          </a:ln>
          <a:effectLst/>
        </p:spPr>
      </p:cxnSp>
      <p:pic>
        <p:nvPicPr>
          <p:cNvPr id="2050" name="Picture 2" descr="the Massachusetts state seal">
            <a:extLst>
              <a:ext uri="{FF2B5EF4-FFF2-40B4-BE49-F238E27FC236}">
                <a16:creationId xmlns:a16="http://schemas.microsoft.com/office/drawing/2014/main" id="{12239A2C-69AA-F21E-E4DE-DFA0226EA98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2290" y="2540209"/>
            <a:ext cx="1777582" cy="17775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FFCBA31-7F71-B14D-EF20-A55C93EF9875}"/>
              </a:ext>
            </a:extLst>
          </p:cNvPr>
          <p:cNvSpPr>
            <a:spLocks noGrp="1"/>
          </p:cNvSpPr>
          <p:nvPr>
            <p:ph type="title"/>
          </p:nvPr>
        </p:nvSpPr>
        <p:spPr>
          <a:xfrm>
            <a:off x="2893929" y="2730111"/>
            <a:ext cx="8181507" cy="763587"/>
          </a:xfrm>
          <a:prstGeom prst="rect">
            <a:avLst/>
          </a:prstGeom>
        </p:spPr>
        <p:txBody>
          <a:bodyPr anchor="ctr"/>
          <a:lstStyle>
            <a:lvl1pPr algn="ctr">
              <a:defRPr sz="4400" b="1">
                <a:solidFill>
                  <a:srgbClr val="14558F"/>
                </a:solidFill>
                <a:latin typeface="Aptos" panose="020B0004020202020204" pitchFamily="34" charset="0"/>
                <a:cs typeface="Arial" panose="020B0604020202020204"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CBBB3914-3542-7297-2956-4E3846DBBD9B}"/>
              </a:ext>
            </a:extLst>
          </p:cNvPr>
          <p:cNvSpPr>
            <a:spLocks noGrp="1"/>
          </p:cNvSpPr>
          <p:nvPr>
            <p:ph type="body" sz="quarter" idx="10"/>
          </p:nvPr>
        </p:nvSpPr>
        <p:spPr>
          <a:xfrm>
            <a:off x="2894013" y="3554414"/>
            <a:ext cx="8181975" cy="500002"/>
          </a:xfrm>
          <a:prstGeom prst="rect">
            <a:avLst/>
          </a:prstGeom>
        </p:spPr>
        <p:txBody>
          <a:bodyPr/>
          <a:lstStyle>
            <a:lvl1pPr algn="ctr">
              <a:buNone/>
              <a:defRPr sz="2800">
                <a:latin typeface="Aptos" panose="020B00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556195919"/>
      </p:ext>
    </p:extLst>
  </p:cSld>
  <p:clrMapOvr>
    <a:overrideClrMapping bg1="lt1" tx1="dk1" bg2="lt2" tx2="dk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userDrawn="1">
  <p:cSld name="Title, Subtitle &amp; Single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5EDFB6-BB3B-E619-AD47-BBF4138576D7}"/>
              </a:ext>
            </a:extLst>
          </p:cNvPr>
          <p:cNvSpPr/>
          <p:nvPr userDrawn="1"/>
        </p:nvSpPr>
        <p:spPr>
          <a:xfrm>
            <a:off x="0" y="0"/>
            <a:ext cx="12192000" cy="1003952"/>
          </a:xfrm>
          <a:prstGeom prst="rect">
            <a:avLst/>
          </a:prstGeom>
          <a:solidFill>
            <a:srgbClr val="14558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4" name="Rectangle 3">
            <a:extLst>
              <a:ext uri="{FF2B5EF4-FFF2-40B4-BE49-F238E27FC236}">
                <a16:creationId xmlns:a16="http://schemas.microsoft.com/office/drawing/2014/main" id="{250765C4-06F4-6482-52F3-20D2CA13E48E}"/>
              </a:ext>
            </a:extLst>
          </p:cNvPr>
          <p:cNvSpPr/>
          <p:nvPr userDrawn="1"/>
        </p:nvSpPr>
        <p:spPr>
          <a:xfrm>
            <a:off x="2501202" y="6647644"/>
            <a:ext cx="7234827" cy="246221"/>
          </a:xfrm>
          <a:prstGeom prst="rect">
            <a:avLst/>
          </a:prstGeom>
        </p:spPr>
        <p:txBody>
          <a:bodyPr wrap="square">
            <a:spAutoFit/>
          </a:bodyPr>
          <a:lstStyle/>
          <a:p>
            <a:pPr algn="ctr"/>
            <a:r>
              <a:rPr lang="en-US" sz="1000">
                <a:solidFill>
                  <a:srgbClr val="000000"/>
                </a:solidFill>
                <a:latin typeface="Arial"/>
              </a:rPr>
              <a:t>CONFIDENTIAL DRAFT FOR POLICY DEVELOPMENT PURPOSES</a:t>
            </a:r>
          </a:p>
        </p:txBody>
      </p:sp>
      <p:pic>
        <p:nvPicPr>
          <p:cNvPr id="5" name="Picture 4" descr="Logo&#10;&#10;Description automatically generated">
            <a:extLst>
              <a:ext uri="{FF2B5EF4-FFF2-40B4-BE49-F238E27FC236}">
                <a16:creationId xmlns:a16="http://schemas.microsoft.com/office/drawing/2014/main" id="{01314C7F-4C4B-2F7D-633E-A7C877AE79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48293" y="76430"/>
            <a:ext cx="853046" cy="853391"/>
          </a:xfrm>
          <a:prstGeom prst="rect">
            <a:avLst/>
          </a:prstGeom>
        </p:spPr>
      </p:pic>
      <p:sp>
        <p:nvSpPr>
          <p:cNvPr id="9" name="Title 8">
            <a:extLst>
              <a:ext uri="{FF2B5EF4-FFF2-40B4-BE49-F238E27FC236}">
                <a16:creationId xmlns:a16="http://schemas.microsoft.com/office/drawing/2014/main" id="{1BFEA2E6-D047-4E17-CBE6-D496270AB7F3}"/>
              </a:ext>
            </a:extLst>
          </p:cNvPr>
          <p:cNvSpPr>
            <a:spLocks noGrp="1"/>
          </p:cNvSpPr>
          <p:nvPr>
            <p:ph type="title"/>
          </p:nvPr>
        </p:nvSpPr>
        <p:spPr>
          <a:xfrm>
            <a:off x="366346" y="137677"/>
            <a:ext cx="10770355" cy="728598"/>
          </a:xfrm>
          <a:prstGeom prst="rect">
            <a:avLst/>
          </a:prstGeom>
        </p:spPr>
        <p:txBody>
          <a:bodyPr anchor="ctr"/>
          <a:lstStyle>
            <a:lvl1pPr>
              <a:defRPr sz="2800" b="1">
                <a:solidFill>
                  <a:schemeClr val="bg1"/>
                </a:solidFill>
              </a:defRPr>
            </a:lvl1pPr>
          </a:lstStyle>
          <a:p>
            <a:r>
              <a:rPr lang="en-US"/>
              <a:t>Click to edit Master title style</a:t>
            </a:r>
          </a:p>
        </p:txBody>
      </p:sp>
      <p:sp>
        <p:nvSpPr>
          <p:cNvPr id="10" name="Text Placeholder 17">
            <a:extLst>
              <a:ext uri="{FF2B5EF4-FFF2-40B4-BE49-F238E27FC236}">
                <a16:creationId xmlns:a16="http://schemas.microsoft.com/office/drawing/2014/main" id="{C61CA317-85C2-46BB-40AC-EA027EBA1621}"/>
              </a:ext>
            </a:extLst>
          </p:cNvPr>
          <p:cNvSpPr>
            <a:spLocks noGrp="1"/>
          </p:cNvSpPr>
          <p:nvPr>
            <p:ph type="body" sz="quarter" idx="10"/>
          </p:nvPr>
        </p:nvSpPr>
        <p:spPr>
          <a:xfrm>
            <a:off x="366346" y="1141629"/>
            <a:ext cx="11305194" cy="376620"/>
          </a:xfrm>
          <a:prstGeom prst="rect">
            <a:avLst/>
          </a:prstGeom>
        </p:spPr>
        <p:txBody>
          <a:bodyPr/>
          <a:lstStyle>
            <a:lvl1pPr algn="l">
              <a:buNone/>
              <a:defRPr sz="2000" b="1" i="1">
                <a:solidFill>
                  <a:srgbClr val="14558F"/>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 name="Content Placeholder 5">
            <a:extLst>
              <a:ext uri="{FF2B5EF4-FFF2-40B4-BE49-F238E27FC236}">
                <a16:creationId xmlns:a16="http://schemas.microsoft.com/office/drawing/2014/main" id="{22455712-7227-E0CD-E929-74D7271509C8}"/>
              </a:ext>
            </a:extLst>
          </p:cNvPr>
          <p:cNvSpPr>
            <a:spLocks noGrp="1"/>
          </p:cNvSpPr>
          <p:nvPr>
            <p:ph sz="quarter" idx="11"/>
          </p:nvPr>
        </p:nvSpPr>
        <p:spPr>
          <a:xfrm>
            <a:off x="366713" y="1655763"/>
            <a:ext cx="11304587" cy="4779962"/>
          </a:xfrm>
          <a:prstGeom prst="rect">
            <a:avLst/>
          </a:prstGeom>
        </p:spPr>
        <p:txBody>
          <a:bodyPr/>
          <a:lstStyle>
            <a:lvl1pPr>
              <a:buFont typeface="Wingdings" panose="05000000000000000000" pitchFamily="2" charset="2"/>
              <a:buChar char="§"/>
              <a:defRPr sz="2400"/>
            </a:lvl1pPr>
            <a:lvl2pPr>
              <a:buFont typeface="Wingdings" panose="05000000000000000000" pitchFamily="2" charset="2"/>
              <a:buChar char="§"/>
              <a:defRPr sz="2000"/>
            </a:lvl2pPr>
            <a:lvl3pPr>
              <a:buFont typeface="Wingdings" panose="05000000000000000000" pitchFamily="2" charset="2"/>
              <a:buChar char="§"/>
              <a:defRPr sz="1800"/>
            </a:lvl3pPr>
            <a:lvl4pPr>
              <a:buFont typeface="Wingdings" panose="05000000000000000000" pitchFamily="2" charset="2"/>
              <a:buChar char="§"/>
              <a:defRPr sz="1600"/>
            </a:lvl4pPr>
            <a:lvl5pPr>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237843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F20DF4-2614-7F5A-76D3-4F3EABFDBF30}"/>
              </a:ext>
            </a:extLst>
          </p:cNvPr>
          <p:cNvSpPr/>
          <p:nvPr userDrawn="1"/>
        </p:nvSpPr>
        <p:spPr>
          <a:xfrm>
            <a:off x="0" y="0"/>
            <a:ext cx="7278624" cy="6858000"/>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accent1"/>
              </a:solidFill>
            </a:endParaRPr>
          </a:p>
        </p:txBody>
      </p:sp>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476964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a:xfrm>
            <a:off x="550800" y="5187276"/>
            <a:ext cx="6173979"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1400" dirty="0">
                <a:solidFill>
                  <a:schemeClr val="accent1"/>
                </a:solidFill>
              </a:defRPr>
            </a:lvl1pPr>
          </a:lstStyle>
          <a:p>
            <a:pPr marL="228600" lvl="0" indent="-228600"/>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551941" y="4769667"/>
            <a:ext cx="6173979"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2000" dirty="0">
                <a:solidFill>
                  <a:schemeClr val="accent1"/>
                </a:solidFill>
              </a:defRPr>
            </a:lvl1pPr>
          </a:lstStyle>
          <a:p>
            <a:pPr marL="228600" lvl="0" indent="-228600"/>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a:xfrm>
            <a:off x="551941" y="3294404"/>
            <a:ext cx="6173979" cy="135421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ctr">
              <a:defRPr lang="en-US" sz="4400" dirty="0">
                <a:solidFill>
                  <a:schemeClr val="accent1"/>
                </a:solidFill>
              </a:defRPr>
            </a:lvl1pPr>
          </a:lstStyle>
          <a:p>
            <a:pPr lvl="0"/>
            <a:r>
              <a:rPr lang="en-US"/>
              <a:t>Click to edit Master title style</a:t>
            </a:r>
          </a:p>
        </p:txBody>
      </p:sp>
      <p:pic>
        <p:nvPicPr>
          <p:cNvPr id="6" name="Picture 5">
            <a:extLst>
              <a:ext uri="{FF2B5EF4-FFF2-40B4-BE49-F238E27FC236}">
                <a16:creationId xmlns:a16="http://schemas.microsoft.com/office/drawing/2014/main" id="{A63D0C57-9906-930F-C061-20C2B9697510}"/>
              </a:ext>
            </a:extLst>
          </p:cNvPr>
          <p:cNvPicPr>
            <a:picLocks noChangeAspect="1"/>
          </p:cNvPicPr>
          <p:nvPr userDrawn="1"/>
        </p:nvPicPr>
        <p:blipFill>
          <a:blip r:embed="rId9"/>
          <a:stretch>
            <a:fillRect/>
          </a:stretch>
        </p:blipFill>
        <p:spPr>
          <a:xfrm>
            <a:off x="7278624" y="0"/>
            <a:ext cx="4913376" cy="6858000"/>
          </a:xfrm>
          <a:prstGeom prst="rect">
            <a:avLst/>
          </a:prstGeom>
        </p:spPr>
      </p:pic>
      <p:sp>
        <p:nvSpPr>
          <p:cNvPr id="9" name="Rectangle 8">
            <a:extLst>
              <a:ext uri="{FF2B5EF4-FFF2-40B4-BE49-F238E27FC236}">
                <a16:creationId xmlns:a16="http://schemas.microsoft.com/office/drawing/2014/main" id="{4EBEE662-E0B9-4C09-C8E8-14A38A24A3E8}"/>
              </a:ext>
            </a:extLst>
          </p:cNvPr>
          <p:cNvSpPr/>
          <p:nvPr userDrawn="1"/>
        </p:nvSpPr>
        <p:spPr>
          <a:xfrm>
            <a:off x="595" y="6647644"/>
            <a:ext cx="7234827" cy="246221"/>
          </a:xfrm>
          <a:prstGeom prst="rect">
            <a:avLst/>
          </a:prstGeom>
        </p:spPr>
        <p:txBody>
          <a:bodyPr wrap="square">
            <a:spAutoFit/>
          </a:bodyPr>
          <a:lstStyle/>
          <a:p>
            <a:pPr algn="ctr"/>
            <a:r>
              <a:rPr lang="en-US" sz="1000">
                <a:solidFill>
                  <a:schemeClr val="tx1"/>
                </a:solidFill>
                <a:effectLst/>
                <a:latin typeface="+mn-lt"/>
              </a:rPr>
              <a:t>CONFIDENTIAL DRAFT: FOR POLICY DEVELOPMENT PURPOSES</a:t>
            </a:r>
          </a:p>
        </p:txBody>
      </p:sp>
      <p:pic>
        <p:nvPicPr>
          <p:cNvPr id="10" name="Picture 2" descr="Seal of Massachusetts - Wikipedia">
            <a:extLst>
              <a:ext uri="{FF2B5EF4-FFF2-40B4-BE49-F238E27FC236}">
                <a16:creationId xmlns:a16="http://schemas.microsoft.com/office/drawing/2014/main" id="{240B148E-504A-11A8-DFC1-2E317A8ED152}"/>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91930" y="895739"/>
            <a:ext cx="1353127" cy="135277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1F4C31E0-FE61-6220-BFB9-B1E9B7A0E32D}"/>
              </a:ext>
            </a:extLst>
          </p:cNvPr>
          <p:cNvCxnSpPr/>
          <p:nvPr userDrawn="1"/>
        </p:nvCxnSpPr>
        <p:spPr>
          <a:xfrm>
            <a:off x="2211353" y="914236"/>
            <a:ext cx="0" cy="1334278"/>
          </a:xfrm>
          <a:prstGeom prst="line">
            <a:avLst/>
          </a:prstGeom>
          <a:ln w="571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40EB922-D971-A4F7-34F9-8EF47A437A1F}"/>
              </a:ext>
            </a:extLst>
          </p:cNvPr>
          <p:cNvSpPr txBox="1"/>
          <p:nvPr userDrawn="1"/>
        </p:nvSpPr>
        <p:spPr>
          <a:xfrm>
            <a:off x="2464027" y="1100360"/>
            <a:ext cx="3778900" cy="326823"/>
          </a:xfrm>
          <a:prstGeom prst="rect">
            <a:avLst/>
          </a:prstGeom>
          <a:ln w="6350">
            <a:noFill/>
            <a:miter lim="800000"/>
          </a:ln>
        </p:spPr>
        <p:txBody>
          <a:bodyPr vert="horz" wrap="none" lIns="0" tIns="0" rIns="0" bIns="0" rtlCol="0">
            <a:noAutofit/>
          </a:bodyPr>
          <a:lstStyle/>
          <a:p>
            <a:pPr algn="l">
              <a:spcBef>
                <a:spcPts val="300"/>
              </a:spcBef>
              <a:spcAft>
                <a:spcPts val="300"/>
              </a:spcAft>
              <a:buNone/>
            </a:pPr>
            <a:r>
              <a:rPr lang="en-US" sz="2000" b="1">
                <a:solidFill>
                  <a:schemeClr val="accent1"/>
                </a:solidFill>
              </a:rPr>
              <a:t>Commonwealth of Massachusetts</a:t>
            </a:r>
          </a:p>
        </p:txBody>
      </p:sp>
      <p:sp>
        <p:nvSpPr>
          <p:cNvPr id="14" name="TextBox 13">
            <a:extLst>
              <a:ext uri="{FF2B5EF4-FFF2-40B4-BE49-F238E27FC236}">
                <a16:creationId xmlns:a16="http://schemas.microsoft.com/office/drawing/2014/main" id="{255A5555-129C-09F4-91DC-889097E4247D}"/>
              </a:ext>
            </a:extLst>
          </p:cNvPr>
          <p:cNvSpPr txBox="1"/>
          <p:nvPr userDrawn="1"/>
        </p:nvSpPr>
        <p:spPr>
          <a:xfrm>
            <a:off x="2477650" y="1503684"/>
            <a:ext cx="4161455" cy="744830"/>
          </a:xfrm>
          <a:prstGeom prst="rect">
            <a:avLst/>
          </a:prstGeom>
          <a:ln w="6350">
            <a:noFill/>
            <a:miter lim="800000"/>
          </a:ln>
        </p:spPr>
        <p:txBody>
          <a:bodyPr vert="horz" wrap="none" lIns="0" tIns="0" rIns="0" bIns="0" rtlCol="0">
            <a:noAutofit/>
          </a:bodyPr>
          <a:lstStyle/>
          <a:p>
            <a:pPr algn="l">
              <a:spcBef>
                <a:spcPts val="0"/>
              </a:spcBef>
              <a:spcAft>
                <a:spcPts val="0"/>
              </a:spcAft>
              <a:buNone/>
            </a:pPr>
            <a:r>
              <a:rPr lang="en-US" sz="1600" b="1">
                <a:solidFill>
                  <a:schemeClr val="accent1"/>
                </a:solidFill>
              </a:rPr>
              <a:t>Executive Office for </a:t>
            </a:r>
          </a:p>
          <a:p>
            <a:pPr algn="l">
              <a:spcBef>
                <a:spcPts val="0"/>
              </a:spcBef>
              <a:spcAft>
                <a:spcPts val="0"/>
              </a:spcAft>
              <a:buNone/>
            </a:pPr>
            <a:r>
              <a:rPr lang="en-US" sz="1600" b="1">
                <a:solidFill>
                  <a:schemeClr val="accent1"/>
                </a:solidFill>
              </a:rPr>
              <a:t>Administration and Finance</a:t>
            </a:r>
          </a:p>
        </p:txBody>
      </p:sp>
    </p:spTree>
    <p:extLst>
      <p:ext uri="{BB962C8B-B14F-4D97-AF65-F5344CB8AC3E}">
        <p14:creationId xmlns:p14="http://schemas.microsoft.com/office/powerpoint/2010/main" val="2562586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CFBF15-1051-FCF6-43DD-23A96E7E4983}"/>
              </a:ext>
            </a:extLst>
          </p:cNvPr>
          <p:cNvSpPr/>
          <p:nvPr userDrawn="1"/>
        </p:nvSpPr>
        <p:spPr>
          <a:xfrm>
            <a:off x="0" y="0"/>
            <a:ext cx="12191404" cy="6858000"/>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476964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3"/>
            </p:custDataLst>
          </p:nvPr>
        </p:nvSpPr>
        <p:spPr>
          <a:xfrm>
            <a:off x="2893929" y="3454055"/>
            <a:ext cx="8181508"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2000" dirty="0">
                <a:solidFill>
                  <a:schemeClr val="accent1"/>
                </a:solidFill>
              </a:defRPr>
            </a:lvl1pPr>
          </a:lstStyle>
          <a:p>
            <a:pPr marL="228600" lvl="0" indent="-228600"/>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4"/>
            </p:custDataLst>
          </p:nvPr>
        </p:nvSpPr>
        <p:spPr>
          <a:xfrm>
            <a:off x="2893929" y="2655901"/>
            <a:ext cx="8181508"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ctr">
              <a:defRPr lang="en-US" sz="4400" dirty="0">
                <a:solidFill>
                  <a:schemeClr val="accent1"/>
                </a:solidFill>
              </a:defRPr>
            </a:lvl1pPr>
          </a:lstStyle>
          <a:p>
            <a:pPr lvl="0"/>
            <a:r>
              <a:rPr lang="en-US"/>
              <a:t>Click to edit Master title style</a:t>
            </a:r>
          </a:p>
        </p:txBody>
      </p:sp>
      <p:pic>
        <p:nvPicPr>
          <p:cNvPr id="10" name="Picture 2" descr="Seal of Massachusetts - Wikipedia">
            <a:extLst>
              <a:ext uri="{FF2B5EF4-FFF2-40B4-BE49-F238E27FC236}">
                <a16:creationId xmlns:a16="http://schemas.microsoft.com/office/drawing/2014/main" id="{240B148E-504A-11A8-DFC1-2E317A8ED152}"/>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498623" y="2305359"/>
            <a:ext cx="1778045" cy="177758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a:extLst>
              <a:ext uri="{FF2B5EF4-FFF2-40B4-BE49-F238E27FC236}">
                <a16:creationId xmlns:a16="http://schemas.microsoft.com/office/drawing/2014/main" id="{A4EEE50B-DE53-0267-B987-86DDCD5611E6}"/>
              </a:ext>
            </a:extLst>
          </p:cNvPr>
          <p:cNvSpPr>
            <a:spLocks noChangeArrowheads="1"/>
          </p:cNvSpPr>
          <p:nvPr userDrawn="1">
            <p:custDataLst>
              <p:tags r:id="rId5"/>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5" name="Rectangle 4">
            <a:extLst>
              <a:ext uri="{FF2B5EF4-FFF2-40B4-BE49-F238E27FC236}">
                <a16:creationId xmlns:a16="http://schemas.microsoft.com/office/drawing/2014/main" id="{269F6AF4-BB84-D52F-3854-7EB18558F688}"/>
              </a:ext>
            </a:extLst>
          </p:cNvPr>
          <p:cNvSpPr/>
          <p:nvPr userDrawn="1"/>
        </p:nvSpPr>
        <p:spPr>
          <a:xfrm>
            <a:off x="595" y="6684968"/>
            <a:ext cx="7234827" cy="215444"/>
          </a:xfrm>
          <a:prstGeom prst="rect">
            <a:avLst/>
          </a:prstGeom>
        </p:spPr>
        <p:txBody>
          <a:bodyPr wrap="square">
            <a:spAutoFit/>
          </a:bodyPr>
          <a:lstStyle/>
          <a:p>
            <a:pPr algn="ctr"/>
            <a:r>
              <a:rPr lang="en-US" sz="800" dirty="0">
                <a:solidFill>
                  <a:schemeClr val="bg1"/>
                </a:solidFill>
                <a:effectLst/>
                <a:latin typeface="+mn-lt"/>
              </a:rPr>
              <a:t>DRAFT: FOR POLICY DEVELOPMENT PURPOSES</a:t>
            </a:r>
          </a:p>
        </p:txBody>
      </p:sp>
      <p:sp>
        <p:nvSpPr>
          <p:cNvPr id="6" name="Rectangle 5">
            <a:extLst>
              <a:ext uri="{FF2B5EF4-FFF2-40B4-BE49-F238E27FC236}">
                <a16:creationId xmlns:a16="http://schemas.microsoft.com/office/drawing/2014/main" id="{B102EEAA-71BC-15B9-43A5-559F052B0116}"/>
              </a:ext>
            </a:extLst>
          </p:cNvPr>
          <p:cNvSpPr/>
          <p:nvPr userDrawn="1"/>
        </p:nvSpPr>
        <p:spPr>
          <a:xfrm>
            <a:off x="2501202" y="6628983"/>
            <a:ext cx="7234827" cy="246221"/>
          </a:xfrm>
          <a:prstGeom prst="rect">
            <a:avLst/>
          </a:prstGeom>
        </p:spPr>
        <p:txBody>
          <a:bodyPr wrap="square">
            <a:spAutoFit/>
          </a:bodyPr>
          <a:lstStyle/>
          <a:p>
            <a:pPr algn="ctr"/>
            <a:r>
              <a:rPr lang="en-US" sz="1000" dirty="0">
                <a:solidFill>
                  <a:schemeClr val="tx1"/>
                </a:solidFill>
                <a:effectLst/>
                <a:latin typeface="+mn-lt"/>
              </a:rPr>
              <a:t>This presentation is for informational purposes only. For legal advice, please contact an attorney.</a:t>
            </a:r>
          </a:p>
        </p:txBody>
      </p:sp>
      <p:cxnSp>
        <p:nvCxnSpPr>
          <p:cNvPr id="9" name="Straight Connector 8">
            <a:extLst>
              <a:ext uri="{FF2B5EF4-FFF2-40B4-BE49-F238E27FC236}">
                <a16:creationId xmlns:a16="http://schemas.microsoft.com/office/drawing/2014/main" id="{DDC07408-8552-DE7C-EE84-27BD15DAEB34}"/>
              </a:ext>
            </a:extLst>
          </p:cNvPr>
          <p:cNvCxnSpPr>
            <a:cxnSpLocks/>
          </p:cNvCxnSpPr>
          <p:nvPr userDrawn="1"/>
        </p:nvCxnSpPr>
        <p:spPr>
          <a:xfrm>
            <a:off x="2621900" y="2305359"/>
            <a:ext cx="0" cy="1777582"/>
          </a:xfrm>
          <a:prstGeom prst="line">
            <a:avLst/>
          </a:prstGeom>
          <a:ln w="571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4191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mp; Subtitle Only">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7" name="Text Placeholder 12">
            <a:extLst>
              <a:ext uri="{FF2B5EF4-FFF2-40B4-BE49-F238E27FC236}">
                <a16:creationId xmlns:a16="http://schemas.microsoft.com/office/drawing/2014/main" id="{0E5C6D73-C03E-A17A-DB6A-E78B3DA81804}"/>
              </a:ext>
            </a:extLst>
          </p:cNvPr>
          <p:cNvSpPr>
            <a:spLocks noGrp="1"/>
          </p:cNvSpPr>
          <p:nvPr>
            <p:ph type="body" sz="quarter" idx="12"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4" name="Slide Number">
            <a:extLst>
              <a:ext uri="{FF2B5EF4-FFF2-40B4-BE49-F238E27FC236}">
                <a16:creationId xmlns:a16="http://schemas.microsoft.com/office/drawing/2014/main" id="{33518322-8913-5D27-9601-BFE9BEFB4AB3}"/>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79538801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4" name="Slide Number">
            <a:extLst>
              <a:ext uri="{FF2B5EF4-FFF2-40B4-BE49-F238E27FC236}">
                <a16:creationId xmlns:a16="http://schemas.microsoft.com/office/drawing/2014/main" id="{323EB21B-95AA-2B4C-9134-1269A575FFFE}"/>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3724145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23192622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413" imgH="416" progId="TCLayout.ActiveDocument.1">
                  <p:embed/>
                </p:oleObj>
              </mc:Choice>
              <mc:Fallback>
                <p:oleObj name="think-cell Slide" r:id="rId8"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6" y="1073768"/>
            <a:ext cx="11082528" cy="20774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533378"/>
            <a:ext cx="325501" cy="103875"/>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498754"/>
            <a:ext cx="7277861" cy="92333"/>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92333"/>
          </a:xfrm>
          <a:prstGeom prst="rect">
            <a:avLst/>
          </a:prstGeom>
          <a:ln w="6350">
            <a:noFill/>
            <a:miter lim="800000"/>
          </a:ln>
        </p:spPr>
        <p:txBody>
          <a:bodyPr vert="horz" wrap="square" lIns="0" tIns="0" rIns="0" bIns="0" rtlCol="0">
            <a:spAutoFit/>
          </a:bodyPr>
          <a:lstStyle>
            <a:lvl1pPr>
              <a:defRPr lang="en-US" sz="800" b="0" dirty="0">
                <a:solidFill>
                  <a:schemeClr val="bg2"/>
                </a:solidFill>
                <a:cs typeface="+mn-cs"/>
              </a:defRPr>
            </a:lvl1pPr>
          </a:lstStyle>
          <a:p>
            <a:pPr lvl="0">
              <a:buNone/>
            </a:pPr>
            <a:r>
              <a:rPr lang="en-US"/>
              <a:t>Add tracker</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2726116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10" name="Content Placeholder 9">
            <a:extLst>
              <a:ext uri="{FF2B5EF4-FFF2-40B4-BE49-F238E27FC236}">
                <a16:creationId xmlns:a16="http://schemas.microsoft.com/office/drawing/2014/main" id="{5264D26E-6FA9-ED28-5A65-6241195C2D89}"/>
              </a:ext>
            </a:extLst>
          </p:cNvPr>
          <p:cNvSpPr>
            <a:spLocks noGrp="1"/>
          </p:cNvSpPr>
          <p:nvPr>
            <p:ph sz="quarter" idx="11"/>
          </p:nvPr>
        </p:nvSpPr>
        <p:spPr>
          <a:xfrm>
            <a:off x="554037" y="1514475"/>
            <a:ext cx="11082528"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B2E21AFB-10B9-74DC-B192-87E6947FA258}"/>
              </a:ext>
            </a:extLst>
          </p:cNvPr>
          <p:cNvSpPr>
            <a:spLocks noGrp="1"/>
          </p:cNvSpPr>
          <p:nvPr>
            <p:ph type="body" sz="quarter" idx="12"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4" name="Slide Number">
            <a:extLst>
              <a:ext uri="{FF2B5EF4-FFF2-40B4-BE49-F238E27FC236}">
                <a16:creationId xmlns:a16="http://schemas.microsoft.com/office/drawing/2014/main" id="{FDB5644E-EE7D-06EC-1B37-CA063FC4E5E3}"/>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338482612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Subtitle, and Two Conten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10" name="Content Placeholder 9">
            <a:extLst>
              <a:ext uri="{FF2B5EF4-FFF2-40B4-BE49-F238E27FC236}">
                <a16:creationId xmlns:a16="http://schemas.microsoft.com/office/drawing/2014/main" id="{5264D26E-6FA9-ED28-5A65-6241195C2D89}"/>
              </a:ext>
            </a:extLst>
          </p:cNvPr>
          <p:cNvSpPr>
            <a:spLocks noGrp="1"/>
          </p:cNvSpPr>
          <p:nvPr>
            <p:ph sz="quarter" idx="11"/>
          </p:nvPr>
        </p:nvSpPr>
        <p:spPr>
          <a:xfrm>
            <a:off x="554735" y="1514475"/>
            <a:ext cx="5438775"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9">
            <a:extLst>
              <a:ext uri="{FF2B5EF4-FFF2-40B4-BE49-F238E27FC236}">
                <a16:creationId xmlns:a16="http://schemas.microsoft.com/office/drawing/2014/main" id="{D3CB03F8-3FD8-C7CD-0FF1-0432A52AACA4}"/>
              </a:ext>
            </a:extLst>
          </p:cNvPr>
          <p:cNvSpPr>
            <a:spLocks noGrp="1"/>
          </p:cNvSpPr>
          <p:nvPr>
            <p:ph sz="quarter" idx="12"/>
          </p:nvPr>
        </p:nvSpPr>
        <p:spPr>
          <a:xfrm>
            <a:off x="6198489" y="1514475"/>
            <a:ext cx="5438775"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2">
            <a:extLst>
              <a:ext uri="{FF2B5EF4-FFF2-40B4-BE49-F238E27FC236}">
                <a16:creationId xmlns:a16="http://schemas.microsoft.com/office/drawing/2014/main" id="{454CE8EF-B3B7-CDFC-9AF7-EE2F780B20D5}"/>
              </a:ext>
            </a:extLst>
          </p:cNvPr>
          <p:cNvSpPr>
            <a:spLocks noGrp="1"/>
          </p:cNvSpPr>
          <p:nvPr>
            <p:ph type="body" sz="quarter" idx="13"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7" name="Slide Number">
            <a:extLst>
              <a:ext uri="{FF2B5EF4-FFF2-40B4-BE49-F238E27FC236}">
                <a16:creationId xmlns:a16="http://schemas.microsoft.com/office/drawing/2014/main" id="{8824416D-AFE6-08A7-E4B9-0CFE919218ED}"/>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110555832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14820009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92" imgH="591" progId="TCLayout.ActiveDocument.1">
                  <p:embed/>
                </p:oleObj>
              </mc:Choice>
              <mc:Fallback>
                <p:oleObj name="think-cell Slide" r:id="rId5"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5. Source" hidden="1">
            <a:extLst>
              <a:ext uri="{FF2B5EF4-FFF2-40B4-BE49-F238E27FC236}">
                <a16:creationId xmlns:a16="http://schemas.microsoft.com/office/drawing/2014/main" id="{09F9A864-CDB7-4063-BBF8-591908AA18D0}"/>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6" name="Picture 2" descr="Seal of Massachusetts - Wikipedia">
            <a:extLst>
              <a:ext uri="{FF2B5EF4-FFF2-40B4-BE49-F238E27FC236}">
                <a16:creationId xmlns:a16="http://schemas.microsoft.com/office/drawing/2014/main" id="{80C093E0-C817-4F0A-A377-B08ED9F22A4C}"/>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1271380" y="65317"/>
            <a:ext cx="845972" cy="84575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6FEA18E0-1522-4828-8480-B579AE6296EB}"/>
              </a:ext>
            </a:extLst>
          </p:cNvPr>
          <p:cNvSpPr/>
          <p:nvPr userDrawn="1"/>
        </p:nvSpPr>
        <p:spPr>
          <a:xfrm>
            <a:off x="2501202" y="6619652"/>
            <a:ext cx="7234827" cy="246221"/>
          </a:xfrm>
          <a:prstGeom prst="rect">
            <a:avLst/>
          </a:prstGeom>
        </p:spPr>
        <p:txBody>
          <a:bodyPr wrap="square">
            <a:spAutoFit/>
          </a:bodyPr>
          <a:lstStyle/>
          <a:p>
            <a:pPr algn="ctr"/>
            <a:r>
              <a:rPr lang="en-US" sz="1000" dirty="0">
                <a:solidFill>
                  <a:schemeClr val="tx1"/>
                </a:solidFill>
                <a:effectLst/>
                <a:latin typeface="+mn-lt"/>
              </a:rPr>
              <a:t>This presentation is for informational purposes only. For legal advice, please contact an attorney.</a:t>
            </a:r>
          </a:p>
        </p:txBody>
      </p:sp>
      <p:sp>
        <p:nvSpPr>
          <p:cNvPr id="3" name="Slide Number">
            <a:extLst>
              <a:ext uri="{FF2B5EF4-FFF2-40B4-BE49-F238E27FC236}">
                <a16:creationId xmlns:a16="http://schemas.microsoft.com/office/drawing/2014/main" id="{4A14795E-7C1B-5C31-ACF6-1E34D7B703C2}"/>
              </a:ext>
            </a:extLst>
          </p:cNvPr>
          <p:cNvSpPr>
            <a:spLocks noChangeArrowheads="1"/>
          </p:cNvSpPr>
          <p:nvPr userDrawn="1">
            <p:custDataLst>
              <p:tags r:id="rId3"/>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110468091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0B8D04-682E-43A0-B0F9-92984890B061}"/>
              </a:ext>
            </a:extLst>
          </p:cNvPr>
          <p:cNvSpPr>
            <a:spLocks noGrp="1"/>
          </p:cNvSpPr>
          <p:nvPr>
            <p:ph idx="1"/>
          </p:nvPr>
        </p:nvSpPr>
        <p:spPr>
          <a:xfrm>
            <a:off x="838200" y="1293962"/>
            <a:ext cx="10515600" cy="4883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4">
            <a:extLst>
              <a:ext uri="{FF2B5EF4-FFF2-40B4-BE49-F238E27FC236}">
                <a16:creationId xmlns:a16="http://schemas.microsoft.com/office/drawing/2014/main" id="{3ED335DC-F84E-CC7A-DF16-21A5B6E54DAA}"/>
              </a:ext>
            </a:extLst>
          </p:cNvPr>
          <p:cNvSpPr>
            <a:spLocks noGrp="1"/>
          </p:cNvSpPr>
          <p:nvPr>
            <p:ph type="title"/>
          </p:nvPr>
        </p:nvSpPr>
        <p:spPr>
          <a:xfrm>
            <a:off x="139700" y="166487"/>
            <a:ext cx="10515600" cy="650875"/>
          </a:xfrm>
          <a:prstGeom prst="rect">
            <a:avLst/>
          </a:prstGeom>
        </p:spPr>
        <p:txBody>
          <a:bodyPr anchor="ctr"/>
          <a:lstStyle>
            <a:lvl1pPr>
              <a:defRPr sz="2800">
                <a:solidFill>
                  <a:schemeClr val="bg1"/>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106FF48C-67ED-ECED-D1B0-CEE24A07FAFC}"/>
              </a:ext>
            </a:extLst>
          </p:cNvPr>
          <p:cNvSpPr>
            <a:spLocks noGrp="1"/>
          </p:cNvSpPr>
          <p:nvPr>
            <p:ph type="sldNum" sz="quarter" idx="4"/>
          </p:nvPr>
        </p:nvSpPr>
        <p:spPr>
          <a:xfrm>
            <a:off x="9283700" y="6356350"/>
            <a:ext cx="2743200" cy="365125"/>
          </a:xfrm>
          <a:prstGeom prst="rect">
            <a:avLst/>
          </a:prstGeom>
        </p:spPr>
        <p:txBody>
          <a:bodyPr vert="horz" lIns="91440" tIns="45720" rIns="91440" bIns="45720" rtlCol="0" anchor="ctr"/>
          <a:lstStyle>
            <a:lvl1pPr algn="r">
              <a:defRPr sz="1200">
                <a:solidFill>
                  <a:schemeClr val="bg1">
                    <a:lumMod val="65000"/>
                  </a:schemeClr>
                </a:solidFill>
                <a:latin typeface="Gill Sans MT" panose="020B0502020104020203" pitchFamily="34" charset="0"/>
              </a:defRPr>
            </a:lvl1pPr>
          </a:lstStyle>
          <a:p>
            <a:fld id="{25587240-FD87-41CB-9A0D-E147AFF8EA85}" type="slidenum">
              <a:rPr lang="en-US" smtClean="0"/>
              <a:pPr/>
              <a:t>‹#›</a:t>
            </a:fld>
            <a:endParaRPr lang="en-US"/>
          </a:p>
        </p:txBody>
      </p:sp>
      <p:sp>
        <p:nvSpPr>
          <p:cNvPr id="6" name="Footer Placeholder 2">
            <a:extLst>
              <a:ext uri="{FF2B5EF4-FFF2-40B4-BE49-F238E27FC236}">
                <a16:creationId xmlns:a16="http://schemas.microsoft.com/office/drawing/2014/main" id="{5ED8B51E-5D06-2B19-531C-85447ACA1B79}"/>
              </a:ext>
            </a:extLst>
          </p:cNvPr>
          <p:cNvSpPr>
            <a:spLocks noGrp="1"/>
          </p:cNvSpPr>
          <p:nvPr>
            <p:ph type="ftr" sz="quarter" idx="3"/>
          </p:nvPr>
        </p:nvSpPr>
        <p:spPr>
          <a:xfrm>
            <a:off x="4038600" y="6356350"/>
            <a:ext cx="4114800" cy="365125"/>
          </a:xfrm>
          <a:prstGeom prst="rect">
            <a:avLst/>
          </a:prstGeom>
        </p:spPr>
        <p:txBody>
          <a:bodyPr anchor="ctr"/>
          <a:lstStyle>
            <a:lvl1pPr algn="ctr">
              <a:defRPr sz="1200">
                <a:solidFill>
                  <a:schemeClr val="bg1">
                    <a:lumMod val="65000"/>
                  </a:schemeClr>
                </a:solidFill>
                <a:latin typeface="Gill Sans MT" panose="020B0502020104020203" pitchFamily="34" charset="0"/>
              </a:defRPr>
            </a:lvl1pPr>
          </a:lstStyle>
          <a:p>
            <a:r>
              <a:rPr lang="en-US"/>
              <a:t>This presentation is for informational purposes only. For legal advice, please contact an attorney</a:t>
            </a:r>
          </a:p>
        </p:txBody>
      </p:sp>
    </p:spTree>
    <p:extLst>
      <p:ext uri="{BB962C8B-B14F-4D97-AF65-F5344CB8AC3E}">
        <p14:creationId xmlns:p14="http://schemas.microsoft.com/office/powerpoint/2010/main" val="283824554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2608"/>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043"/>
            </a:lvl1pPr>
            <a:lvl2pPr marL="198721" indent="0" algn="ctr">
              <a:buNone/>
              <a:defRPr sz="869"/>
            </a:lvl2pPr>
            <a:lvl3pPr marL="397442" indent="0" algn="ctr">
              <a:buNone/>
              <a:defRPr sz="783"/>
            </a:lvl3pPr>
            <a:lvl4pPr marL="596163" indent="0" algn="ctr">
              <a:buNone/>
              <a:defRPr sz="695"/>
            </a:lvl4pPr>
            <a:lvl5pPr marL="794883" indent="0" algn="ctr">
              <a:buNone/>
              <a:defRPr sz="695"/>
            </a:lvl5pPr>
            <a:lvl6pPr marL="993604" indent="0" algn="ctr">
              <a:buNone/>
              <a:defRPr sz="695"/>
            </a:lvl6pPr>
            <a:lvl7pPr marL="1192325" indent="0" algn="ctr">
              <a:buNone/>
              <a:defRPr sz="695"/>
            </a:lvl7pPr>
            <a:lvl8pPr marL="1391046" indent="0" algn="ctr">
              <a:buNone/>
              <a:defRPr sz="695"/>
            </a:lvl8pPr>
            <a:lvl9pPr marL="1589767" indent="0" algn="ctr">
              <a:buNone/>
              <a:defRPr sz="695"/>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This presentation is for informational purposes only. For legal advice, please contact an attorney</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6325351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3_Title Onl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E8B3260-D7C2-AAD5-EBA6-77A7F25A16F2}"/>
              </a:ext>
            </a:extLst>
          </p:cNvPr>
          <p:cNvSpPr/>
          <p:nvPr userDrawn="1"/>
        </p:nvSpPr>
        <p:spPr>
          <a:xfrm>
            <a:off x="0" y="0"/>
            <a:ext cx="12192000" cy="893268"/>
          </a:xfrm>
          <a:prstGeom prst="rect">
            <a:avLst/>
          </a:prstGeom>
          <a:solidFill>
            <a:srgbClr val="0000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4">
            <a:extLst>
              <a:ext uri="{FF2B5EF4-FFF2-40B4-BE49-F238E27FC236}">
                <a16:creationId xmlns:a16="http://schemas.microsoft.com/office/drawing/2014/main" id="{E6DA1D4D-C937-74FC-CB6F-2C83DBF34ECD}"/>
              </a:ext>
            </a:extLst>
          </p:cNvPr>
          <p:cNvSpPr>
            <a:spLocks noGrp="1"/>
          </p:cNvSpPr>
          <p:nvPr>
            <p:ph type="title"/>
          </p:nvPr>
        </p:nvSpPr>
        <p:spPr>
          <a:xfrm>
            <a:off x="139700" y="121196"/>
            <a:ext cx="10515600" cy="650875"/>
          </a:xfrm>
          <a:prstGeom prst="rect">
            <a:avLst/>
          </a:prstGeom>
        </p:spPr>
        <p:txBody>
          <a:bodyPr anchor="ctr"/>
          <a:lstStyle>
            <a:lvl1pPr>
              <a:defRPr sz="2800">
                <a:solidFill>
                  <a:schemeClr val="bg1"/>
                </a:solidFill>
              </a:defRPr>
            </a:lvl1pPr>
          </a:lstStyle>
          <a:p>
            <a:r>
              <a:rPr lang="en-US"/>
              <a:t>Click to edit Master title style</a:t>
            </a:r>
          </a:p>
        </p:txBody>
      </p:sp>
      <p:pic>
        <p:nvPicPr>
          <p:cNvPr id="8" name="Picture 7" descr="A picture containing emblem, symbol, logo, text&#10;&#10;Description automatically generated">
            <a:extLst>
              <a:ext uri="{FF2B5EF4-FFF2-40B4-BE49-F238E27FC236}">
                <a16:creationId xmlns:a16="http://schemas.microsoft.com/office/drawing/2014/main" id="{B97C1981-B491-FFEE-A683-4D1F22F89FB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2353" t="27963" r="22440" b="27963"/>
          <a:stretch/>
        </p:blipFill>
        <p:spPr>
          <a:xfrm>
            <a:off x="11353800" y="45291"/>
            <a:ext cx="776932" cy="802687"/>
          </a:xfrm>
          <a:prstGeom prst="rect">
            <a:avLst/>
          </a:prstGeom>
        </p:spPr>
      </p:pic>
      <p:sp>
        <p:nvSpPr>
          <p:cNvPr id="13" name="Footer Placeholder 2">
            <a:extLst>
              <a:ext uri="{FF2B5EF4-FFF2-40B4-BE49-F238E27FC236}">
                <a16:creationId xmlns:a16="http://schemas.microsoft.com/office/drawing/2014/main" id="{E5326D54-9F38-41B7-B903-1F96D0B66DF9}"/>
              </a:ext>
            </a:extLst>
          </p:cNvPr>
          <p:cNvSpPr>
            <a:spLocks noGrp="1"/>
          </p:cNvSpPr>
          <p:nvPr>
            <p:ph type="ftr" sz="quarter" idx="3"/>
          </p:nvPr>
        </p:nvSpPr>
        <p:spPr>
          <a:xfrm>
            <a:off x="4038600" y="6592389"/>
            <a:ext cx="4114800" cy="259718"/>
          </a:xfrm>
          <a:prstGeom prst="rect">
            <a:avLst/>
          </a:prstGeom>
        </p:spPr>
        <p:txBody>
          <a:bodyPr vert="horz" lIns="91440" tIns="45720" rIns="91440" bIns="45720" rtlCol="0" anchor="ctr"/>
          <a:lstStyle>
            <a:lvl1pPr algn="ctr">
              <a:defRPr sz="900">
                <a:solidFill>
                  <a:schemeClr val="bg1">
                    <a:lumMod val="65000"/>
                  </a:schemeClr>
                </a:solidFill>
                <a:latin typeface="Gill Sans MT" panose="020B0502020104020203" pitchFamily="34" charset="0"/>
              </a:defRPr>
            </a:lvl1pPr>
          </a:lstStyle>
          <a:p>
            <a:r>
              <a:rPr lang="en-US"/>
              <a:t>This presentation is for informational purposes only. For legal advice, please contact an attorney</a:t>
            </a:r>
          </a:p>
        </p:txBody>
      </p:sp>
      <p:sp>
        <p:nvSpPr>
          <p:cNvPr id="14" name="Slide Number Placeholder 3">
            <a:extLst>
              <a:ext uri="{FF2B5EF4-FFF2-40B4-BE49-F238E27FC236}">
                <a16:creationId xmlns:a16="http://schemas.microsoft.com/office/drawing/2014/main" id="{8066CB45-6057-9E9A-451D-1FCA957DA432}"/>
              </a:ext>
            </a:extLst>
          </p:cNvPr>
          <p:cNvSpPr>
            <a:spLocks noGrp="1"/>
          </p:cNvSpPr>
          <p:nvPr>
            <p:ph type="sldNum" sz="quarter" idx="4"/>
          </p:nvPr>
        </p:nvSpPr>
        <p:spPr>
          <a:xfrm>
            <a:off x="11739154" y="6592389"/>
            <a:ext cx="452846" cy="259718"/>
          </a:xfrm>
          <a:prstGeom prst="rect">
            <a:avLst/>
          </a:prstGeom>
        </p:spPr>
        <p:txBody>
          <a:bodyPr vert="horz" lIns="91440" tIns="45720" rIns="91440" bIns="45720" rtlCol="0" anchor="ctr"/>
          <a:lstStyle>
            <a:lvl1pPr algn="ctr">
              <a:defRPr sz="900">
                <a:solidFill>
                  <a:schemeClr val="bg1">
                    <a:lumMod val="65000"/>
                  </a:schemeClr>
                </a:solidFill>
                <a:latin typeface="Gill Sans MT" panose="020B0502020104020203" pitchFamily="34" charset="0"/>
              </a:defRPr>
            </a:lvl1pPr>
          </a:lstStyle>
          <a:p>
            <a:fld id="{25587240-FD87-41CB-9A0D-E147AFF8EA85}" type="slidenum">
              <a:rPr lang="en-US" smtClean="0"/>
              <a:pPr/>
              <a:t>‹#›</a:t>
            </a:fld>
            <a:endParaRPr lang="en-US"/>
          </a:p>
        </p:txBody>
      </p:sp>
      <p:sp>
        <p:nvSpPr>
          <p:cNvPr id="2" name="TextBox 1">
            <a:extLst>
              <a:ext uri="{FF2B5EF4-FFF2-40B4-BE49-F238E27FC236}">
                <a16:creationId xmlns:a16="http://schemas.microsoft.com/office/drawing/2014/main" id="{DFA6E9FD-D442-629F-AFB9-19B9F7EB0FC6}"/>
              </a:ext>
            </a:extLst>
          </p:cNvPr>
          <p:cNvSpPr txBox="1"/>
          <p:nvPr userDrawn="1"/>
        </p:nvSpPr>
        <p:spPr>
          <a:xfrm>
            <a:off x="4267200" y="6487437"/>
            <a:ext cx="3657600" cy="215444"/>
          </a:xfrm>
          <a:prstGeom prst="rect">
            <a:avLst/>
          </a:prstGeom>
          <a:noFill/>
          <a:ln w="6350">
            <a:noFill/>
            <a:miter lim="800000"/>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0000"/>
                </a:solidFill>
                <a:effectLst/>
                <a:uLnTx/>
                <a:uFillTx/>
                <a:latin typeface="Gill Sans MT" panose="020B0502020104020203" pitchFamily="34" charset="0"/>
                <a:ea typeface="+mn-ea"/>
                <a:cs typeface="+mn-cs"/>
              </a:rPr>
              <a:t>DRAFT FOR POLICY AND PROGRAM DEVELOPMENT</a:t>
            </a:r>
          </a:p>
        </p:txBody>
      </p:sp>
    </p:spTree>
    <p:extLst>
      <p:ext uri="{BB962C8B-B14F-4D97-AF65-F5344CB8AC3E}">
        <p14:creationId xmlns:p14="http://schemas.microsoft.com/office/powerpoint/2010/main" val="9204811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23192622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413" imgH="416" progId="TCLayout.ActiveDocument.1">
                  <p:embed/>
                </p:oleObj>
              </mc:Choice>
              <mc:Fallback>
                <p:oleObj name="think-cell Slide" r:id="rId8"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6" y="1073768"/>
            <a:ext cx="11082528" cy="20774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533378"/>
            <a:ext cx="325501" cy="103875"/>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498754"/>
            <a:ext cx="7277861" cy="92333"/>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92333"/>
          </a:xfrm>
          <a:prstGeom prst="rect">
            <a:avLst/>
          </a:prstGeom>
          <a:ln w="6350">
            <a:noFill/>
            <a:miter lim="800000"/>
          </a:ln>
        </p:spPr>
        <p:txBody>
          <a:bodyPr vert="horz" wrap="square" lIns="0" tIns="0" rIns="0" bIns="0" rtlCol="0">
            <a:spAutoFit/>
          </a:bodyPr>
          <a:lstStyle>
            <a:lvl1pPr>
              <a:defRPr lang="en-US" sz="800" b="0" dirty="0">
                <a:solidFill>
                  <a:schemeClr val="bg2"/>
                </a:solidFill>
                <a:cs typeface="+mn-cs"/>
              </a:defRPr>
            </a:lvl1pPr>
          </a:lstStyle>
          <a:p>
            <a:pPr lvl="0">
              <a:buNone/>
            </a:pPr>
            <a:r>
              <a:rPr lang="en-US"/>
              <a:t>Add tracker</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354599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27312993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694944"/>
          </a:xfrm>
          <a:prstGeom prst="rect">
            <a:avLst/>
          </a:prstGeom>
        </p:spPr>
        <p:txBody>
          <a:bodyPr vert="horz" anchor="t">
            <a:noAutofit/>
          </a:bodyPr>
          <a:lstStyle>
            <a:lvl1pPr>
              <a:lnSpc>
                <a:spcPct val="90000"/>
              </a:lnSpc>
              <a:defRPr>
                <a:ln w="6350" cap="flat">
                  <a:noFill/>
                  <a:miter lim="800000"/>
                </a:ln>
                <a:solidFill>
                  <a:schemeClr val="accent1"/>
                </a:solidFill>
              </a:defRPr>
            </a:lvl1pPr>
          </a:lstStyle>
          <a:p>
            <a:r>
              <a:rPr lang="en-US"/>
              <a:t>Click to edit Master title style</a:t>
            </a:r>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11312525" y="6533378"/>
            <a:ext cx="325501" cy="103875"/>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554735" y="6501669"/>
            <a:ext cx="7277861"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6"/>
            </p:custDataLst>
          </p:nvPr>
        </p:nvSpPr>
        <p:spPr>
          <a:xfrm>
            <a:off x="554735" y="41597"/>
            <a:ext cx="3843338" cy="92333"/>
          </a:xfrm>
          <a:prstGeom prst="rect">
            <a:avLst/>
          </a:prstGeom>
          <a:ln w="6350">
            <a:noFill/>
            <a:miter lim="800000"/>
          </a:ln>
        </p:spPr>
        <p:txBody>
          <a:bodyPr vert="horz" wrap="square" lIns="0" tIns="0" rIns="0" bIns="0" rtlCol="0">
            <a:spAutoFit/>
          </a:bodyPr>
          <a:lstStyle>
            <a:lvl1pPr>
              <a:defRPr lang="en-US" sz="800" b="0" dirty="0">
                <a:solidFill>
                  <a:schemeClr val="bg2"/>
                </a:solidFill>
                <a:cs typeface="+mn-cs"/>
              </a:defRPr>
            </a:lvl1pPr>
          </a:lstStyle>
          <a:p>
            <a:pPr lvl="0">
              <a:buNone/>
            </a:pPr>
            <a:r>
              <a:rPr lang="en-US"/>
              <a:t>Add tracker</a:t>
            </a:r>
          </a:p>
        </p:txBody>
      </p:sp>
    </p:spTree>
    <p:extLst>
      <p:ext uri="{BB962C8B-B14F-4D97-AF65-F5344CB8AC3E}">
        <p14:creationId xmlns:p14="http://schemas.microsoft.com/office/powerpoint/2010/main" val="330557143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Page">
    <p:bg>
      <p:bgRef idx="1001">
        <a:schemeClr val="bg1"/>
      </p:bgRef>
    </p:bg>
    <p:spTree>
      <p:nvGrpSpPr>
        <p:cNvPr id="1" name=""/>
        <p:cNvGrpSpPr/>
        <p:nvPr/>
      </p:nvGrpSpPr>
      <p:grpSpPr>
        <a:xfrm>
          <a:off x="0" y="0"/>
          <a:ext cx="0" cy="0"/>
          <a:chOff x="0" y="0"/>
          <a:chExt cx="0" cy="0"/>
        </a:xfrm>
      </p:grpSpPr>
      <p:cxnSp>
        <p:nvCxnSpPr>
          <p:cNvPr id="34" name="Straight Connector 33">
            <a:extLst>
              <a:ext uri="{FF2B5EF4-FFF2-40B4-BE49-F238E27FC236}">
                <a16:creationId xmlns:a16="http://schemas.microsoft.com/office/drawing/2014/main" id="{5EBF92C1-3715-29C6-5616-388B92D04112}"/>
              </a:ext>
            </a:extLst>
          </p:cNvPr>
          <p:cNvCxnSpPr/>
          <p:nvPr userDrawn="1"/>
        </p:nvCxnSpPr>
        <p:spPr>
          <a:xfrm>
            <a:off x="2211353" y="914236"/>
            <a:ext cx="0" cy="1334278"/>
          </a:xfrm>
          <a:prstGeom prst="line">
            <a:avLst/>
          </a:prstGeom>
          <a:noFill/>
          <a:ln w="57150" cap="flat" cmpd="sng" algn="ctr">
            <a:solidFill>
              <a:srgbClr val="14558F"/>
            </a:solidFill>
            <a:prstDash val="solid"/>
            <a:miter lim="800000"/>
            <a:tailEnd type="none"/>
          </a:ln>
          <a:effectLst/>
        </p:spPr>
      </p:cxnSp>
      <p:sp>
        <p:nvSpPr>
          <p:cNvPr id="35" name="TextBox 34">
            <a:extLst>
              <a:ext uri="{FF2B5EF4-FFF2-40B4-BE49-F238E27FC236}">
                <a16:creationId xmlns:a16="http://schemas.microsoft.com/office/drawing/2014/main" id="{0725F7E9-28A9-724C-9BC4-9ECA8829B6D1}"/>
              </a:ext>
            </a:extLst>
          </p:cNvPr>
          <p:cNvSpPr txBox="1"/>
          <p:nvPr userDrawn="1"/>
        </p:nvSpPr>
        <p:spPr>
          <a:xfrm>
            <a:off x="2464027" y="1100360"/>
            <a:ext cx="3778900" cy="326823"/>
          </a:xfrm>
          <a:prstGeom prst="rect">
            <a:avLst/>
          </a:prstGeom>
          <a:ln w="6350">
            <a:noFill/>
            <a:miter lim="800000"/>
          </a:ln>
        </p:spPr>
        <p:txBody>
          <a:bodyPr vert="horz" wrap="none" lIns="0" tIns="0" rIns="0" bIns="0" rtlCol="0">
            <a:noAutofit/>
          </a:bodyPr>
          <a:lstStyle/>
          <a:p>
            <a:pPr>
              <a:spcBef>
                <a:spcPts val="300"/>
              </a:spcBef>
              <a:spcAft>
                <a:spcPts val="300"/>
              </a:spcAft>
            </a:pPr>
            <a:r>
              <a:rPr lang="en-US" sz="2000" b="1">
                <a:solidFill>
                  <a:srgbClr val="14558F"/>
                </a:solidFill>
                <a:latin typeface="Arial"/>
              </a:rPr>
              <a:t>Commonwealth of Massachusetts</a:t>
            </a:r>
          </a:p>
        </p:txBody>
      </p:sp>
      <p:sp>
        <p:nvSpPr>
          <p:cNvPr id="36" name="TextBox 35">
            <a:extLst>
              <a:ext uri="{FF2B5EF4-FFF2-40B4-BE49-F238E27FC236}">
                <a16:creationId xmlns:a16="http://schemas.microsoft.com/office/drawing/2014/main" id="{8E37E611-AAA6-A19C-25C9-EDFBA48EFBD9}"/>
              </a:ext>
            </a:extLst>
          </p:cNvPr>
          <p:cNvSpPr txBox="1"/>
          <p:nvPr userDrawn="1"/>
        </p:nvSpPr>
        <p:spPr>
          <a:xfrm>
            <a:off x="2477650" y="1503684"/>
            <a:ext cx="4161455" cy="744830"/>
          </a:xfrm>
          <a:prstGeom prst="rect">
            <a:avLst/>
          </a:prstGeom>
          <a:ln w="6350">
            <a:noFill/>
            <a:miter lim="800000"/>
          </a:ln>
        </p:spPr>
        <p:txBody>
          <a:bodyPr vert="horz" wrap="none" lIns="0" tIns="0" rIns="0" bIns="0" rtlCol="0">
            <a:noAutofit/>
          </a:bodyPr>
          <a:lstStyle/>
          <a:p>
            <a:r>
              <a:rPr lang="en-US" sz="1600" b="1">
                <a:solidFill>
                  <a:srgbClr val="14558F"/>
                </a:solidFill>
                <a:latin typeface="Arial"/>
              </a:rPr>
              <a:t>Executive Office for </a:t>
            </a:r>
          </a:p>
          <a:p>
            <a:r>
              <a:rPr lang="en-US" sz="1600" b="1">
                <a:solidFill>
                  <a:srgbClr val="14558F"/>
                </a:solidFill>
                <a:latin typeface="Arial"/>
              </a:rPr>
              <a:t>Administration and Finance</a:t>
            </a:r>
          </a:p>
        </p:txBody>
      </p:sp>
      <p:pic>
        <p:nvPicPr>
          <p:cNvPr id="37" name="Picture 36" descr="the Massachusetts state seal">
            <a:extLst>
              <a:ext uri="{FF2B5EF4-FFF2-40B4-BE49-F238E27FC236}">
                <a16:creationId xmlns:a16="http://schemas.microsoft.com/office/drawing/2014/main" id="{F7846988-486E-ABB6-772E-8CC7CE047A1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92186" y="914236"/>
            <a:ext cx="1334278" cy="1334278"/>
          </a:xfrm>
          <a:prstGeom prst="rect">
            <a:avLst/>
          </a:prstGeom>
          <a:noFill/>
          <a:extLst>
            <a:ext uri="{909E8E84-426E-40DD-AFC4-6F175D3DCCD1}">
              <a14:hiddenFill xmlns:a14="http://schemas.microsoft.com/office/drawing/2010/main">
                <a:solidFill>
                  <a:srgbClr val="FFFFFF"/>
                </a:solidFill>
              </a14:hiddenFill>
            </a:ext>
          </a:extLst>
        </p:spPr>
      </p:pic>
      <p:sp>
        <p:nvSpPr>
          <p:cNvPr id="9" name="Title 8">
            <a:extLst>
              <a:ext uri="{FF2B5EF4-FFF2-40B4-BE49-F238E27FC236}">
                <a16:creationId xmlns:a16="http://schemas.microsoft.com/office/drawing/2014/main" id="{148AA4FC-7247-11D6-30C7-C0E1503FE959}"/>
              </a:ext>
            </a:extLst>
          </p:cNvPr>
          <p:cNvSpPr>
            <a:spLocks noGrp="1"/>
          </p:cNvSpPr>
          <p:nvPr>
            <p:ph type="title"/>
          </p:nvPr>
        </p:nvSpPr>
        <p:spPr>
          <a:xfrm>
            <a:off x="692186" y="2892665"/>
            <a:ext cx="5946918" cy="1325563"/>
          </a:xfrm>
          <a:prstGeom prst="rect">
            <a:avLst/>
          </a:prstGeom>
        </p:spPr>
        <p:txBody>
          <a:bodyPr anchor="b"/>
          <a:lstStyle>
            <a:lvl1pPr algn="ctr">
              <a:defRPr sz="4400" b="1">
                <a:solidFill>
                  <a:srgbClr val="14558F"/>
                </a:solidFill>
                <a:latin typeface="Aptos" panose="020B0004020202020204" pitchFamily="34" charset="0"/>
                <a:cs typeface="Arial" panose="020B0604020202020204" pitchFamily="34" charset="0"/>
              </a:defRPr>
            </a:lvl1pPr>
          </a:lstStyle>
          <a:p>
            <a:r>
              <a:rPr lang="en-US"/>
              <a:t>Click to edit Master title style</a:t>
            </a:r>
          </a:p>
        </p:txBody>
      </p:sp>
      <p:sp>
        <p:nvSpPr>
          <p:cNvPr id="18" name="Text Placeholder 17">
            <a:extLst>
              <a:ext uri="{FF2B5EF4-FFF2-40B4-BE49-F238E27FC236}">
                <a16:creationId xmlns:a16="http://schemas.microsoft.com/office/drawing/2014/main" id="{5FA9E9EE-B8FC-2CD4-7234-DAB70826978A}"/>
              </a:ext>
            </a:extLst>
          </p:cNvPr>
          <p:cNvSpPr>
            <a:spLocks noGrp="1"/>
          </p:cNvSpPr>
          <p:nvPr>
            <p:ph type="body" sz="quarter" idx="10"/>
          </p:nvPr>
        </p:nvSpPr>
        <p:spPr>
          <a:xfrm>
            <a:off x="691866" y="4218228"/>
            <a:ext cx="5946917" cy="391259"/>
          </a:xfrm>
          <a:prstGeom prst="rect">
            <a:avLst/>
          </a:prstGeom>
        </p:spPr>
        <p:txBody>
          <a:bodyPr/>
          <a:lstStyle>
            <a:lvl1pPr algn="ctr">
              <a:buNone/>
              <a:defRPr sz="2400" b="0">
                <a:solidFill>
                  <a:srgbClr val="14558F"/>
                </a:solidFill>
                <a:latin typeface="Aptos" panose="020B0004020202020204" pitchFamily="34" charset="0"/>
                <a:cs typeface="Arial" panose="020B0604020202020204" pitchFamily="34" charset="0"/>
              </a:defRPr>
            </a:lvl1pPr>
          </a:lstStyle>
          <a:p>
            <a:pPr lvl="0"/>
            <a:r>
              <a:rPr lang="en-US"/>
              <a:t>Click to edit Master text styles</a:t>
            </a:r>
          </a:p>
        </p:txBody>
      </p:sp>
      <p:sp>
        <p:nvSpPr>
          <p:cNvPr id="20" name="Text Placeholder 19">
            <a:extLst>
              <a:ext uri="{FF2B5EF4-FFF2-40B4-BE49-F238E27FC236}">
                <a16:creationId xmlns:a16="http://schemas.microsoft.com/office/drawing/2014/main" id="{536AAD19-01F2-DDCE-FDCE-F07C78787D71}"/>
              </a:ext>
            </a:extLst>
          </p:cNvPr>
          <p:cNvSpPr>
            <a:spLocks noGrp="1"/>
          </p:cNvSpPr>
          <p:nvPr>
            <p:ph type="body" sz="quarter" idx="11"/>
          </p:nvPr>
        </p:nvSpPr>
        <p:spPr>
          <a:xfrm>
            <a:off x="691724" y="4609487"/>
            <a:ext cx="5946775" cy="353697"/>
          </a:xfrm>
          <a:prstGeom prst="rect">
            <a:avLst/>
          </a:prstGeom>
        </p:spPr>
        <p:txBody>
          <a:bodyPr/>
          <a:lstStyle>
            <a:lvl1pPr algn="ctr">
              <a:buNone/>
              <a:defRPr sz="1600" i="0">
                <a:solidFill>
                  <a:srgbClr val="14558F"/>
                </a:solidFill>
              </a:defRPr>
            </a:lvl1pPr>
            <a:lvl2pPr>
              <a:buNone/>
              <a:defRPr/>
            </a:lvl2pPr>
          </a:lstStyle>
          <a:p>
            <a:pPr lvl="0"/>
            <a:r>
              <a:rPr lang="en-US"/>
              <a:t>Click to edit Master text styles</a:t>
            </a:r>
          </a:p>
        </p:txBody>
      </p:sp>
    </p:spTree>
    <p:extLst>
      <p:ext uri="{BB962C8B-B14F-4D97-AF65-F5344CB8AC3E}">
        <p14:creationId xmlns:p14="http://schemas.microsoft.com/office/powerpoint/2010/main" val="3380462569"/>
      </p:ext>
    </p:extLst>
  </p:cSld>
  <p:clrMapOvr>
    <a:overrideClrMapping bg1="lt1" tx1="dk1" bg2="lt2" tx2="dk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387A11-9916-51F0-5060-95C1EAFDDC6D}"/>
              </a:ext>
            </a:extLst>
          </p:cNvPr>
          <p:cNvSpPr/>
          <p:nvPr userDrawn="1"/>
        </p:nvSpPr>
        <p:spPr>
          <a:xfrm>
            <a:off x="2501202" y="6628983"/>
            <a:ext cx="7234827" cy="246221"/>
          </a:xfrm>
          <a:prstGeom prst="rect">
            <a:avLst/>
          </a:prstGeom>
        </p:spPr>
        <p:txBody>
          <a:bodyPr wrap="square">
            <a:spAutoFit/>
          </a:bodyPr>
          <a:lstStyle/>
          <a:p>
            <a:pPr algn="ctr"/>
            <a:r>
              <a:rPr lang="en-US" sz="1000">
                <a:solidFill>
                  <a:schemeClr val="tx1"/>
                </a:solidFill>
                <a:latin typeface="Arial"/>
              </a:rPr>
              <a:t>CONFIDENTIAL DRAFT FOR POLICY DEVELOPMENT PURPOSES</a:t>
            </a:r>
          </a:p>
        </p:txBody>
      </p:sp>
      <p:cxnSp>
        <p:nvCxnSpPr>
          <p:cNvPr id="14" name="Straight Connector 13">
            <a:extLst>
              <a:ext uri="{FF2B5EF4-FFF2-40B4-BE49-F238E27FC236}">
                <a16:creationId xmlns:a16="http://schemas.microsoft.com/office/drawing/2014/main" id="{EA55EDBA-220C-D025-2EE8-DDF07C26195D}"/>
              </a:ext>
            </a:extLst>
          </p:cNvPr>
          <p:cNvCxnSpPr>
            <a:cxnSpLocks/>
          </p:cNvCxnSpPr>
          <p:nvPr userDrawn="1"/>
        </p:nvCxnSpPr>
        <p:spPr>
          <a:xfrm>
            <a:off x="2621900" y="2540209"/>
            <a:ext cx="0" cy="1777582"/>
          </a:xfrm>
          <a:prstGeom prst="line">
            <a:avLst/>
          </a:prstGeom>
          <a:noFill/>
          <a:ln w="57150" cap="flat" cmpd="sng" algn="ctr">
            <a:solidFill>
              <a:srgbClr val="14558F"/>
            </a:solidFill>
            <a:prstDash val="solid"/>
            <a:miter lim="800000"/>
            <a:tailEnd type="none"/>
          </a:ln>
          <a:effectLst/>
        </p:spPr>
      </p:cxnSp>
      <p:pic>
        <p:nvPicPr>
          <p:cNvPr id="2050" name="Picture 2" descr="the Massachusetts state seal">
            <a:extLst>
              <a:ext uri="{FF2B5EF4-FFF2-40B4-BE49-F238E27FC236}">
                <a16:creationId xmlns:a16="http://schemas.microsoft.com/office/drawing/2014/main" id="{12239A2C-69AA-F21E-E4DE-DFA0226EA98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2290" y="2540209"/>
            <a:ext cx="1777582" cy="17775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FFCBA31-7F71-B14D-EF20-A55C93EF9875}"/>
              </a:ext>
            </a:extLst>
          </p:cNvPr>
          <p:cNvSpPr>
            <a:spLocks noGrp="1"/>
          </p:cNvSpPr>
          <p:nvPr>
            <p:ph type="title"/>
          </p:nvPr>
        </p:nvSpPr>
        <p:spPr>
          <a:xfrm>
            <a:off x="2893929" y="2730111"/>
            <a:ext cx="8181507" cy="763587"/>
          </a:xfrm>
          <a:prstGeom prst="rect">
            <a:avLst/>
          </a:prstGeom>
        </p:spPr>
        <p:txBody>
          <a:bodyPr anchor="ctr"/>
          <a:lstStyle>
            <a:lvl1pPr algn="ctr">
              <a:defRPr sz="4400" b="1">
                <a:solidFill>
                  <a:srgbClr val="14558F"/>
                </a:solidFill>
                <a:latin typeface="Aptos" panose="020B0004020202020204" pitchFamily="34" charset="0"/>
                <a:cs typeface="Arial" panose="020B0604020202020204"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CBBB3914-3542-7297-2956-4E3846DBBD9B}"/>
              </a:ext>
            </a:extLst>
          </p:cNvPr>
          <p:cNvSpPr>
            <a:spLocks noGrp="1"/>
          </p:cNvSpPr>
          <p:nvPr>
            <p:ph type="body" sz="quarter" idx="10"/>
          </p:nvPr>
        </p:nvSpPr>
        <p:spPr>
          <a:xfrm>
            <a:off x="2894013" y="3554414"/>
            <a:ext cx="8181975" cy="500002"/>
          </a:xfrm>
          <a:prstGeom prst="rect">
            <a:avLst/>
          </a:prstGeom>
        </p:spPr>
        <p:txBody>
          <a:bodyPr/>
          <a:lstStyle>
            <a:lvl1pPr algn="ctr">
              <a:buNone/>
              <a:defRPr sz="2800">
                <a:latin typeface="Aptos" panose="020B00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897264765"/>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27312993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694944"/>
          </a:xfrm>
          <a:prstGeom prst="rect">
            <a:avLst/>
          </a:prstGeom>
        </p:spPr>
        <p:txBody>
          <a:bodyPr vert="horz" anchor="t">
            <a:noAutofit/>
          </a:bodyPr>
          <a:lstStyle>
            <a:lvl1pPr>
              <a:lnSpc>
                <a:spcPct val="90000"/>
              </a:lnSpc>
              <a:defRPr>
                <a:ln w="6350" cap="flat">
                  <a:noFill/>
                  <a:miter lim="800000"/>
                </a:ln>
                <a:solidFill>
                  <a:schemeClr val="accent1"/>
                </a:solidFill>
              </a:defRPr>
            </a:lvl1pPr>
          </a:lstStyle>
          <a:p>
            <a:r>
              <a:rPr lang="en-US"/>
              <a:t>Click to edit Master title style</a:t>
            </a:r>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11312525" y="6533378"/>
            <a:ext cx="325501" cy="103875"/>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554735" y="6501669"/>
            <a:ext cx="7277861"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6"/>
            </p:custDataLst>
          </p:nvPr>
        </p:nvSpPr>
        <p:spPr>
          <a:xfrm>
            <a:off x="554735" y="41597"/>
            <a:ext cx="3843338" cy="92333"/>
          </a:xfrm>
          <a:prstGeom prst="rect">
            <a:avLst/>
          </a:prstGeom>
          <a:ln w="6350">
            <a:noFill/>
            <a:miter lim="800000"/>
          </a:ln>
        </p:spPr>
        <p:txBody>
          <a:bodyPr vert="horz" wrap="square" lIns="0" tIns="0" rIns="0" bIns="0" rtlCol="0">
            <a:spAutoFit/>
          </a:bodyPr>
          <a:lstStyle>
            <a:lvl1pPr>
              <a:defRPr lang="en-US" sz="800" b="0" dirty="0">
                <a:solidFill>
                  <a:schemeClr val="bg2"/>
                </a:solidFill>
                <a:cs typeface="+mn-cs"/>
              </a:defRPr>
            </a:lvl1pPr>
          </a:lstStyle>
          <a:p>
            <a:pPr lvl="0">
              <a:buNone/>
            </a:pPr>
            <a:r>
              <a:rPr lang="en-US"/>
              <a:t>Add tracker</a:t>
            </a:r>
          </a:p>
        </p:txBody>
      </p:sp>
    </p:spTree>
    <p:extLst>
      <p:ext uri="{BB962C8B-B14F-4D97-AF65-F5344CB8AC3E}">
        <p14:creationId xmlns:p14="http://schemas.microsoft.com/office/powerpoint/2010/main" val="416860280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Agenda">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EA55EDBA-220C-D025-2EE8-DDF07C26195D}"/>
              </a:ext>
            </a:extLst>
          </p:cNvPr>
          <p:cNvCxnSpPr>
            <a:cxnSpLocks/>
          </p:cNvCxnSpPr>
          <p:nvPr userDrawn="1"/>
        </p:nvCxnSpPr>
        <p:spPr>
          <a:xfrm>
            <a:off x="2621900" y="685800"/>
            <a:ext cx="0" cy="5486400"/>
          </a:xfrm>
          <a:prstGeom prst="line">
            <a:avLst/>
          </a:prstGeom>
          <a:noFill/>
          <a:ln w="57150" cap="flat" cmpd="sng" algn="ctr">
            <a:solidFill>
              <a:srgbClr val="14558F"/>
            </a:solidFill>
            <a:prstDash val="solid"/>
            <a:miter lim="800000"/>
            <a:tailEnd type="none"/>
          </a:ln>
          <a:effectLst/>
        </p:spPr>
      </p:cxnSp>
      <p:sp>
        <p:nvSpPr>
          <p:cNvPr id="7" name="Rectangle 6">
            <a:extLst>
              <a:ext uri="{FF2B5EF4-FFF2-40B4-BE49-F238E27FC236}">
                <a16:creationId xmlns:a16="http://schemas.microsoft.com/office/drawing/2014/main" id="{E4387A11-9916-51F0-5060-95C1EAFDDC6D}"/>
              </a:ext>
            </a:extLst>
          </p:cNvPr>
          <p:cNvSpPr/>
          <p:nvPr userDrawn="1"/>
        </p:nvSpPr>
        <p:spPr>
          <a:xfrm>
            <a:off x="2501202" y="6628983"/>
            <a:ext cx="7234827" cy="246221"/>
          </a:xfrm>
          <a:prstGeom prst="rect">
            <a:avLst/>
          </a:prstGeom>
        </p:spPr>
        <p:txBody>
          <a:bodyPr wrap="square">
            <a:spAutoFit/>
          </a:bodyPr>
          <a:lstStyle/>
          <a:p>
            <a:pPr algn="ctr"/>
            <a:r>
              <a:rPr lang="en-US" sz="1000">
                <a:solidFill>
                  <a:schemeClr val="tx1"/>
                </a:solidFill>
                <a:latin typeface="Arial"/>
              </a:rPr>
              <a:t>CONFIDENTIAL DRAFT FOR POLICY DEVELOPMENT PURPOSES</a:t>
            </a:r>
          </a:p>
        </p:txBody>
      </p:sp>
      <p:pic>
        <p:nvPicPr>
          <p:cNvPr id="2050" name="Picture 2" descr="the Massachusetts state seal">
            <a:extLst>
              <a:ext uri="{FF2B5EF4-FFF2-40B4-BE49-F238E27FC236}">
                <a16:creationId xmlns:a16="http://schemas.microsoft.com/office/drawing/2014/main" id="{12239A2C-69AA-F21E-E4DE-DFA0226EA98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2290" y="2540209"/>
            <a:ext cx="1777582" cy="1777582"/>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5F99B830-6277-5AA8-B0EB-E4A62A0CE1D0}"/>
              </a:ext>
            </a:extLst>
          </p:cNvPr>
          <p:cNvSpPr>
            <a:spLocks noGrp="1"/>
          </p:cNvSpPr>
          <p:nvPr>
            <p:ph type="body" sz="quarter" idx="10"/>
          </p:nvPr>
        </p:nvSpPr>
        <p:spPr>
          <a:xfrm>
            <a:off x="2893929" y="871267"/>
            <a:ext cx="8005763" cy="5115465"/>
          </a:xfrm>
          <a:prstGeom prst="rect">
            <a:avLst/>
          </a:prstGeom>
        </p:spPr>
        <p:txBody>
          <a:bodyPr anchor="ctr"/>
          <a:lstStyle>
            <a:lvl1pPr marL="274320" indent="-365760">
              <a:buFont typeface="+mj-lt"/>
              <a:buAutoNum type="arabicPeriod"/>
              <a:defRPr sz="3200" b="1">
                <a:solidFill>
                  <a:srgbClr val="14558F"/>
                </a:solidFill>
              </a:defRPr>
            </a:lvl1pPr>
          </a:lstStyle>
          <a:p>
            <a:pPr lvl="0"/>
            <a:r>
              <a:rPr lang="en-US"/>
              <a:t>Click to edit Master text styles</a:t>
            </a:r>
          </a:p>
        </p:txBody>
      </p:sp>
    </p:spTree>
    <p:extLst>
      <p:ext uri="{BB962C8B-B14F-4D97-AF65-F5344CB8AC3E}">
        <p14:creationId xmlns:p14="http://schemas.microsoft.com/office/powerpoint/2010/main" val="3539236424"/>
      </p:ext>
    </p:extLst>
  </p:cSld>
  <p:clrMapOvr>
    <a:overrideClrMapping bg1="lt1" tx1="dk1" bg2="lt2" tx2="dk2" accent1="accent1" accent2="accent2" accent3="accent3" accent4="accent4" accent5="accent5" accent6="accent6" hlink="hlink" folHlink="folHlink"/>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5EDFB6-BB3B-E619-AD47-BBF4138576D7}"/>
              </a:ext>
            </a:extLst>
          </p:cNvPr>
          <p:cNvSpPr/>
          <p:nvPr userDrawn="1"/>
        </p:nvSpPr>
        <p:spPr>
          <a:xfrm>
            <a:off x="0" y="0"/>
            <a:ext cx="12192000" cy="1003952"/>
          </a:xfrm>
          <a:prstGeom prst="rect">
            <a:avLst/>
          </a:prstGeom>
          <a:solidFill>
            <a:srgbClr val="14558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4" name="Rectangle 3">
            <a:extLst>
              <a:ext uri="{FF2B5EF4-FFF2-40B4-BE49-F238E27FC236}">
                <a16:creationId xmlns:a16="http://schemas.microsoft.com/office/drawing/2014/main" id="{250765C4-06F4-6482-52F3-20D2CA13E48E}"/>
              </a:ext>
            </a:extLst>
          </p:cNvPr>
          <p:cNvSpPr/>
          <p:nvPr userDrawn="1"/>
        </p:nvSpPr>
        <p:spPr>
          <a:xfrm>
            <a:off x="2501202" y="6647644"/>
            <a:ext cx="7234827" cy="246221"/>
          </a:xfrm>
          <a:prstGeom prst="rect">
            <a:avLst/>
          </a:prstGeom>
        </p:spPr>
        <p:txBody>
          <a:bodyPr wrap="square">
            <a:spAutoFit/>
          </a:bodyPr>
          <a:lstStyle/>
          <a:p>
            <a:pPr algn="ctr"/>
            <a:r>
              <a:rPr lang="en-US" sz="1000">
                <a:solidFill>
                  <a:srgbClr val="000000"/>
                </a:solidFill>
                <a:latin typeface="Arial"/>
              </a:rPr>
              <a:t>CONFIDENTIAL DRAFT FOR POLICY DEVELOPMENT PURPOSES</a:t>
            </a:r>
          </a:p>
        </p:txBody>
      </p:sp>
      <p:pic>
        <p:nvPicPr>
          <p:cNvPr id="5" name="Picture 4" descr="Logo&#10;&#10;Description automatically generated">
            <a:extLst>
              <a:ext uri="{FF2B5EF4-FFF2-40B4-BE49-F238E27FC236}">
                <a16:creationId xmlns:a16="http://schemas.microsoft.com/office/drawing/2014/main" id="{01314C7F-4C4B-2F7D-633E-A7C877AE79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48293" y="76430"/>
            <a:ext cx="853046" cy="853391"/>
          </a:xfrm>
          <a:prstGeom prst="rect">
            <a:avLst/>
          </a:prstGeom>
        </p:spPr>
      </p:pic>
      <p:sp>
        <p:nvSpPr>
          <p:cNvPr id="9" name="Title 8">
            <a:extLst>
              <a:ext uri="{FF2B5EF4-FFF2-40B4-BE49-F238E27FC236}">
                <a16:creationId xmlns:a16="http://schemas.microsoft.com/office/drawing/2014/main" id="{1BFEA2E6-D047-4E17-CBE6-D496270AB7F3}"/>
              </a:ext>
            </a:extLst>
          </p:cNvPr>
          <p:cNvSpPr>
            <a:spLocks noGrp="1"/>
          </p:cNvSpPr>
          <p:nvPr>
            <p:ph type="title"/>
          </p:nvPr>
        </p:nvSpPr>
        <p:spPr>
          <a:xfrm>
            <a:off x="366346" y="137677"/>
            <a:ext cx="10770355" cy="728598"/>
          </a:xfrm>
          <a:prstGeom prst="rect">
            <a:avLst/>
          </a:prstGeom>
        </p:spPr>
        <p:txBody>
          <a:bodyPr anchor="ctr"/>
          <a:lstStyle>
            <a:lvl1pPr>
              <a:defRPr sz="2800" b="1">
                <a:solidFill>
                  <a:schemeClr val="bg1"/>
                </a:solidFill>
              </a:defRPr>
            </a:lvl1pPr>
          </a:lstStyle>
          <a:p>
            <a:r>
              <a:rPr lang="en-US"/>
              <a:t>Click to edit Master title style</a:t>
            </a:r>
          </a:p>
        </p:txBody>
      </p:sp>
    </p:spTree>
    <p:extLst>
      <p:ext uri="{BB962C8B-B14F-4D97-AF65-F5344CB8AC3E}">
        <p14:creationId xmlns:p14="http://schemas.microsoft.com/office/powerpoint/2010/main" val="264727678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Title &amp; Subtit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5EDFB6-BB3B-E619-AD47-BBF4138576D7}"/>
              </a:ext>
            </a:extLst>
          </p:cNvPr>
          <p:cNvSpPr/>
          <p:nvPr userDrawn="1"/>
        </p:nvSpPr>
        <p:spPr>
          <a:xfrm>
            <a:off x="0" y="0"/>
            <a:ext cx="12192000" cy="1003952"/>
          </a:xfrm>
          <a:prstGeom prst="rect">
            <a:avLst/>
          </a:prstGeom>
          <a:solidFill>
            <a:srgbClr val="14558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4" name="Rectangle 3">
            <a:extLst>
              <a:ext uri="{FF2B5EF4-FFF2-40B4-BE49-F238E27FC236}">
                <a16:creationId xmlns:a16="http://schemas.microsoft.com/office/drawing/2014/main" id="{250765C4-06F4-6482-52F3-20D2CA13E48E}"/>
              </a:ext>
            </a:extLst>
          </p:cNvPr>
          <p:cNvSpPr/>
          <p:nvPr userDrawn="1"/>
        </p:nvSpPr>
        <p:spPr>
          <a:xfrm>
            <a:off x="2501202" y="6647644"/>
            <a:ext cx="7234827" cy="246221"/>
          </a:xfrm>
          <a:prstGeom prst="rect">
            <a:avLst/>
          </a:prstGeom>
        </p:spPr>
        <p:txBody>
          <a:bodyPr wrap="square">
            <a:spAutoFit/>
          </a:bodyPr>
          <a:lstStyle/>
          <a:p>
            <a:pPr algn="ctr"/>
            <a:r>
              <a:rPr lang="en-US" sz="1000">
                <a:solidFill>
                  <a:srgbClr val="000000"/>
                </a:solidFill>
                <a:latin typeface="Arial"/>
              </a:rPr>
              <a:t>CONFIDENTIAL DRAFT FOR POLICY DEVELOPMENT PURPOSES</a:t>
            </a:r>
          </a:p>
        </p:txBody>
      </p:sp>
      <p:pic>
        <p:nvPicPr>
          <p:cNvPr id="5" name="Picture 4" descr="Logo&#10;&#10;Description automatically generated">
            <a:extLst>
              <a:ext uri="{FF2B5EF4-FFF2-40B4-BE49-F238E27FC236}">
                <a16:creationId xmlns:a16="http://schemas.microsoft.com/office/drawing/2014/main" id="{01314C7F-4C4B-2F7D-633E-A7C877AE79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48293" y="76430"/>
            <a:ext cx="853046" cy="853391"/>
          </a:xfrm>
          <a:prstGeom prst="rect">
            <a:avLst/>
          </a:prstGeom>
        </p:spPr>
      </p:pic>
      <p:sp>
        <p:nvSpPr>
          <p:cNvPr id="9" name="Title 8">
            <a:extLst>
              <a:ext uri="{FF2B5EF4-FFF2-40B4-BE49-F238E27FC236}">
                <a16:creationId xmlns:a16="http://schemas.microsoft.com/office/drawing/2014/main" id="{1BFEA2E6-D047-4E17-CBE6-D496270AB7F3}"/>
              </a:ext>
            </a:extLst>
          </p:cNvPr>
          <p:cNvSpPr>
            <a:spLocks noGrp="1"/>
          </p:cNvSpPr>
          <p:nvPr>
            <p:ph type="title"/>
          </p:nvPr>
        </p:nvSpPr>
        <p:spPr>
          <a:xfrm>
            <a:off x="366346" y="137677"/>
            <a:ext cx="10770355" cy="728598"/>
          </a:xfrm>
          <a:prstGeom prst="rect">
            <a:avLst/>
          </a:prstGeom>
        </p:spPr>
        <p:txBody>
          <a:bodyPr anchor="ctr"/>
          <a:lstStyle>
            <a:lvl1pPr>
              <a:defRPr sz="2800" b="1">
                <a:solidFill>
                  <a:schemeClr val="bg1"/>
                </a:solidFill>
              </a:defRPr>
            </a:lvl1pPr>
          </a:lstStyle>
          <a:p>
            <a:r>
              <a:rPr lang="en-US"/>
              <a:t>Click to edit Master title style</a:t>
            </a:r>
          </a:p>
        </p:txBody>
      </p:sp>
      <p:sp>
        <p:nvSpPr>
          <p:cNvPr id="10" name="Text Placeholder 17">
            <a:extLst>
              <a:ext uri="{FF2B5EF4-FFF2-40B4-BE49-F238E27FC236}">
                <a16:creationId xmlns:a16="http://schemas.microsoft.com/office/drawing/2014/main" id="{C61CA317-85C2-46BB-40AC-EA027EBA1621}"/>
              </a:ext>
            </a:extLst>
          </p:cNvPr>
          <p:cNvSpPr>
            <a:spLocks noGrp="1"/>
          </p:cNvSpPr>
          <p:nvPr>
            <p:ph type="body" sz="quarter" idx="10"/>
          </p:nvPr>
        </p:nvSpPr>
        <p:spPr>
          <a:xfrm>
            <a:off x="366346" y="1141629"/>
            <a:ext cx="11305194" cy="376620"/>
          </a:xfrm>
          <a:prstGeom prst="rect">
            <a:avLst/>
          </a:prstGeom>
        </p:spPr>
        <p:txBody>
          <a:bodyPr/>
          <a:lstStyle>
            <a:lvl1pPr algn="l">
              <a:buNone/>
              <a:defRPr sz="2000" b="1" i="1">
                <a:solidFill>
                  <a:srgbClr val="14558F"/>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16578665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Title, Subtitle &amp; Single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5EDFB6-BB3B-E619-AD47-BBF4138576D7}"/>
              </a:ext>
            </a:extLst>
          </p:cNvPr>
          <p:cNvSpPr/>
          <p:nvPr userDrawn="1"/>
        </p:nvSpPr>
        <p:spPr>
          <a:xfrm>
            <a:off x="0" y="0"/>
            <a:ext cx="12192000" cy="1003952"/>
          </a:xfrm>
          <a:prstGeom prst="rect">
            <a:avLst/>
          </a:prstGeom>
          <a:solidFill>
            <a:srgbClr val="14558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4" name="Rectangle 3">
            <a:extLst>
              <a:ext uri="{FF2B5EF4-FFF2-40B4-BE49-F238E27FC236}">
                <a16:creationId xmlns:a16="http://schemas.microsoft.com/office/drawing/2014/main" id="{250765C4-06F4-6482-52F3-20D2CA13E48E}"/>
              </a:ext>
            </a:extLst>
          </p:cNvPr>
          <p:cNvSpPr/>
          <p:nvPr userDrawn="1"/>
        </p:nvSpPr>
        <p:spPr>
          <a:xfrm>
            <a:off x="2501202" y="6647644"/>
            <a:ext cx="7234827" cy="246221"/>
          </a:xfrm>
          <a:prstGeom prst="rect">
            <a:avLst/>
          </a:prstGeom>
        </p:spPr>
        <p:txBody>
          <a:bodyPr wrap="square">
            <a:spAutoFit/>
          </a:bodyPr>
          <a:lstStyle/>
          <a:p>
            <a:pPr algn="ctr"/>
            <a:r>
              <a:rPr lang="en-US" sz="1000">
                <a:solidFill>
                  <a:srgbClr val="000000"/>
                </a:solidFill>
                <a:latin typeface="Arial"/>
              </a:rPr>
              <a:t>CONFIDENTIAL DRAFT FOR POLICY DEVELOPMENT PURPOSES</a:t>
            </a:r>
          </a:p>
        </p:txBody>
      </p:sp>
      <p:pic>
        <p:nvPicPr>
          <p:cNvPr id="5" name="Picture 4" descr="Logo&#10;&#10;Description automatically generated">
            <a:extLst>
              <a:ext uri="{FF2B5EF4-FFF2-40B4-BE49-F238E27FC236}">
                <a16:creationId xmlns:a16="http://schemas.microsoft.com/office/drawing/2014/main" id="{01314C7F-4C4B-2F7D-633E-A7C877AE79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48293" y="76430"/>
            <a:ext cx="853046" cy="853391"/>
          </a:xfrm>
          <a:prstGeom prst="rect">
            <a:avLst/>
          </a:prstGeom>
        </p:spPr>
      </p:pic>
      <p:sp>
        <p:nvSpPr>
          <p:cNvPr id="9" name="Title 8">
            <a:extLst>
              <a:ext uri="{FF2B5EF4-FFF2-40B4-BE49-F238E27FC236}">
                <a16:creationId xmlns:a16="http://schemas.microsoft.com/office/drawing/2014/main" id="{1BFEA2E6-D047-4E17-CBE6-D496270AB7F3}"/>
              </a:ext>
            </a:extLst>
          </p:cNvPr>
          <p:cNvSpPr>
            <a:spLocks noGrp="1"/>
          </p:cNvSpPr>
          <p:nvPr>
            <p:ph type="title"/>
          </p:nvPr>
        </p:nvSpPr>
        <p:spPr>
          <a:xfrm>
            <a:off x="366346" y="137677"/>
            <a:ext cx="10770355" cy="728598"/>
          </a:xfrm>
          <a:prstGeom prst="rect">
            <a:avLst/>
          </a:prstGeom>
        </p:spPr>
        <p:txBody>
          <a:bodyPr anchor="ctr"/>
          <a:lstStyle>
            <a:lvl1pPr>
              <a:defRPr sz="2800" b="1">
                <a:solidFill>
                  <a:schemeClr val="bg1"/>
                </a:solidFill>
              </a:defRPr>
            </a:lvl1pPr>
          </a:lstStyle>
          <a:p>
            <a:r>
              <a:rPr lang="en-US"/>
              <a:t>Click to edit Master title style</a:t>
            </a:r>
          </a:p>
        </p:txBody>
      </p:sp>
      <p:sp>
        <p:nvSpPr>
          <p:cNvPr id="10" name="Text Placeholder 17">
            <a:extLst>
              <a:ext uri="{FF2B5EF4-FFF2-40B4-BE49-F238E27FC236}">
                <a16:creationId xmlns:a16="http://schemas.microsoft.com/office/drawing/2014/main" id="{C61CA317-85C2-46BB-40AC-EA027EBA1621}"/>
              </a:ext>
            </a:extLst>
          </p:cNvPr>
          <p:cNvSpPr>
            <a:spLocks noGrp="1"/>
          </p:cNvSpPr>
          <p:nvPr>
            <p:ph type="body" sz="quarter" idx="10"/>
          </p:nvPr>
        </p:nvSpPr>
        <p:spPr>
          <a:xfrm>
            <a:off x="366346" y="1141629"/>
            <a:ext cx="11305194" cy="376620"/>
          </a:xfrm>
          <a:prstGeom prst="rect">
            <a:avLst/>
          </a:prstGeom>
        </p:spPr>
        <p:txBody>
          <a:bodyPr/>
          <a:lstStyle>
            <a:lvl1pPr algn="l">
              <a:buNone/>
              <a:defRPr sz="2000" b="1" i="1">
                <a:solidFill>
                  <a:srgbClr val="14558F"/>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 name="Content Placeholder 5">
            <a:extLst>
              <a:ext uri="{FF2B5EF4-FFF2-40B4-BE49-F238E27FC236}">
                <a16:creationId xmlns:a16="http://schemas.microsoft.com/office/drawing/2014/main" id="{22455712-7227-E0CD-E929-74D7271509C8}"/>
              </a:ext>
            </a:extLst>
          </p:cNvPr>
          <p:cNvSpPr>
            <a:spLocks noGrp="1"/>
          </p:cNvSpPr>
          <p:nvPr>
            <p:ph sz="quarter" idx="11"/>
          </p:nvPr>
        </p:nvSpPr>
        <p:spPr>
          <a:xfrm>
            <a:off x="366713" y="1655763"/>
            <a:ext cx="11304587" cy="4779962"/>
          </a:xfrm>
          <a:prstGeom prst="rect">
            <a:avLst/>
          </a:prstGeom>
        </p:spPr>
        <p:txBody>
          <a:bodyPr/>
          <a:lstStyle>
            <a:lvl1pPr>
              <a:buFont typeface="Wingdings" panose="05000000000000000000" pitchFamily="2" charset="2"/>
              <a:buChar char="§"/>
              <a:defRPr sz="2400"/>
            </a:lvl1pPr>
            <a:lvl2pPr>
              <a:buFont typeface="Wingdings" panose="05000000000000000000" pitchFamily="2" charset="2"/>
              <a:buChar char="§"/>
              <a:defRPr sz="2000"/>
            </a:lvl2pPr>
            <a:lvl3pPr>
              <a:buFont typeface="Wingdings" panose="05000000000000000000" pitchFamily="2" charset="2"/>
              <a:buChar char="§"/>
              <a:defRPr sz="1800"/>
            </a:lvl3pPr>
            <a:lvl4pPr>
              <a:buFont typeface="Wingdings" panose="05000000000000000000" pitchFamily="2" charset="2"/>
              <a:buChar char="§"/>
              <a:defRPr sz="1600"/>
            </a:lvl4pPr>
            <a:lvl5pPr>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176909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Title, Subtitle &amp; Double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5EDFB6-BB3B-E619-AD47-BBF4138576D7}"/>
              </a:ext>
            </a:extLst>
          </p:cNvPr>
          <p:cNvSpPr/>
          <p:nvPr userDrawn="1"/>
        </p:nvSpPr>
        <p:spPr>
          <a:xfrm>
            <a:off x="0" y="0"/>
            <a:ext cx="12192000" cy="1003952"/>
          </a:xfrm>
          <a:prstGeom prst="rect">
            <a:avLst/>
          </a:prstGeom>
          <a:solidFill>
            <a:srgbClr val="14558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4" name="Rectangle 3">
            <a:extLst>
              <a:ext uri="{FF2B5EF4-FFF2-40B4-BE49-F238E27FC236}">
                <a16:creationId xmlns:a16="http://schemas.microsoft.com/office/drawing/2014/main" id="{250765C4-06F4-6482-52F3-20D2CA13E48E}"/>
              </a:ext>
            </a:extLst>
          </p:cNvPr>
          <p:cNvSpPr/>
          <p:nvPr userDrawn="1"/>
        </p:nvSpPr>
        <p:spPr>
          <a:xfrm>
            <a:off x="2501202" y="6647644"/>
            <a:ext cx="7234827" cy="246221"/>
          </a:xfrm>
          <a:prstGeom prst="rect">
            <a:avLst/>
          </a:prstGeom>
        </p:spPr>
        <p:txBody>
          <a:bodyPr wrap="square">
            <a:spAutoFit/>
          </a:bodyPr>
          <a:lstStyle/>
          <a:p>
            <a:pPr algn="ctr"/>
            <a:r>
              <a:rPr lang="en-US" sz="1000">
                <a:solidFill>
                  <a:srgbClr val="000000"/>
                </a:solidFill>
                <a:latin typeface="Arial"/>
              </a:rPr>
              <a:t>CONFIDENTIAL DRAFT FOR POLICY DEVELOPMENT PURPOSES</a:t>
            </a:r>
          </a:p>
        </p:txBody>
      </p:sp>
      <p:pic>
        <p:nvPicPr>
          <p:cNvPr id="5" name="Picture 4" descr="Logo&#10;&#10;Description automatically generated">
            <a:extLst>
              <a:ext uri="{FF2B5EF4-FFF2-40B4-BE49-F238E27FC236}">
                <a16:creationId xmlns:a16="http://schemas.microsoft.com/office/drawing/2014/main" id="{01314C7F-4C4B-2F7D-633E-A7C877AE79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48293" y="76430"/>
            <a:ext cx="853046" cy="853391"/>
          </a:xfrm>
          <a:prstGeom prst="rect">
            <a:avLst/>
          </a:prstGeom>
        </p:spPr>
      </p:pic>
      <p:sp>
        <p:nvSpPr>
          <p:cNvPr id="9" name="Title 8">
            <a:extLst>
              <a:ext uri="{FF2B5EF4-FFF2-40B4-BE49-F238E27FC236}">
                <a16:creationId xmlns:a16="http://schemas.microsoft.com/office/drawing/2014/main" id="{1BFEA2E6-D047-4E17-CBE6-D496270AB7F3}"/>
              </a:ext>
            </a:extLst>
          </p:cNvPr>
          <p:cNvSpPr>
            <a:spLocks noGrp="1"/>
          </p:cNvSpPr>
          <p:nvPr>
            <p:ph type="title"/>
          </p:nvPr>
        </p:nvSpPr>
        <p:spPr>
          <a:xfrm>
            <a:off x="366346" y="137677"/>
            <a:ext cx="10770355" cy="728598"/>
          </a:xfrm>
          <a:prstGeom prst="rect">
            <a:avLst/>
          </a:prstGeom>
        </p:spPr>
        <p:txBody>
          <a:bodyPr anchor="ctr"/>
          <a:lstStyle>
            <a:lvl1pPr>
              <a:defRPr sz="2800" b="1">
                <a:solidFill>
                  <a:schemeClr val="bg1"/>
                </a:solidFill>
              </a:defRPr>
            </a:lvl1pPr>
          </a:lstStyle>
          <a:p>
            <a:r>
              <a:rPr lang="en-US"/>
              <a:t>Click to edit Master title style</a:t>
            </a:r>
          </a:p>
        </p:txBody>
      </p:sp>
      <p:sp>
        <p:nvSpPr>
          <p:cNvPr id="10" name="Text Placeholder 17">
            <a:extLst>
              <a:ext uri="{FF2B5EF4-FFF2-40B4-BE49-F238E27FC236}">
                <a16:creationId xmlns:a16="http://schemas.microsoft.com/office/drawing/2014/main" id="{C61CA317-85C2-46BB-40AC-EA027EBA1621}"/>
              </a:ext>
            </a:extLst>
          </p:cNvPr>
          <p:cNvSpPr>
            <a:spLocks noGrp="1"/>
          </p:cNvSpPr>
          <p:nvPr>
            <p:ph type="body" sz="quarter" idx="10"/>
          </p:nvPr>
        </p:nvSpPr>
        <p:spPr>
          <a:xfrm>
            <a:off x="366346" y="1141629"/>
            <a:ext cx="11305194" cy="376620"/>
          </a:xfrm>
          <a:prstGeom prst="rect">
            <a:avLst/>
          </a:prstGeom>
        </p:spPr>
        <p:txBody>
          <a:bodyPr/>
          <a:lstStyle>
            <a:lvl1pPr algn="l">
              <a:buNone/>
              <a:defRPr sz="2000" b="1" i="1">
                <a:solidFill>
                  <a:srgbClr val="14558F"/>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2" name="Content Placeholder 5">
            <a:extLst>
              <a:ext uri="{FF2B5EF4-FFF2-40B4-BE49-F238E27FC236}">
                <a16:creationId xmlns:a16="http://schemas.microsoft.com/office/drawing/2014/main" id="{BB63753A-2DFD-B17C-2A40-1EDEC20EE18A}"/>
              </a:ext>
            </a:extLst>
          </p:cNvPr>
          <p:cNvSpPr>
            <a:spLocks noGrp="1"/>
          </p:cNvSpPr>
          <p:nvPr>
            <p:ph sz="quarter" idx="11"/>
          </p:nvPr>
        </p:nvSpPr>
        <p:spPr>
          <a:xfrm>
            <a:off x="366713" y="1655763"/>
            <a:ext cx="5576887" cy="4779962"/>
          </a:xfrm>
          <a:prstGeom prst="rect">
            <a:avLst/>
          </a:prstGeom>
        </p:spPr>
        <p:txBody>
          <a:bodyPr/>
          <a:lstStyle>
            <a:lvl1pPr>
              <a:buFont typeface="Wingdings" panose="05000000000000000000" pitchFamily="2" charset="2"/>
              <a:buChar char="§"/>
              <a:defRPr sz="2400"/>
            </a:lvl1pPr>
            <a:lvl2pPr>
              <a:buFont typeface="Wingdings" panose="05000000000000000000" pitchFamily="2" charset="2"/>
              <a:buChar char="§"/>
              <a:defRPr sz="2000"/>
            </a:lvl2pPr>
            <a:lvl3pPr>
              <a:buFont typeface="Wingdings" panose="05000000000000000000" pitchFamily="2" charset="2"/>
              <a:buChar char="§"/>
              <a:defRPr sz="1800"/>
            </a:lvl3pPr>
            <a:lvl4pPr>
              <a:buFont typeface="Wingdings" panose="05000000000000000000" pitchFamily="2" charset="2"/>
              <a:buChar char="§"/>
              <a:defRPr sz="1600"/>
            </a:lvl4pPr>
            <a:lvl5pPr>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C4705A52-A1F2-CB64-2B08-38E042EBA4C3}"/>
              </a:ext>
            </a:extLst>
          </p:cNvPr>
          <p:cNvSpPr>
            <a:spLocks noGrp="1"/>
          </p:cNvSpPr>
          <p:nvPr>
            <p:ph sz="quarter" idx="12"/>
          </p:nvPr>
        </p:nvSpPr>
        <p:spPr>
          <a:xfrm>
            <a:off x="6098487" y="1655763"/>
            <a:ext cx="5576887" cy="4779962"/>
          </a:xfrm>
          <a:prstGeom prst="rect">
            <a:avLst/>
          </a:prstGeom>
        </p:spPr>
        <p:txBody>
          <a:bodyPr/>
          <a:lstStyle>
            <a:lvl1pPr>
              <a:buFont typeface="Wingdings" panose="05000000000000000000" pitchFamily="2" charset="2"/>
              <a:buChar char="§"/>
              <a:defRPr sz="2400"/>
            </a:lvl1pPr>
            <a:lvl2pPr>
              <a:buFont typeface="Wingdings" panose="05000000000000000000" pitchFamily="2" charset="2"/>
              <a:buChar char="§"/>
              <a:defRPr sz="2000"/>
            </a:lvl2pPr>
            <a:lvl3pPr>
              <a:buFont typeface="Wingdings" panose="05000000000000000000" pitchFamily="2" charset="2"/>
              <a:buChar char="§"/>
              <a:defRPr sz="1800"/>
            </a:lvl3pPr>
            <a:lvl4pPr>
              <a:buFont typeface="Wingdings" panose="05000000000000000000" pitchFamily="2" charset="2"/>
              <a:buChar char="§"/>
              <a:defRPr sz="1600"/>
            </a:lvl4pPr>
            <a:lvl5pPr>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553128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Blue with Logo">
    <p:bg>
      <p:bgPr>
        <a:solidFill>
          <a:srgbClr val="14558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387A11-9916-51F0-5060-95C1EAFDDC6D}"/>
              </a:ext>
            </a:extLst>
          </p:cNvPr>
          <p:cNvSpPr/>
          <p:nvPr userDrawn="1"/>
        </p:nvSpPr>
        <p:spPr>
          <a:xfrm>
            <a:off x="2501202" y="6628983"/>
            <a:ext cx="7234827" cy="246221"/>
          </a:xfrm>
          <a:prstGeom prst="rect">
            <a:avLst/>
          </a:prstGeom>
        </p:spPr>
        <p:txBody>
          <a:bodyPr wrap="square">
            <a:spAutoFit/>
          </a:bodyPr>
          <a:lstStyle/>
          <a:p>
            <a:pPr algn="ctr"/>
            <a:r>
              <a:rPr lang="en-US" sz="1000">
                <a:solidFill>
                  <a:schemeClr val="bg1"/>
                </a:solidFill>
                <a:latin typeface="Arial"/>
              </a:rPr>
              <a:t>CONFIDENTIAL DRAFT FOR POLICY DEVELOPMENT PURPOSES</a:t>
            </a:r>
          </a:p>
        </p:txBody>
      </p:sp>
      <p:pic>
        <p:nvPicPr>
          <p:cNvPr id="3" name="Picture 2" descr="Logo&#10;&#10;Description automatically generated">
            <a:extLst>
              <a:ext uri="{FF2B5EF4-FFF2-40B4-BE49-F238E27FC236}">
                <a16:creationId xmlns:a16="http://schemas.microsoft.com/office/drawing/2014/main" id="{7D19CBFF-B189-797F-9B60-F24666621C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48293" y="76430"/>
            <a:ext cx="853046" cy="853391"/>
          </a:xfrm>
          <a:prstGeom prst="rect">
            <a:avLst/>
          </a:prstGeom>
        </p:spPr>
      </p:pic>
    </p:spTree>
    <p:extLst>
      <p:ext uri="{BB962C8B-B14F-4D97-AF65-F5344CB8AC3E}">
        <p14:creationId xmlns:p14="http://schemas.microsoft.com/office/powerpoint/2010/main" val="29312633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Green with Logo">
    <p:bg>
      <p:bgPr>
        <a:solidFill>
          <a:srgbClr val="388557"/>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387A11-9916-51F0-5060-95C1EAFDDC6D}"/>
              </a:ext>
            </a:extLst>
          </p:cNvPr>
          <p:cNvSpPr/>
          <p:nvPr userDrawn="1"/>
        </p:nvSpPr>
        <p:spPr>
          <a:xfrm>
            <a:off x="2501202" y="6628983"/>
            <a:ext cx="7234827" cy="246221"/>
          </a:xfrm>
          <a:prstGeom prst="rect">
            <a:avLst/>
          </a:prstGeom>
        </p:spPr>
        <p:txBody>
          <a:bodyPr wrap="square">
            <a:spAutoFit/>
          </a:bodyPr>
          <a:lstStyle/>
          <a:p>
            <a:pPr algn="ctr"/>
            <a:r>
              <a:rPr lang="en-US" sz="1000">
                <a:solidFill>
                  <a:schemeClr val="bg1"/>
                </a:solidFill>
                <a:latin typeface="Arial"/>
              </a:rPr>
              <a:t>CONFIDENTIAL DRAFT FOR POLICY DEVELOPMENT PURPOSES</a:t>
            </a:r>
          </a:p>
        </p:txBody>
      </p:sp>
      <p:pic>
        <p:nvPicPr>
          <p:cNvPr id="3" name="Picture 2" descr="Logo&#10;&#10;Description automatically generated">
            <a:extLst>
              <a:ext uri="{FF2B5EF4-FFF2-40B4-BE49-F238E27FC236}">
                <a16:creationId xmlns:a16="http://schemas.microsoft.com/office/drawing/2014/main" id="{7D19CBFF-B189-797F-9B60-F24666621C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48293" y="76430"/>
            <a:ext cx="853046" cy="853391"/>
          </a:xfrm>
          <a:prstGeom prst="rect">
            <a:avLst/>
          </a:prstGeom>
        </p:spPr>
      </p:pic>
    </p:spTree>
    <p:extLst>
      <p:ext uri="{BB962C8B-B14F-4D97-AF65-F5344CB8AC3E}">
        <p14:creationId xmlns:p14="http://schemas.microsoft.com/office/powerpoint/2010/main" val="208351740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White with Logo">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387A11-9916-51F0-5060-95C1EAFDDC6D}"/>
              </a:ext>
            </a:extLst>
          </p:cNvPr>
          <p:cNvSpPr/>
          <p:nvPr userDrawn="1"/>
        </p:nvSpPr>
        <p:spPr>
          <a:xfrm>
            <a:off x="2501202" y="6628983"/>
            <a:ext cx="7234827" cy="246221"/>
          </a:xfrm>
          <a:prstGeom prst="rect">
            <a:avLst/>
          </a:prstGeom>
        </p:spPr>
        <p:txBody>
          <a:bodyPr wrap="square">
            <a:spAutoFit/>
          </a:bodyPr>
          <a:lstStyle/>
          <a:p>
            <a:pPr algn="ctr"/>
            <a:r>
              <a:rPr lang="en-US" sz="1000">
                <a:solidFill>
                  <a:schemeClr val="bg1"/>
                </a:solidFill>
                <a:latin typeface="Arial"/>
              </a:rPr>
              <a:t>CONFIDENTIAL DRAFT FOR POLICY DEVELOPMENT PURPOSES</a:t>
            </a:r>
          </a:p>
        </p:txBody>
      </p:sp>
      <p:pic>
        <p:nvPicPr>
          <p:cNvPr id="2" name="Picture 1" descr="the Massachusetts state seal">
            <a:extLst>
              <a:ext uri="{FF2B5EF4-FFF2-40B4-BE49-F238E27FC236}">
                <a16:creationId xmlns:a16="http://schemas.microsoft.com/office/drawing/2014/main" id="{E7909933-0D31-AE78-324B-DE23E033971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8293" y="76430"/>
            <a:ext cx="853046" cy="853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999113"/>
      </p:ext>
    </p:extLst>
  </p:cSld>
  <p:clrMapOvr>
    <a:overrideClrMapping bg1="lt1" tx1="dk1" bg2="lt2" tx2="dk2" accent1="accent1" accent2="accent2" accent3="accent3" accent4="accent4" accent5="accent5" accent6="accent6" hlink="hlink" folHlink="folHlink"/>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Blue Gradient with Logo">
    <p:bg>
      <p:bgPr>
        <a:gradFill>
          <a:gsLst>
            <a:gs pos="0">
              <a:srgbClr val="14558F"/>
            </a:gs>
            <a:gs pos="100000">
              <a:srgbClr val="8AAAC7"/>
            </a:gs>
          </a:gsLst>
          <a:lin ang="1890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387A11-9916-51F0-5060-95C1EAFDDC6D}"/>
              </a:ext>
            </a:extLst>
          </p:cNvPr>
          <p:cNvSpPr/>
          <p:nvPr userDrawn="1"/>
        </p:nvSpPr>
        <p:spPr>
          <a:xfrm>
            <a:off x="2501202" y="6628983"/>
            <a:ext cx="7234827" cy="246221"/>
          </a:xfrm>
          <a:prstGeom prst="rect">
            <a:avLst/>
          </a:prstGeom>
        </p:spPr>
        <p:txBody>
          <a:bodyPr wrap="square">
            <a:spAutoFit/>
          </a:bodyPr>
          <a:lstStyle/>
          <a:p>
            <a:pPr algn="ctr"/>
            <a:r>
              <a:rPr lang="en-US" sz="1000">
                <a:solidFill>
                  <a:schemeClr val="bg1"/>
                </a:solidFill>
                <a:latin typeface="Arial"/>
              </a:rPr>
              <a:t>CONFIDENTIAL DRAFT FOR POLICY DEVELOPMENT PURPOSES</a:t>
            </a:r>
          </a:p>
        </p:txBody>
      </p:sp>
      <p:pic>
        <p:nvPicPr>
          <p:cNvPr id="2" name="Picture 1" descr="the Massachusetts state seal">
            <a:extLst>
              <a:ext uri="{FF2B5EF4-FFF2-40B4-BE49-F238E27FC236}">
                <a16:creationId xmlns:a16="http://schemas.microsoft.com/office/drawing/2014/main" id="{BC414F32-BE7C-452A-48C3-D37028EB722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8293" y="76430"/>
            <a:ext cx="853046" cy="853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147564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81E87-CC54-AD8F-E73D-F3E938148D6F}"/>
              </a:ext>
            </a:extLst>
          </p:cNvPr>
          <p:cNvSpPr>
            <a:spLocks noGrp="1"/>
          </p:cNvSpPr>
          <p:nvPr>
            <p:ph type="title"/>
          </p:nvPr>
        </p:nvSpPr>
        <p:spPr/>
        <p:txBody>
          <a:bodyPr/>
          <a:lstStyle/>
          <a:p>
            <a:r>
              <a:rPr lang="en-US"/>
              <a:t>Click to edit Master title style</a:t>
            </a:r>
          </a:p>
        </p:txBody>
      </p:sp>
      <p:sp>
        <p:nvSpPr>
          <p:cNvPr id="4" name="Content Placeholder 2">
            <a:extLst>
              <a:ext uri="{FF2B5EF4-FFF2-40B4-BE49-F238E27FC236}">
                <a16:creationId xmlns:a16="http://schemas.microsoft.com/office/drawing/2014/main" id="{D90B8F76-F21D-2F2D-6076-7B3E836754D2}"/>
              </a:ext>
            </a:extLst>
          </p:cNvPr>
          <p:cNvSpPr>
            <a:spLocks noGrp="1"/>
          </p:cNvSpPr>
          <p:nvPr>
            <p:ph idx="1"/>
          </p:nvPr>
        </p:nvSpPr>
        <p:spPr>
          <a:xfrm>
            <a:off x="838200" y="1293962"/>
            <a:ext cx="10515600" cy="4883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37117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0F3DB6-C0C3-96C6-F371-F473F1C26B2A}"/>
              </a:ext>
            </a:extLst>
          </p:cNvPr>
          <p:cNvSpPr>
            <a:spLocks noGrp="1"/>
          </p:cNvSpPr>
          <p:nvPr>
            <p:ph idx="1"/>
          </p:nvPr>
        </p:nvSpPr>
        <p:spPr>
          <a:xfrm>
            <a:off x="838200" y="1222744"/>
            <a:ext cx="10515600" cy="4954219"/>
          </a:xfrm>
        </p:spPr>
        <p:txBody>
          <a:bodyPr>
            <a:normAutofit/>
          </a:bodyPr>
          <a:lstStyle>
            <a:lvl1pPr marL="228600" indent="-228600">
              <a:buFont typeface="Wingdings" panose="05000000000000000000" pitchFamily="2" charset="2"/>
              <a:buChar char="§"/>
              <a:defRPr sz="2400"/>
            </a:lvl1pPr>
            <a:lvl2pPr marL="685800" indent="-228600">
              <a:buFont typeface="Wingdings" panose="05000000000000000000" pitchFamily="2" charset="2"/>
              <a:buChar char="§"/>
              <a:defRPr sz="2400"/>
            </a:lvl2pPr>
            <a:lvl3pPr marL="1143000" indent="-228600">
              <a:buFont typeface="Wingdings" panose="05000000000000000000" pitchFamily="2" charset="2"/>
              <a:buChar char="§"/>
              <a:defRPr sz="2400"/>
            </a:lvl3pPr>
            <a:lvl4pPr marL="1600200" indent="-228600">
              <a:buFont typeface="Wingdings" panose="05000000000000000000" pitchFamily="2" charset="2"/>
              <a:buChar char="§"/>
              <a:defRPr sz="2400"/>
            </a:lvl4pPr>
            <a:lvl5pPr marL="2057400" indent="-228600">
              <a:buFont typeface="Wingdings" panose="05000000000000000000" pitchFamily="2" charset="2"/>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B7A4E4E-E891-E345-294A-426502CA7C21}"/>
              </a:ext>
            </a:extLst>
          </p:cNvPr>
          <p:cNvSpPr>
            <a:spLocks noGrp="1"/>
          </p:cNvSpPr>
          <p:nvPr>
            <p:ph type="dt" sz="half" idx="2"/>
          </p:nvPr>
        </p:nvSpPr>
        <p:spPr>
          <a:xfrm>
            <a:off x="285307" y="6428861"/>
            <a:ext cx="2743200" cy="365125"/>
          </a:xfrm>
          <a:prstGeom prst="rect">
            <a:avLst/>
          </a:prstGeom>
        </p:spPr>
        <p:txBody>
          <a:bodyPr vert="horz" lIns="91440" tIns="45720" rIns="91440" bIns="45720" rtlCol="0" anchor="ctr"/>
          <a:lstStyle>
            <a:lvl1pPr algn="l">
              <a:defRPr sz="1200">
                <a:solidFill>
                  <a:schemeClr val="tx1">
                    <a:tint val="75000"/>
                  </a:schemeClr>
                </a:solidFill>
                <a:latin typeface="+mj-lt"/>
                <a:cs typeface="Arial" panose="020B0604020202020204" pitchFamily="34" charset="0"/>
              </a:defRPr>
            </a:lvl1pPr>
          </a:lstStyle>
          <a:p>
            <a:endParaRPr lang="en-US"/>
          </a:p>
        </p:txBody>
      </p:sp>
      <p:sp>
        <p:nvSpPr>
          <p:cNvPr id="8" name="Footer Placeholder 4">
            <a:extLst>
              <a:ext uri="{FF2B5EF4-FFF2-40B4-BE49-F238E27FC236}">
                <a16:creationId xmlns:a16="http://schemas.microsoft.com/office/drawing/2014/main" id="{920B2F5E-AE78-31F4-7EF0-A8868132F158}"/>
              </a:ext>
            </a:extLst>
          </p:cNvPr>
          <p:cNvSpPr>
            <a:spLocks noGrp="1"/>
          </p:cNvSpPr>
          <p:nvPr>
            <p:ph type="ftr" sz="quarter" idx="3"/>
          </p:nvPr>
        </p:nvSpPr>
        <p:spPr>
          <a:xfrm>
            <a:off x="4038600" y="642886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j-lt"/>
                <a:cs typeface="Arial" panose="020B0604020202020204" pitchFamily="34" charset="0"/>
              </a:defRPr>
            </a:lvl1pPr>
          </a:lstStyle>
          <a:p>
            <a:r>
              <a:rPr lang="en-US"/>
              <a:t>This presentation is for informational purposes only. For legal advice, please contact an attorney</a:t>
            </a:r>
          </a:p>
        </p:txBody>
      </p:sp>
      <p:sp>
        <p:nvSpPr>
          <p:cNvPr id="9" name="Slide Number Placeholder 5">
            <a:extLst>
              <a:ext uri="{FF2B5EF4-FFF2-40B4-BE49-F238E27FC236}">
                <a16:creationId xmlns:a16="http://schemas.microsoft.com/office/drawing/2014/main" id="{E125E867-CB4A-82DF-ABDE-250A38ACED74}"/>
              </a:ext>
            </a:extLst>
          </p:cNvPr>
          <p:cNvSpPr>
            <a:spLocks noGrp="1"/>
          </p:cNvSpPr>
          <p:nvPr>
            <p:ph type="sldNum" sz="quarter" idx="4"/>
          </p:nvPr>
        </p:nvSpPr>
        <p:spPr>
          <a:xfrm>
            <a:off x="9163493" y="6428861"/>
            <a:ext cx="2743200" cy="365125"/>
          </a:xfrm>
          <a:prstGeom prst="rect">
            <a:avLst/>
          </a:prstGeom>
        </p:spPr>
        <p:txBody>
          <a:bodyPr vert="horz" lIns="91440" tIns="45720" rIns="91440" bIns="45720" rtlCol="0" anchor="ctr"/>
          <a:lstStyle>
            <a:lvl1pPr algn="r">
              <a:defRPr sz="1200">
                <a:solidFill>
                  <a:schemeClr val="tx1">
                    <a:tint val="75000"/>
                  </a:schemeClr>
                </a:solidFill>
                <a:latin typeface="+mj-lt"/>
                <a:cs typeface="Arial" panose="020B0604020202020204" pitchFamily="34" charset="0"/>
              </a:defRPr>
            </a:lvl1pPr>
          </a:lstStyle>
          <a:p>
            <a:fld id="{DB694900-764E-42C1-81CD-71B9A2DA5887}" type="slidenum">
              <a:rPr lang="en-US" smtClean="0"/>
              <a:pPr/>
              <a:t>‹#›</a:t>
            </a:fld>
            <a:endParaRPr lang="en-US"/>
          </a:p>
        </p:txBody>
      </p:sp>
      <p:sp>
        <p:nvSpPr>
          <p:cNvPr id="10" name="Rectangle 9">
            <a:extLst>
              <a:ext uri="{FF2B5EF4-FFF2-40B4-BE49-F238E27FC236}">
                <a16:creationId xmlns:a16="http://schemas.microsoft.com/office/drawing/2014/main" id="{C902AB6F-4162-41D1-8C2F-98104C93E611}"/>
              </a:ext>
            </a:extLst>
          </p:cNvPr>
          <p:cNvSpPr/>
          <p:nvPr userDrawn="1"/>
        </p:nvSpPr>
        <p:spPr>
          <a:xfrm>
            <a:off x="0" y="0"/>
            <a:ext cx="12192000" cy="983848"/>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56FFC5-79F2-B7D3-4D84-A2CDE228E3DD}"/>
              </a:ext>
            </a:extLst>
          </p:cNvPr>
          <p:cNvSpPr>
            <a:spLocks noGrp="1"/>
          </p:cNvSpPr>
          <p:nvPr>
            <p:ph type="title"/>
          </p:nvPr>
        </p:nvSpPr>
        <p:spPr>
          <a:xfrm>
            <a:off x="165100" y="160533"/>
            <a:ext cx="10733272" cy="662782"/>
          </a:xfrm>
        </p:spPr>
        <p:txBody>
          <a:bodyPr>
            <a:normAutofit/>
          </a:bodyPr>
          <a:lstStyle>
            <a:lvl1pPr>
              <a:defRPr sz="3600">
                <a:solidFill>
                  <a:schemeClr val="bg1"/>
                </a:solidFill>
              </a:defRPr>
            </a:lvl1pPr>
          </a:lstStyle>
          <a:p>
            <a:r>
              <a:rPr lang="en-US"/>
              <a:t>Click to edit Master title style</a:t>
            </a:r>
          </a:p>
        </p:txBody>
      </p:sp>
      <p:pic>
        <p:nvPicPr>
          <p:cNvPr id="12" name="Picture 11" descr="A white circle with a shield and a person in a coat of arms&#10;&#10;Description automatically generated">
            <a:extLst>
              <a:ext uri="{FF2B5EF4-FFF2-40B4-BE49-F238E27FC236}">
                <a16:creationId xmlns:a16="http://schemas.microsoft.com/office/drawing/2014/main" id="{A9253236-C736-EF6E-12B7-96319D24FE24}"/>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a:stretch/>
        </p:blipFill>
        <p:spPr>
          <a:xfrm>
            <a:off x="11324740" y="112274"/>
            <a:ext cx="756819" cy="759301"/>
          </a:xfrm>
          <a:prstGeom prst="rect">
            <a:avLst/>
          </a:prstGeom>
        </p:spPr>
      </p:pic>
    </p:spTree>
    <p:extLst>
      <p:ext uri="{BB962C8B-B14F-4D97-AF65-F5344CB8AC3E}">
        <p14:creationId xmlns:p14="http://schemas.microsoft.com/office/powerpoint/2010/main" val="399242840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3/19/2026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1956547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2433553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2874951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3/19/2026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7261244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3/19/2026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2405877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3/19/2026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
        <p:nvSpPr>
          <p:cNvPr id="6" name="Rectangle 5">
            <a:extLst>
              <a:ext uri="{FF2B5EF4-FFF2-40B4-BE49-F238E27FC236}">
                <a16:creationId xmlns:a16="http://schemas.microsoft.com/office/drawing/2014/main" id="{86AE6692-2185-08E5-F39D-15F03EC302FB}"/>
              </a:ext>
            </a:extLst>
          </p:cNvPr>
          <p:cNvSpPr/>
          <p:nvPr userDrawn="1"/>
        </p:nvSpPr>
        <p:spPr>
          <a:xfrm>
            <a:off x="0" y="0"/>
            <a:ext cx="12192000" cy="1003952"/>
          </a:xfrm>
          <a:prstGeom prst="rect">
            <a:avLst/>
          </a:prstGeom>
          <a:solidFill>
            <a:srgbClr val="14558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7" name="Rectangle 6">
            <a:extLst>
              <a:ext uri="{FF2B5EF4-FFF2-40B4-BE49-F238E27FC236}">
                <a16:creationId xmlns:a16="http://schemas.microsoft.com/office/drawing/2014/main" id="{AE6CF2F6-F675-00E3-E894-B58CAC7162FD}"/>
              </a:ext>
            </a:extLst>
          </p:cNvPr>
          <p:cNvSpPr/>
          <p:nvPr userDrawn="1"/>
        </p:nvSpPr>
        <p:spPr>
          <a:xfrm>
            <a:off x="2501202" y="6647644"/>
            <a:ext cx="7234827" cy="246221"/>
          </a:xfrm>
          <a:prstGeom prst="rect">
            <a:avLst/>
          </a:prstGeom>
        </p:spPr>
        <p:txBody>
          <a:bodyPr wrap="square">
            <a:spAutoFit/>
          </a:bodyPr>
          <a:lstStyle/>
          <a:p>
            <a:pPr algn="ctr"/>
            <a:r>
              <a:rPr lang="en-US" sz="1000">
                <a:solidFill>
                  <a:srgbClr val="000000"/>
                </a:solidFill>
                <a:latin typeface="Arial"/>
              </a:rPr>
              <a:t>CONFIDENTIAL DRAFT FOR POLICY DEVELOPMENT PURPOSES</a:t>
            </a:r>
          </a:p>
        </p:txBody>
      </p:sp>
      <p:pic>
        <p:nvPicPr>
          <p:cNvPr id="8" name="Picture 7" descr="Logo&#10;&#10;Description automatically generated">
            <a:extLst>
              <a:ext uri="{FF2B5EF4-FFF2-40B4-BE49-F238E27FC236}">
                <a16:creationId xmlns:a16="http://schemas.microsoft.com/office/drawing/2014/main" id="{9A79791A-811E-D042-0D26-B21AD7E7E5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48293" y="76430"/>
            <a:ext cx="853046" cy="853391"/>
          </a:xfrm>
          <a:prstGeom prst="rect">
            <a:avLst/>
          </a:prstGeom>
        </p:spPr>
      </p:pic>
    </p:spTree>
    <p:extLst>
      <p:ext uri="{BB962C8B-B14F-4D97-AF65-F5344CB8AC3E}">
        <p14:creationId xmlns:p14="http://schemas.microsoft.com/office/powerpoint/2010/main" val="270567192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3/19/2026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6535149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3124971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1411710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431776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Section Header">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387A11-9916-51F0-5060-95C1EAFDDC6D}"/>
              </a:ext>
            </a:extLst>
          </p:cNvPr>
          <p:cNvSpPr/>
          <p:nvPr userDrawn="1"/>
        </p:nvSpPr>
        <p:spPr>
          <a:xfrm>
            <a:off x="2501202" y="6628983"/>
            <a:ext cx="7234827" cy="246221"/>
          </a:xfrm>
          <a:prstGeom prst="rect">
            <a:avLst/>
          </a:prstGeom>
        </p:spPr>
        <p:txBody>
          <a:bodyPr wrap="square">
            <a:spAutoFit/>
          </a:bodyPr>
          <a:lstStyle/>
          <a:p>
            <a:pPr algn="ctr"/>
            <a:r>
              <a:rPr lang="en-US" sz="1000" dirty="0">
                <a:solidFill>
                  <a:schemeClr val="tx1"/>
                </a:solidFill>
                <a:latin typeface="Arial"/>
              </a:rPr>
              <a:t>This presentation is for informational purposes only. For legal advice, please contact an attorney.</a:t>
            </a:r>
          </a:p>
        </p:txBody>
      </p:sp>
      <p:cxnSp>
        <p:nvCxnSpPr>
          <p:cNvPr id="14" name="Straight Connector 13">
            <a:extLst>
              <a:ext uri="{FF2B5EF4-FFF2-40B4-BE49-F238E27FC236}">
                <a16:creationId xmlns:a16="http://schemas.microsoft.com/office/drawing/2014/main" id="{EA55EDBA-220C-D025-2EE8-DDF07C26195D}"/>
              </a:ext>
            </a:extLst>
          </p:cNvPr>
          <p:cNvCxnSpPr>
            <a:cxnSpLocks/>
          </p:cNvCxnSpPr>
          <p:nvPr userDrawn="1"/>
        </p:nvCxnSpPr>
        <p:spPr>
          <a:xfrm>
            <a:off x="2621900" y="2540209"/>
            <a:ext cx="0" cy="1777582"/>
          </a:xfrm>
          <a:prstGeom prst="line">
            <a:avLst/>
          </a:prstGeom>
          <a:noFill/>
          <a:ln w="57150" cap="flat" cmpd="sng" algn="ctr">
            <a:solidFill>
              <a:srgbClr val="14558F"/>
            </a:solidFill>
            <a:prstDash val="solid"/>
            <a:miter lim="800000"/>
            <a:tailEnd type="none"/>
          </a:ln>
          <a:effectLst/>
        </p:spPr>
      </p:cxnSp>
      <p:pic>
        <p:nvPicPr>
          <p:cNvPr id="2050" name="Picture 2" descr="the Massachusetts state seal">
            <a:extLst>
              <a:ext uri="{FF2B5EF4-FFF2-40B4-BE49-F238E27FC236}">
                <a16:creationId xmlns:a16="http://schemas.microsoft.com/office/drawing/2014/main" id="{12239A2C-69AA-F21E-E4DE-DFA0226EA98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2290" y="2540209"/>
            <a:ext cx="1777582" cy="17775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FFCBA31-7F71-B14D-EF20-A55C93EF9875}"/>
              </a:ext>
            </a:extLst>
          </p:cNvPr>
          <p:cNvSpPr>
            <a:spLocks noGrp="1"/>
          </p:cNvSpPr>
          <p:nvPr>
            <p:ph type="title"/>
          </p:nvPr>
        </p:nvSpPr>
        <p:spPr>
          <a:xfrm>
            <a:off x="2893929" y="2730111"/>
            <a:ext cx="8181507" cy="763587"/>
          </a:xfrm>
          <a:prstGeom prst="rect">
            <a:avLst/>
          </a:prstGeom>
        </p:spPr>
        <p:txBody>
          <a:bodyPr anchor="ctr"/>
          <a:lstStyle>
            <a:lvl1pPr algn="ctr">
              <a:defRPr sz="4400" b="1">
                <a:solidFill>
                  <a:srgbClr val="14558F"/>
                </a:solidFill>
                <a:latin typeface="Aptos" panose="020B0004020202020204" pitchFamily="34" charset="0"/>
                <a:cs typeface="Arial" panose="020B0604020202020204"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CBBB3914-3542-7297-2956-4E3846DBBD9B}"/>
              </a:ext>
            </a:extLst>
          </p:cNvPr>
          <p:cNvSpPr>
            <a:spLocks noGrp="1"/>
          </p:cNvSpPr>
          <p:nvPr>
            <p:ph type="body" sz="quarter" idx="10"/>
          </p:nvPr>
        </p:nvSpPr>
        <p:spPr>
          <a:xfrm>
            <a:off x="2894013" y="3554414"/>
            <a:ext cx="8181975" cy="500002"/>
          </a:xfrm>
          <a:prstGeom prst="rect">
            <a:avLst/>
          </a:prstGeom>
        </p:spPr>
        <p:txBody>
          <a:bodyPr/>
          <a:lstStyle>
            <a:lvl1pPr algn="ctr">
              <a:buNone/>
              <a:defRPr sz="2800">
                <a:latin typeface="Aptos" panose="020B00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90750930"/>
      </p:ext>
    </p:extLst>
  </p:cSld>
  <p:clrMapOvr>
    <a:overrideClrMapping bg1="lt1" tx1="dk1" bg2="lt2" tx2="dk2" accent1="accent1" accent2="accent2" accent3="accent3" accent4="accent4" accent5="accent5" accent6="accent6" hlink="hlink" folHlink="folHlink"/>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19485671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userDrawn="1">
  <p:cSld name="Title, Subtitle &amp; Single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5EDFB6-BB3B-E619-AD47-BBF4138576D7}"/>
              </a:ext>
            </a:extLst>
          </p:cNvPr>
          <p:cNvSpPr/>
          <p:nvPr userDrawn="1"/>
        </p:nvSpPr>
        <p:spPr>
          <a:xfrm>
            <a:off x="0" y="0"/>
            <a:ext cx="12192000" cy="1003952"/>
          </a:xfrm>
          <a:prstGeom prst="rect">
            <a:avLst/>
          </a:prstGeom>
          <a:solidFill>
            <a:srgbClr val="14558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4" name="Rectangle 3">
            <a:extLst>
              <a:ext uri="{FF2B5EF4-FFF2-40B4-BE49-F238E27FC236}">
                <a16:creationId xmlns:a16="http://schemas.microsoft.com/office/drawing/2014/main" id="{250765C4-06F4-6482-52F3-20D2CA13E48E}"/>
              </a:ext>
            </a:extLst>
          </p:cNvPr>
          <p:cNvSpPr/>
          <p:nvPr userDrawn="1"/>
        </p:nvSpPr>
        <p:spPr>
          <a:xfrm>
            <a:off x="2501202" y="6647644"/>
            <a:ext cx="7234827" cy="246221"/>
          </a:xfrm>
          <a:prstGeom prst="rect">
            <a:avLst/>
          </a:prstGeom>
        </p:spPr>
        <p:txBody>
          <a:bodyPr wrap="square">
            <a:spAutoFit/>
          </a:bodyPr>
          <a:lstStyle/>
          <a:p>
            <a:pPr algn="ctr"/>
            <a:r>
              <a:rPr lang="en-US" sz="1000" dirty="0">
                <a:solidFill>
                  <a:srgbClr val="000000"/>
                </a:solidFill>
                <a:latin typeface="Arial"/>
              </a:rPr>
              <a:t>This presentation is for informational purposes only. For legal advice, please contact an attorney.</a:t>
            </a:r>
          </a:p>
        </p:txBody>
      </p:sp>
      <p:pic>
        <p:nvPicPr>
          <p:cNvPr id="5" name="Picture 4" descr="Logo&#10;&#10;Description automatically generated">
            <a:extLst>
              <a:ext uri="{FF2B5EF4-FFF2-40B4-BE49-F238E27FC236}">
                <a16:creationId xmlns:a16="http://schemas.microsoft.com/office/drawing/2014/main" id="{01314C7F-4C4B-2F7D-633E-A7C877AE79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48293" y="76430"/>
            <a:ext cx="853046" cy="853391"/>
          </a:xfrm>
          <a:prstGeom prst="rect">
            <a:avLst/>
          </a:prstGeom>
        </p:spPr>
      </p:pic>
      <p:sp>
        <p:nvSpPr>
          <p:cNvPr id="9" name="Title 8">
            <a:extLst>
              <a:ext uri="{FF2B5EF4-FFF2-40B4-BE49-F238E27FC236}">
                <a16:creationId xmlns:a16="http://schemas.microsoft.com/office/drawing/2014/main" id="{1BFEA2E6-D047-4E17-CBE6-D496270AB7F3}"/>
              </a:ext>
            </a:extLst>
          </p:cNvPr>
          <p:cNvSpPr>
            <a:spLocks noGrp="1"/>
          </p:cNvSpPr>
          <p:nvPr>
            <p:ph type="title"/>
          </p:nvPr>
        </p:nvSpPr>
        <p:spPr>
          <a:xfrm>
            <a:off x="366346" y="137677"/>
            <a:ext cx="10770355" cy="728598"/>
          </a:xfrm>
          <a:prstGeom prst="rect">
            <a:avLst/>
          </a:prstGeom>
        </p:spPr>
        <p:txBody>
          <a:bodyPr anchor="ctr"/>
          <a:lstStyle>
            <a:lvl1pPr>
              <a:defRPr sz="2800" b="1">
                <a:solidFill>
                  <a:schemeClr val="bg1"/>
                </a:solidFill>
              </a:defRPr>
            </a:lvl1pPr>
          </a:lstStyle>
          <a:p>
            <a:r>
              <a:rPr lang="en-US"/>
              <a:t>Click to edit Master title style</a:t>
            </a:r>
          </a:p>
        </p:txBody>
      </p:sp>
      <p:sp>
        <p:nvSpPr>
          <p:cNvPr id="10" name="Text Placeholder 17">
            <a:extLst>
              <a:ext uri="{FF2B5EF4-FFF2-40B4-BE49-F238E27FC236}">
                <a16:creationId xmlns:a16="http://schemas.microsoft.com/office/drawing/2014/main" id="{C61CA317-85C2-46BB-40AC-EA027EBA1621}"/>
              </a:ext>
            </a:extLst>
          </p:cNvPr>
          <p:cNvSpPr>
            <a:spLocks noGrp="1"/>
          </p:cNvSpPr>
          <p:nvPr>
            <p:ph type="body" sz="quarter" idx="10"/>
          </p:nvPr>
        </p:nvSpPr>
        <p:spPr>
          <a:xfrm>
            <a:off x="366346" y="1141629"/>
            <a:ext cx="11305194" cy="376620"/>
          </a:xfrm>
          <a:prstGeom prst="rect">
            <a:avLst/>
          </a:prstGeom>
        </p:spPr>
        <p:txBody>
          <a:bodyPr/>
          <a:lstStyle>
            <a:lvl1pPr algn="l">
              <a:buNone/>
              <a:defRPr sz="2000" b="1" i="1">
                <a:solidFill>
                  <a:srgbClr val="14558F"/>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 name="Content Placeholder 5">
            <a:extLst>
              <a:ext uri="{FF2B5EF4-FFF2-40B4-BE49-F238E27FC236}">
                <a16:creationId xmlns:a16="http://schemas.microsoft.com/office/drawing/2014/main" id="{22455712-7227-E0CD-E929-74D7271509C8}"/>
              </a:ext>
            </a:extLst>
          </p:cNvPr>
          <p:cNvSpPr>
            <a:spLocks noGrp="1"/>
          </p:cNvSpPr>
          <p:nvPr>
            <p:ph sz="quarter" idx="11"/>
          </p:nvPr>
        </p:nvSpPr>
        <p:spPr>
          <a:xfrm>
            <a:off x="366713" y="1655763"/>
            <a:ext cx="11304587" cy="4779962"/>
          </a:xfrm>
          <a:prstGeom prst="rect">
            <a:avLst/>
          </a:prstGeom>
        </p:spPr>
        <p:txBody>
          <a:bodyPr/>
          <a:lstStyle>
            <a:lvl1pPr>
              <a:buFont typeface="Wingdings" panose="05000000000000000000" pitchFamily="2" charset="2"/>
              <a:buChar char="§"/>
              <a:defRPr sz="2400"/>
            </a:lvl1pPr>
            <a:lvl2pPr>
              <a:buFont typeface="Wingdings" panose="05000000000000000000" pitchFamily="2" charset="2"/>
              <a:buChar char="§"/>
              <a:defRPr sz="2000"/>
            </a:lvl2pPr>
            <a:lvl3pPr>
              <a:buFont typeface="Wingdings" panose="05000000000000000000" pitchFamily="2" charset="2"/>
              <a:buChar char="§"/>
              <a:defRPr sz="1800"/>
            </a:lvl3pPr>
            <a:lvl4pPr>
              <a:buFont typeface="Wingdings" panose="05000000000000000000" pitchFamily="2" charset="2"/>
              <a:buChar char="§"/>
              <a:defRPr sz="1600"/>
            </a:lvl4pPr>
            <a:lvl5pPr>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076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Title, Subtitle &amp; Single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5EDFB6-BB3B-E619-AD47-BBF4138576D7}"/>
              </a:ext>
            </a:extLst>
          </p:cNvPr>
          <p:cNvSpPr/>
          <p:nvPr userDrawn="1"/>
        </p:nvSpPr>
        <p:spPr>
          <a:xfrm>
            <a:off x="0" y="0"/>
            <a:ext cx="12192000" cy="1003952"/>
          </a:xfrm>
          <a:prstGeom prst="rect">
            <a:avLst/>
          </a:prstGeom>
          <a:solidFill>
            <a:srgbClr val="14558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4" name="Rectangle 3">
            <a:extLst>
              <a:ext uri="{FF2B5EF4-FFF2-40B4-BE49-F238E27FC236}">
                <a16:creationId xmlns:a16="http://schemas.microsoft.com/office/drawing/2014/main" id="{250765C4-06F4-6482-52F3-20D2CA13E48E}"/>
              </a:ext>
            </a:extLst>
          </p:cNvPr>
          <p:cNvSpPr/>
          <p:nvPr userDrawn="1"/>
        </p:nvSpPr>
        <p:spPr>
          <a:xfrm>
            <a:off x="2501202" y="6647644"/>
            <a:ext cx="7234827" cy="246221"/>
          </a:xfrm>
          <a:prstGeom prst="rect">
            <a:avLst/>
          </a:prstGeom>
        </p:spPr>
        <p:txBody>
          <a:bodyPr wrap="square">
            <a:spAutoFit/>
          </a:bodyPr>
          <a:lstStyle/>
          <a:p>
            <a:pPr algn="ctr"/>
            <a:r>
              <a:rPr lang="en-US" sz="1000" dirty="0">
                <a:solidFill>
                  <a:srgbClr val="000000"/>
                </a:solidFill>
                <a:latin typeface="Arial"/>
              </a:rPr>
              <a:t>This presentation is for informational purposes only. For legal advice, please contact an attorney.</a:t>
            </a:r>
          </a:p>
        </p:txBody>
      </p:sp>
      <p:pic>
        <p:nvPicPr>
          <p:cNvPr id="5" name="Picture 4" descr="Logo&#10;&#10;Description automatically generated">
            <a:extLst>
              <a:ext uri="{FF2B5EF4-FFF2-40B4-BE49-F238E27FC236}">
                <a16:creationId xmlns:a16="http://schemas.microsoft.com/office/drawing/2014/main" id="{01314C7F-4C4B-2F7D-633E-A7C877AE79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48293" y="76430"/>
            <a:ext cx="853046" cy="853391"/>
          </a:xfrm>
          <a:prstGeom prst="rect">
            <a:avLst/>
          </a:prstGeom>
        </p:spPr>
      </p:pic>
      <p:sp>
        <p:nvSpPr>
          <p:cNvPr id="9" name="Title 8">
            <a:extLst>
              <a:ext uri="{FF2B5EF4-FFF2-40B4-BE49-F238E27FC236}">
                <a16:creationId xmlns:a16="http://schemas.microsoft.com/office/drawing/2014/main" id="{1BFEA2E6-D047-4E17-CBE6-D496270AB7F3}"/>
              </a:ext>
            </a:extLst>
          </p:cNvPr>
          <p:cNvSpPr>
            <a:spLocks noGrp="1"/>
          </p:cNvSpPr>
          <p:nvPr>
            <p:ph type="title"/>
          </p:nvPr>
        </p:nvSpPr>
        <p:spPr>
          <a:xfrm>
            <a:off x="366346" y="137677"/>
            <a:ext cx="10770355" cy="728598"/>
          </a:xfrm>
          <a:prstGeom prst="rect">
            <a:avLst/>
          </a:prstGeom>
        </p:spPr>
        <p:txBody>
          <a:bodyPr anchor="ctr"/>
          <a:lstStyle>
            <a:lvl1pPr>
              <a:defRPr sz="2800" b="1">
                <a:solidFill>
                  <a:schemeClr val="bg1"/>
                </a:solidFill>
              </a:defRPr>
            </a:lvl1pPr>
          </a:lstStyle>
          <a:p>
            <a:r>
              <a:rPr lang="en-US"/>
              <a:t>Click to edit Master title style</a:t>
            </a:r>
          </a:p>
        </p:txBody>
      </p:sp>
      <p:sp>
        <p:nvSpPr>
          <p:cNvPr id="10" name="Text Placeholder 17">
            <a:extLst>
              <a:ext uri="{FF2B5EF4-FFF2-40B4-BE49-F238E27FC236}">
                <a16:creationId xmlns:a16="http://schemas.microsoft.com/office/drawing/2014/main" id="{C61CA317-85C2-46BB-40AC-EA027EBA1621}"/>
              </a:ext>
            </a:extLst>
          </p:cNvPr>
          <p:cNvSpPr>
            <a:spLocks noGrp="1"/>
          </p:cNvSpPr>
          <p:nvPr>
            <p:ph type="body" sz="quarter" idx="10"/>
          </p:nvPr>
        </p:nvSpPr>
        <p:spPr>
          <a:xfrm>
            <a:off x="366346" y="1141629"/>
            <a:ext cx="11305194" cy="376620"/>
          </a:xfrm>
          <a:prstGeom prst="rect">
            <a:avLst/>
          </a:prstGeom>
        </p:spPr>
        <p:txBody>
          <a:bodyPr/>
          <a:lstStyle>
            <a:lvl1pPr algn="l">
              <a:buNone/>
              <a:defRPr sz="2000" b="1" i="1">
                <a:solidFill>
                  <a:srgbClr val="14558F"/>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 name="Content Placeholder 5">
            <a:extLst>
              <a:ext uri="{FF2B5EF4-FFF2-40B4-BE49-F238E27FC236}">
                <a16:creationId xmlns:a16="http://schemas.microsoft.com/office/drawing/2014/main" id="{22455712-7227-E0CD-E929-74D7271509C8}"/>
              </a:ext>
            </a:extLst>
          </p:cNvPr>
          <p:cNvSpPr>
            <a:spLocks noGrp="1"/>
          </p:cNvSpPr>
          <p:nvPr>
            <p:ph sz="quarter" idx="11"/>
          </p:nvPr>
        </p:nvSpPr>
        <p:spPr>
          <a:xfrm>
            <a:off x="366713" y="1655763"/>
            <a:ext cx="11304587" cy="4779962"/>
          </a:xfrm>
          <a:prstGeom prst="rect">
            <a:avLst/>
          </a:prstGeom>
        </p:spPr>
        <p:txBody>
          <a:bodyPr/>
          <a:lstStyle>
            <a:lvl1pPr>
              <a:buFont typeface="Wingdings" panose="05000000000000000000" pitchFamily="2" charset="2"/>
              <a:buChar char="§"/>
              <a:defRPr sz="2400"/>
            </a:lvl1pPr>
            <a:lvl2pPr>
              <a:buFont typeface="Wingdings" panose="05000000000000000000" pitchFamily="2" charset="2"/>
              <a:buChar char="§"/>
              <a:defRPr sz="2000"/>
            </a:lvl2pPr>
            <a:lvl3pPr>
              <a:buFont typeface="Wingdings" panose="05000000000000000000" pitchFamily="2" charset="2"/>
              <a:buChar char="§"/>
              <a:defRPr sz="1800"/>
            </a:lvl3pPr>
            <a:lvl4pPr>
              <a:buFont typeface="Wingdings" panose="05000000000000000000" pitchFamily="2" charset="2"/>
              <a:buChar char="§"/>
              <a:defRPr sz="1600"/>
            </a:lvl4pPr>
            <a:lvl5pPr>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66570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0166737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9D457990-7994-46E9-A2E2-C8912830E910}"/>
              </a:ext>
            </a:extLst>
          </p:cNvPr>
          <p:cNvPicPr>
            <a:picLocks noChangeAspect="1"/>
          </p:cNvPicPr>
          <p:nvPr userDrawn="1"/>
        </p:nvPicPr>
        <p:blipFill>
          <a:blip r:embed="rId9">
            <a:extLst>
              <a:ext uri="{BEBA8EAE-BF5A-486C-A8C5-ECC9F3942E4B}">
                <a14:imgProps xmlns:a14="http://schemas.microsoft.com/office/drawing/2010/main">
                  <a14:imgLayer r:embed="rId10">
                    <a14:imgEffect>
                      <a14:brightnessContrast bright="6000"/>
                    </a14:imgEffect>
                  </a14:imgLayer>
                </a14:imgProps>
              </a:ext>
            </a:extLst>
          </a:blip>
          <a:stretch>
            <a:fillRect/>
          </a:stretch>
        </p:blipFill>
        <p:spPr>
          <a:xfrm>
            <a:off x="0" y="0"/>
            <a:ext cx="12192000" cy="6858000"/>
          </a:xfrm>
          <a:prstGeom prst="rect">
            <a:avLst/>
          </a:prstGeom>
        </p:spPr>
      </p:pic>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a:xfrm>
            <a:off x="550800" y="5187276"/>
            <a:ext cx="6173979" cy="161583"/>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chemeClr val="bg2"/>
                </a:solidFill>
              </a:defRPr>
            </a:lvl1pPr>
          </a:lstStyle>
          <a:p>
            <a:pPr lvl="0">
              <a:buNone/>
            </a:pPr>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551941" y="4769667"/>
            <a:ext cx="6173979" cy="230832"/>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2"/>
                </a:solidFill>
              </a:defRPr>
            </a:lvl1pPr>
          </a:lstStyle>
          <a:p>
            <a:pPr lvl="0">
              <a:buNone/>
            </a:pPr>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a:xfrm>
            <a:off x="551941" y="4140790"/>
            <a:ext cx="6173979" cy="50783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ctr">
              <a:defRPr lang="en-US" sz="4400" dirty="0">
                <a:solidFill>
                  <a:schemeClr val="bg2"/>
                </a:solidFill>
              </a:defRPr>
            </a:lvl1pPr>
          </a:lstStyle>
          <a:p>
            <a:pPr lvl="0"/>
            <a:r>
              <a:rPr lang="en-US"/>
              <a:t>Click to edit Master title style</a:t>
            </a:r>
          </a:p>
        </p:txBody>
      </p:sp>
      <p:sp>
        <p:nvSpPr>
          <p:cNvPr id="9" name="Rectangle 8">
            <a:extLst>
              <a:ext uri="{FF2B5EF4-FFF2-40B4-BE49-F238E27FC236}">
                <a16:creationId xmlns:a16="http://schemas.microsoft.com/office/drawing/2014/main" id="{1DBA015F-ACE8-453D-88B7-B7AB27B31C12}"/>
              </a:ext>
            </a:extLst>
          </p:cNvPr>
          <p:cNvSpPr/>
          <p:nvPr userDrawn="1"/>
        </p:nvSpPr>
        <p:spPr>
          <a:xfrm>
            <a:off x="20375" y="6642556"/>
            <a:ext cx="7234827" cy="338554"/>
          </a:xfrm>
          <a:prstGeom prst="rect">
            <a:avLst/>
          </a:prstGeom>
        </p:spPr>
        <p:txBody>
          <a:bodyPr wrap="square">
            <a:spAutoFit/>
          </a:bodyPr>
          <a:lstStyle/>
          <a:p>
            <a:pPr algn="ctr"/>
            <a:r>
              <a:rPr lang="en-US" sz="800" dirty="0">
                <a:solidFill>
                  <a:schemeClr val="tx1"/>
                </a:solidFill>
                <a:effectLst/>
                <a:latin typeface="+mn-lt"/>
              </a:rPr>
              <a:t>This presentation is for informational purposes only. For legal advice, please contact an attorney.</a:t>
            </a:r>
          </a:p>
          <a:p>
            <a:pPr algn="ctr"/>
            <a:r>
              <a:rPr lang="en-US" sz="800" dirty="0">
                <a:solidFill>
                  <a:schemeClr val="tx1"/>
                </a:solidFill>
                <a:effectLst/>
                <a:latin typeface="+mn-lt"/>
              </a:rPr>
              <a:t>.</a:t>
            </a:r>
          </a:p>
        </p:txBody>
      </p:sp>
    </p:spTree>
    <p:extLst>
      <p:ext uri="{BB962C8B-B14F-4D97-AF65-F5344CB8AC3E}">
        <p14:creationId xmlns:p14="http://schemas.microsoft.com/office/powerpoint/2010/main" val="39878859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23192622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413" imgH="416" progId="TCLayout.ActiveDocument.1">
                  <p:embed/>
                </p:oleObj>
              </mc:Choice>
              <mc:Fallback>
                <p:oleObj name="think-cell Slide" r:id="rId8"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6" y="1073768"/>
            <a:ext cx="11082528" cy="20774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533378"/>
            <a:ext cx="325501" cy="103875"/>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498754"/>
            <a:ext cx="7277861" cy="92333"/>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92333"/>
          </a:xfrm>
          <a:prstGeom prst="rect">
            <a:avLst/>
          </a:prstGeom>
          <a:ln w="6350">
            <a:noFill/>
            <a:miter lim="800000"/>
          </a:ln>
        </p:spPr>
        <p:txBody>
          <a:bodyPr vert="horz" wrap="square" lIns="0" tIns="0" rIns="0" bIns="0" rtlCol="0">
            <a:spAutoFit/>
          </a:bodyPr>
          <a:lstStyle>
            <a:lvl1pPr>
              <a:defRPr lang="en-US" sz="800" b="0" dirty="0">
                <a:solidFill>
                  <a:schemeClr val="bg2"/>
                </a:solidFill>
                <a:cs typeface="+mn-cs"/>
              </a:defRPr>
            </a:lvl1pPr>
          </a:lstStyle>
          <a:p>
            <a:pPr lvl="0">
              <a:buNone/>
            </a:pPr>
            <a:r>
              <a:rPr lang="en-US"/>
              <a:t>Add tracker</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400875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27312993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694944"/>
          </a:xfrm>
          <a:prstGeom prst="rect">
            <a:avLst/>
          </a:prstGeom>
        </p:spPr>
        <p:txBody>
          <a:bodyPr vert="horz" anchor="t">
            <a:noAutofit/>
          </a:bodyPr>
          <a:lstStyle>
            <a:lvl1pPr>
              <a:lnSpc>
                <a:spcPct val="90000"/>
              </a:lnSpc>
              <a:defRPr>
                <a:ln w="6350" cap="flat">
                  <a:noFill/>
                  <a:miter lim="800000"/>
                </a:ln>
                <a:solidFill>
                  <a:schemeClr val="accent1"/>
                </a:solidFill>
              </a:defRPr>
            </a:lvl1pPr>
          </a:lstStyle>
          <a:p>
            <a:r>
              <a:rPr lang="en-US"/>
              <a:t>Click to edit Master title style</a:t>
            </a:r>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11312525" y="6533378"/>
            <a:ext cx="325501" cy="103875"/>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554735" y="6501669"/>
            <a:ext cx="7277861"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6"/>
            </p:custDataLst>
          </p:nvPr>
        </p:nvSpPr>
        <p:spPr>
          <a:xfrm>
            <a:off x="554735" y="41597"/>
            <a:ext cx="3843338" cy="92333"/>
          </a:xfrm>
          <a:prstGeom prst="rect">
            <a:avLst/>
          </a:prstGeom>
          <a:ln w="6350">
            <a:noFill/>
            <a:miter lim="800000"/>
          </a:ln>
        </p:spPr>
        <p:txBody>
          <a:bodyPr vert="horz" wrap="square" lIns="0" tIns="0" rIns="0" bIns="0" rtlCol="0">
            <a:spAutoFit/>
          </a:bodyPr>
          <a:lstStyle>
            <a:lvl1pPr>
              <a:defRPr lang="en-US" sz="800" b="0" dirty="0">
                <a:solidFill>
                  <a:schemeClr val="bg2"/>
                </a:solidFill>
                <a:cs typeface="+mn-cs"/>
              </a:defRPr>
            </a:lvl1pPr>
          </a:lstStyle>
          <a:p>
            <a:pPr lvl="0">
              <a:buNone/>
            </a:pPr>
            <a:r>
              <a:rPr lang="en-US"/>
              <a:t>Add tracker</a:t>
            </a:r>
          </a:p>
        </p:txBody>
      </p:sp>
    </p:spTree>
    <p:extLst>
      <p:ext uri="{BB962C8B-B14F-4D97-AF65-F5344CB8AC3E}">
        <p14:creationId xmlns:p14="http://schemas.microsoft.com/office/powerpoint/2010/main" val="13959738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1"/>
            </p:custDataLst>
            <p:extLst>
              <p:ext uri="{D42A27DB-BD31-4B8C-83A1-F6EECF244321}">
                <p14:modId xmlns:p14="http://schemas.microsoft.com/office/powerpoint/2010/main" val="35854595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vert="horz" rIns="365760" anchor="ctr">
            <a:noAutofit/>
          </a:bodyPr>
          <a:lstStyle>
            <a:lvl1pPr>
              <a:defRPr>
                <a:ln w="6350" cap="flat">
                  <a:noFill/>
                  <a:miter lim="800000"/>
                </a:ln>
                <a:solidFill>
                  <a:schemeClr val="accent1"/>
                </a:solidFill>
              </a:defRPr>
            </a:lvl1pPr>
          </a:lstStyle>
          <a:p>
            <a:r>
              <a:rPr lang="en-US"/>
              <a:t>Click to edit Master title style</a:t>
            </a:r>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4"/>
            </p:custDataLst>
          </p:nvPr>
        </p:nvSpPr>
        <p:spPr bwMode="black">
          <a:xfrm>
            <a:off x="11312525" y="6533378"/>
            <a:ext cx="325501" cy="103875"/>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5"/>
            </p:custDataLst>
          </p:nvPr>
        </p:nvSpPr>
        <p:spPr>
          <a:xfrm>
            <a:off x="554735" y="6501669"/>
            <a:ext cx="7277861"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6"/>
            </p:custDataLst>
          </p:nvPr>
        </p:nvSpPr>
        <p:spPr>
          <a:xfrm>
            <a:off x="554735" y="41597"/>
            <a:ext cx="3843338" cy="92333"/>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521104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CFBF15-1051-FCF6-43DD-23A96E7E4983}"/>
              </a:ext>
            </a:extLst>
          </p:cNvPr>
          <p:cNvSpPr/>
          <p:nvPr userDrawn="1"/>
        </p:nvSpPr>
        <p:spPr>
          <a:xfrm>
            <a:off x="0" y="0"/>
            <a:ext cx="12191404" cy="6858000"/>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476964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3"/>
            </p:custDataLst>
          </p:nvPr>
        </p:nvSpPr>
        <p:spPr>
          <a:xfrm>
            <a:off x="2893929" y="3454055"/>
            <a:ext cx="8181508"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2000" dirty="0">
                <a:solidFill>
                  <a:schemeClr val="accent1"/>
                </a:solidFill>
              </a:defRPr>
            </a:lvl1pPr>
          </a:lstStyle>
          <a:p>
            <a:pPr marL="228600" lvl="0" indent="-228600"/>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4"/>
            </p:custDataLst>
          </p:nvPr>
        </p:nvSpPr>
        <p:spPr>
          <a:xfrm>
            <a:off x="2893929" y="2655901"/>
            <a:ext cx="8181508"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ctr">
              <a:defRPr lang="en-US" sz="4400" dirty="0">
                <a:solidFill>
                  <a:schemeClr val="accent1"/>
                </a:solidFill>
              </a:defRPr>
            </a:lvl1pPr>
          </a:lstStyle>
          <a:p>
            <a:pPr lvl="0"/>
            <a:r>
              <a:rPr lang="en-US"/>
              <a:t>Click to edit Master title style</a:t>
            </a:r>
          </a:p>
        </p:txBody>
      </p:sp>
      <p:pic>
        <p:nvPicPr>
          <p:cNvPr id="10" name="Picture 2" descr="Seal of Massachusetts - Wikipedia">
            <a:extLst>
              <a:ext uri="{FF2B5EF4-FFF2-40B4-BE49-F238E27FC236}">
                <a16:creationId xmlns:a16="http://schemas.microsoft.com/office/drawing/2014/main" id="{240B148E-504A-11A8-DFC1-2E317A8ED152}"/>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498623" y="2305359"/>
            <a:ext cx="1778045" cy="177758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a:extLst>
              <a:ext uri="{FF2B5EF4-FFF2-40B4-BE49-F238E27FC236}">
                <a16:creationId xmlns:a16="http://schemas.microsoft.com/office/drawing/2014/main" id="{A4EEE50B-DE53-0267-B987-86DDCD5611E6}"/>
              </a:ext>
            </a:extLst>
          </p:cNvPr>
          <p:cNvSpPr>
            <a:spLocks noChangeArrowheads="1"/>
          </p:cNvSpPr>
          <p:nvPr userDrawn="1">
            <p:custDataLst>
              <p:tags r:id="rId5"/>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5" name="Rectangle 4">
            <a:extLst>
              <a:ext uri="{FF2B5EF4-FFF2-40B4-BE49-F238E27FC236}">
                <a16:creationId xmlns:a16="http://schemas.microsoft.com/office/drawing/2014/main" id="{269F6AF4-BB84-D52F-3854-7EB18558F688}"/>
              </a:ext>
            </a:extLst>
          </p:cNvPr>
          <p:cNvSpPr/>
          <p:nvPr userDrawn="1"/>
        </p:nvSpPr>
        <p:spPr>
          <a:xfrm>
            <a:off x="595" y="6684968"/>
            <a:ext cx="7234827" cy="215444"/>
          </a:xfrm>
          <a:prstGeom prst="rect">
            <a:avLst/>
          </a:prstGeom>
        </p:spPr>
        <p:txBody>
          <a:bodyPr wrap="square">
            <a:spAutoFit/>
          </a:bodyPr>
          <a:lstStyle/>
          <a:p>
            <a:pPr algn="ctr"/>
            <a:r>
              <a:rPr lang="en-US" sz="800">
                <a:solidFill>
                  <a:schemeClr val="bg1"/>
                </a:solidFill>
                <a:effectLst/>
                <a:latin typeface="+mn-lt"/>
              </a:rPr>
              <a:t>DRAFT: FOR POLICY DEVELOPMENT PURPOSES</a:t>
            </a:r>
          </a:p>
        </p:txBody>
      </p:sp>
      <p:sp>
        <p:nvSpPr>
          <p:cNvPr id="6" name="Rectangle 5">
            <a:extLst>
              <a:ext uri="{FF2B5EF4-FFF2-40B4-BE49-F238E27FC236}">
                <a16:creationId xmlns:a16="http://schemas.microsoft.com/office/drawing/2014/main" id="{B102EEAA-71BC-15B9-43A5-559F052B0116}"/>
              </a:ext>
            </a:extLst>
          </p:cNvPr>
          <p:cNvSpPr/>
          <p:nvPr userDrawn="1"/>
        </p:nvSpPr>
        <p:spPr>
          <a:xfrm>
            <a:off x="2501202" y="6628983"/>
            <a:ext cx="7234827" cy="246221"/>
          </a:xfrm>
          <a:prstGeom prst="rect">
            <a:avLst/>
          </a:prstGeom>
        </p:spPr>
        <p:txBody>
          <a:bodyPr wrap="square">
            <a:spAutoFit/>
          </a:bodyPr>
          <a:lstStyle/>
          <a:p>
            <a:pPr algn="ctr"/>
            <a:r>
              <a:rPr lang="en-US" sz="1000" dirty="0">
                <a:solidFill>
                  <a:schemeClr val="tx1"/>
                </a:solidFill>
                <a:effectLst/>
                <a:latin typeface="+mn-lt"/>
              </a:rPr>
              <a:t>This presentation is for informational purposes only. For legal advice, please contact an attorney.</a:t>
            </a:r>
          </a:p>
        </p:txBody>
      </p:sp>
      <p:cxnSp>
        <p:nvCxnSpPr>
          <p:cNvPr id="9" name="Straight Connector 8">
            <a:extLst>
              <a:ext uri="{FF2B5EF4-FFF2-40B4-BE49-F238E27FC236}">
                <a16:creationId xmlns:a16="http://schemas.microsoft.com/office/drawing/2014/main" id="{DDC07408-8552-DE7C-EE84-27BD15DAEB34}"/>
              </a:ext>
            </a:extLst>
          </p:cNvPr>
          <p:cNvCxnSpPr>
            <a:cxnSpLocks/>
          </p:cNvCxnSpPr>
          <p:nvPr userDrawn="1"/>
        </p:nvCxnSpPr>
        <p:spPr>
          <a:xfrm>
            <a:off x="2621900" y="2305359"/>
            <a:ext cx="0" cy="1777582"/>
          </a:xfrm>
          <a:prstGeom prst="line">
            <a:avLst/>
          </a:prstGeom>
          <a:ln w="571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0245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extLst>
              <p:ext uri="{D42A27DB-BD31-4B8C-83A1-F6EECF244321}">
                <p14:modId xmlns:p14="http://schemas.microsoft.com/office/powerpoint/2010/main" val="25687014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3"/>
            </p:custDataLst>
          </p:nvPr>
        </p:nvSpPr>
        <p:spPr>
          <a:xfrm>
            <a:off x="554736" y="4580468"/>
            <a:ext cx="11082528" cy="677108"/>
          </a:xfrm>
        </p:spPr>
        <p:txBody>
          <a:bodyPr vert="horz" anchor="b">
            <a:noAutofit/>
          </a:bodyPr>
          <a:lstStyle>
            <a:lvl1pPr>
              <a:lnSpc>
                <a:spcPct val="100000"/>
              </a:lnSpc>
              <a:defRPr sz="4400">
                <a:solidFill>
                  <a:schemeClr val="accent1"/>
                </a:solidFill>
              </a:defRPr>
            </a:lvl1pPr>
          </a:lstStyle>
          <a:p>
            <a:r>
              <a:rPr lang="en-US"/>
              <a:t>Click to edit Master title style</a:t>
            </a:r>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4"/>
            </p:custDataLst>
          </p:nvPr>
        </p:nvSpPr>
        <p:spPr bwMode="black">
          <a:xfrm>
            <a:off x="11312525" y="6533378"/>
            <a:ext cx="325501" cy="103875"/>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5"/>
            </p:custDataLst>
          </p:nvPr>
        </p:nvSpPr>
        <p:spPr>
          <a:xfrm>
            <a:off x="554735" y="6501669"/>
            <a:ext cx="7277861"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6"/>
            </p:custDataLst>
          </p:nvPr>
        </p:nvSpPr>
        <p:spPr>
          <a:xfrm>
            <a:off x="554735" y="41597"/>
            <a:ext cx="3843338" cy="92333"/>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1129527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1"/>
            </p:custDataLst>
            <p:extLst>
              <p:ext uri="{D42A27DB-BD31-4B8C-83A1-F6EECF244321}">
                <p14:modId xmlns:p14="http://schemas.microsoft.com/office/powerpoint/2010/main" val="33649946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pic>
        <p:nvPicPr>
          <p:cNvPr id="14" name="Picture 13">
            <a:extLst>
              <a:ext uri="{FF2B5EF4-FFF2-40B4-BE49-F238E27FC236}">
                <a16:creationId xmlns:a16="http://schemas.microsoft.com/office/drawing/2014/main" id="{E502649F-727C-43E0-A093-71810F62A7ED}"/>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15" name="Freeform 58">
            <a:extLst>
              <a:ext uri="{FF2B5EF4-FFF2-40B4-BE49-F238E27FC236}">
                <a16:creationId xmlns:a16="http://schemas.microsoft.com/office/drawing/2014/main" id="{2B93DF85-815D-4634-B543-414FA330817E}"/>
              </a:ext>
            </a:extLst>
          </p:cNvPr>
          <p:cNvSpPr>
            <a:spLocks/>
          </p:cNvSpPr>
          <p:nvPr userDrawn="1"/>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1F497D"/>
          </a:solidFill>
          <a:ln w="25400" cap="flat" cmpd="sng" algn="ctr">
            <a:solidFill>
              <a:srgbClr val="1F497D"/>
            </a:solid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alibri"/>
              <a:sym typeface="+mn-lt"/>
            </a:endParaRPr>
          </a:p>
        </p:txBody>
      </p:sp>
      <p:pic>
        <p:nvPicPr>
          <p:cNvPr id="16" name="Picture 2" descr="Image result for massachusetts seal">
            <a:extLst>
              <a:ext uri="{FF2B5EF4-FFF2-40B4-BE49-F238E27FC236}">
                <a16:creationId xmlns:a16="http://schemas.microsoft.com/office/drawing/2014/main" id="{9EBE0CB3-83A8-4233-B8F5-8E2113658212}"/>
              </a:ext>
            </a:extLst>
          </p:cNvPr>
          <p:cNvPicPr>
            <a:picLocks noChangeAspect="1" noChangeArrowheads="1"/>
          </p:cNvPicPr>
          <p:nvPr userDrawn="1"/>
        </p:nvPicPr>
        <p:blipFill>
          <a:blip r:embed="rId12"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hidden="1">
            <a:extLst>
              <a:ext uri="{FF2B5EF4-FFF2-40B4-BE49-F238E27FC236}">
                <a16:creationId xmlns:a16="http://schemas.microsoft.com/office/drawing/2014/main" id="{69526043-F22A-4ED3-B0A1-DD7C4F83AF9B}"/>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3"/>
            </p:custDataLst>
          </p:nvPr>
        </p:nvSpPr>
        <p:spPr>
          <a:xfrm>
            <a:off x="1505712" y="3695946"/>
            <a:ext cx="9180576" cy="383503"/>
          </a:xfrm>
          <a:prstGeom prst="rect">
            <a:avLst/>
          </a:prstGeom>
        </p:spPr>
        <p:txBody>
          <a:bodyPr vert="horz" wrap="square">
            <a:spAutoFit/>
          </a:bodyPr>
          <a:lstStyle>
            <a:lvl1pPr>
              <a:lnSpc>
                <a:spcPct val="105000"/>
              </a:lnSpc>
              <a:defRPr sz="3400">
                <a:solidFill>
                  <a:schemeClr val="bg1"/>
                </a:solidFill>
              </a:defRPr>
            </a:lvl1pPr>
          </a:lstStyle>
          <a:p>
            <a:r>
              <a:rPr lang="en-US"/>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4"/>
            </p:custDataLst>
          </p:nvPr>
        </p:nvSpPr>
        <p:spPr>
          <a:xfrm>
            <a:off x="1505712" y="4284630"/>
            <a:ext cx="9180576" cy="276999"/>
          </a:xfrm>
          <a:prstGeom prst="rect">
            <a:avLst/>
          </a:prstGeom>
        </p:spPr>
        <p:txBody>
          <a:bodyPr wrap="square">
            <a:noAutofit/>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5"/>
            </p:custDataLst>
          </p:nvPr>
        </p:nvSpPr>
        <p:spPr bwMode="black">
          <a:xfrm>
            <a:off x="11312525" y="6533378"/>
            <a:ext cx="325501" cy="103875"/>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6"/>
            </p:custDataLst>
          </p:nvPr>
        </p:nvSpPr>
        <p:spPr>
          <a:xfrm>
            <a:off x="554735" y="6501669"/>
            <a:ext cx="7277861"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7"/>
            </p:custDataLst>
          </p:nvPr>
        </p:nvSpPr>
        <p:spPr>
          <a:xfrm>
            <a:off x="554735" y="41597"/>
            <a:ext cx="3843338" cy="92333"/>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
        <p:nvSpPr>
          <p:cNvPr id="12" name="Rectangle 11">
            <a:extLst>
              <a:ext uri="{FF2B5EF4-FFF2-40B4-BE49-F238E27FC236}">
                <a16:creationId xmlns:a16="http://schemas.microsoft.com/office/drawing/2014/main" id="{BE16D8DA-CC2E-42D7-8564-1BE976427B37}"/>
              </a:ext>
            </a:extLst>
          </p:cNvPr>
          <p:cNvSpPr/>
          <p:nvPr userDrawn="1"/>
        </p:nvSpPr>
        <p:spPr>
          <a:xfrm>
            <a:off x="554736" y="6561153"/>
            <a:ext cx="11070845" cy="246221"/>
          </a:xfrm>
          <a:prstGeom prst="rect">
            <a:avLst/>
          </a:prstGeom>
        </p:spPr>
        <p:txBody>
          <a:bodyPr wrap="square">
            <a:spAutoFit/>
          </a:bodyPr>
          <a:lstStyle/>
          <a:p>
            <a:pPr algn="ctr"/>
            <a:r>
              <a:rPr lang="en-US" sz="1000" dirty="0">
                <a:effectLst/>
                <a:latin typeface="+mj-lt"/>
              </a:rPr>
              <a:t>This presentation is for informational purposes only. For legal advice, please contact an attorney.</a:t>
            </a:r>
          </a:p>
        </p:txBody>
      </p:sp>
    </p:spTree>
    <p:extLst>
      <p:ext uri="{BB962C8B-B14F-4D97-AF65-F5344CB8AC3E}">
        <p14:creationId xmlns:p14="http://schemas.microsoft.com/office/powerpoint/2010/main" val="35045881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extLst>
              <p:ext uri="{D42A27DB-BD31-4B8C-83A1-F6EECF244321}">
                <p14:modId xmlns:p14="http://schemas.microsoft.com/office/powerpoint/2010/main" val="19096532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endParaRP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4"/>
            </p:custDataLst>
          </p:nvPr>
        </p:nvSpPr>
        <p:spPr bwMode="black">
          <a:xfrm>
            <a:off x="11312525" y="6533378"/>
            <a:ext cx="325501" cy="103875"/>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5"/>
            </p:custDataLst>
          </p:nvPr>
        </p:nvSpPr>
        <p:spPr>
          <a:xfrm>
            <a:off x="554736" y="2744369"/>
            <a:ext cx="2514600" cy="769441"/>
          </a:xfrm>
        </p:spPr>
        <p:txBody>
          <a:bodyPr vert="horz" wrap="square" lIns="0" tIns="0" rIns="0" bIns="0" rtlCol="0" anchor="b" anchorCtr="0">
            <a:noAutofit/>
          </a:bodyPr>
          <a:lstStyle>
            <a:lvl1pPr>
              <a:defRPr lang="en-US" dirty="0">
                <a:solidFill>
                  <a:schemeClr val="accent1"/>
                </a:solidFill>
              </a:defRPr>
            </a:lvl1pPr>
          </a:lstStyle>
          <a:p>
            <a:pPr lvl="0"/>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6"/>
            </p:custDataLst>
          </p:nvPr>
        </p:nvSpPr>
        <p:spPr>
          <a:xfrm>
            <a:off x="554736" y="3659644"/>
            <a:ext cx="2514600" cy="207749"/>
          </a:xfrm>
          <a:prstGeom prst="rect">
            <a:avLst/>
          </a:prstGeom>
        </p:spPr>
        <p:txBody>
          <a:bodyPr wrap="square">
            <a:spAutoFit/>
          </a:bodyPr>
          <a:lstStyle>
            <a:lvl1pPr marL="0" indent="0" algn="l">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7"/>
            </p:custDataLst>
          </p:nvPr>
        </p:nvSpPr>
        <p:spPr>
          <a:xfrm>
            <a:off x="554735" y="6501669"/>
            <a:ext cx="7277861"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8"/>
            </p:custDataLst>
          </p:nvPr>
        </p:nvSpPr>
        <p:spPr>
          <a:xfrm>
            <a:off x="554735" y="41597"/>
            <a:ext cx="2514601" cy="92333"/>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pic>
        <p:nvPicPr>
          <p:cNvPr id="11" name="Picture 10">
            <a:extLst>
              <a:ext uri="{FF2B5EF4-FFF2-40B4-BE49-F238E27FC236}">
                <a16:creationId xmlns:a16="http://schemas.microsoft.com/office/drawing/2014/main" id="{305DE843-2236-413E-AF8A-D5BF00A7117D}"/>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l="29398" t="8741" r="101" b="27"/>
          <a:stretch/>
        </p:blipFill>
        <p:spPr bwMode="ltGray">
          <a:xfrm flipH="1">
            <a:off x="2997824" y="0"/>
            <a:ext cx="416951" cy="6858000"/>
          </a:xfrm>
          <a:prstGeom prst="rect">
            <a:avLst/>
          </a:prstGeom>
        </p:spPr>
      </p:pic>
      <p:pic>
        <p:nvPicPr>
          <p:cNvPr id="13" name="Picture 2" descr="Seal of Massachusetts - Wikipedia">
            <a:extLst>
              <a:ext uri="{FF2B5EF4-FFF2-40B4-BE49-F238E27FC236}">
                <a16:creationId xmlns:a16="http://schemas.microsoft.com/office/drawing/2014/main" id="{553D9C71-F318-4FBA-BB78-756F8BF70FCE}"/>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1355168" y="158750"/>
            <a:ext cx="762198"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90654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extLst>
              <p:ext uri="{D42A27DB-BD31-4B8C-83A1-F6EECF244321}">
                <p14:modId xmlns:p14="http://schemas.microsoft.com/office/powerpoint/2010/main" val="42756583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endParaRP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4"/>
            </p:custDataLst>
          </p:nvPr>
        </p:nvSpPr>
        <p:spPr bwMode="black">
          <a:xfrm>
            <a:off x="11312525" y="6533378"/>
            <a:ext cx="325501" cy="103875"/>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69"/>
            <a:ext cx="3465576" cy="769441"/>
          </a:xfrm>
          <a:prstGeom prst="rect">
            <a:avLst/>
          </a:prstGeom>
        </p:spPr>
        <p:txBody>
          <a:bodyPr vert="horz" wrap="square" lIns="0" tIns="0" rIns="0" bIns="0" rtlCol="0" anchor="b" anchorCtr="0">
            <a:noAutofit/>
          </a:bodyPr>
          <a:lstStyle>
            <a:lvl1pPr>
              <a:defRPr lang="en-US" dirty="0">
                <a:solidFill>
                  <a:schemeClr val="accent1"/>
                </a:solidFill>
              </a:defRPr>
            </a:lvl1pPr>
          </a:lstStyle>
          <a:p>
            <a:pPr lvl="0"/>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5" y="3659644"/>
            <a:ext cx="3465575" cy="207749"/>
          </a:xfrm>
          <a:prstGeom prst="rect">
            <a:avLst/>
          </a:prstGeom>
        </p:spPr>
        <p:txBody>
          <a:bodyPr wrap="square">
            <a:spAutoFit/>
          </a:bodyPr>
          <a:lstStyle>
            <a:lvl1pPr marL="0" indent="0" algn="l">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7"/>
            </p:custDataLst>
          </p:nvPr>
        </p:nvSpPr>
        <p:spPr>
          <a:xfrm>
            <a:off x="554735" y="6501669"/>
            <a:ext cx="7277861"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8"/>
            </p:custDataLst>
          </p:nvPr>
        </p:nvSpPr>
        <p:spPr>
          <a:xfrm>
            <a:off x="554735" y="41597"/>
            <a:ext cx="3465577" cy="92333"/>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pic>
        <p:nvPicPr>
          <p:cNvPr id="11" name="Picture 10">
            <a:extLst>
              <a:ext uri="{FF2B5EF4-FFF2-40B4-BE49-F238E27FC236}">
                <a16:creationId xmlns:a16="http://schemas.microsoft.com/office/drawing/2014/main" id="{35028C82-A40A-479E-A5AD-CFE48F69ABBC}"/>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l="29398" t="8741" r="101" b="27"/>
          <a:stretch/>
        </p:blipFill>
        <p:spPr bwMode="ltGray">
          <a:xfrm flipH="1">
            <a:off x="3947783" y="0"/>
            <a:ext cx="416951" cy="6858000"/>
          </a:xfrm>
          <a:prstGeom prst="rect">
            <a:avLst/>
          </a:prstGeom>
        </p:spPr>
      </p:pic>
      <p:pic>
        <p:nvPicPr>
          <p:cNvPr id="12" name="Picture 2" descr="Seal of Massachusetts - Wikipedia">
            <a:extLst>
              <a:ext uri="{FF2B5EF4-FFF2-40B4-BE49-F238E27FC236}">
                <a16:creationId xmlns:a16="http://schemas.microsoft.com/office/drawing/2014/main" id="{3F42AA54-CF29-40CB-AACC-23986B71AB89}"/>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1355168" y="158750"/>
            <a:ext cx="762198"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85691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25417889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533378"/>
            <a:ext cx="325501" cy="103875"/>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172212"/>
            <a:ext cx="5065776" cy="731520"/>
          </a:xfrm>
        </p:spPr>
        <p:txBody>
          <a:bodyPr vert="horz"/>
          <a:lstStyle>
            <a:lvl1pPr>
              <a:defRPr>
                <a:solidFill>
                  <a:schemeClr val="accent1"/>
                </a:solidFill>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884725"/>
            <a:ext cx="5065776" cy="207749"/>
          </a:xfrm>
          <a:prstGeom prst="rect">
            <a:avLst/>
          </a:prstGeo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8"/>
            </p:custDataLst>
          </p:nvPr>
        </p:nvSpPr>
        <p:spPr>
          <a:xfrm>
            <a:off x="554735" y="41597"/>
            <a:ext cx="3843338" cy="92333"/>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pic>
        <p:nvPicPr>
          <p:cNvPr id="11" name="Picture 10">
            <a:extLst>
              <a:ext uri="{FF2B5EF4-FFF2-40B4-BE49-F238E27FC236}">
                <a16:creationId xmlns:a16="http://schemas.microsoft.com/office/drawing/2014/main" id="{3F6A9849-7C4F-4C89-8760-17A14733BC87}"/>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l="29398" t="8741" r="101" b="27"/>
          <a:stretch/>
        </p:blipFill>
        <p:spPr bwMode="ltGray">
          <a:xfrm flipH="1">
            <a:off x="5676001" y="0"/>
            <a:ext cx="416951" cy="6858000"/>
          </a:xfrm>
          <a:prstGeom prst="rect">
            <a:avLst/>
          </a:prstGeom>
        </p:spPr>
      </p:pic>
      <p:pic>
        <p:nvPicPr>
          <p:cNvPr id="12" name="Picture 2" descr="Seal of Massachusetts - Wikipedia">
            <a:extLst>
              <a:ext uri="{FF2B5EF4-FFF2-40B4-BE49-F238E27FC236}">
                <a16:creationId xmlns:a16="http://schemas.microsoft.com/office/drawing/2014/main" id="{56136504-1778-41D1-B0C3-86111FD13874}"/>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1355168" y="158750"/>
            <a:ext cx="762198" cy="762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23A63799-CD6C-420E-B8AA-A9A5E16D100F}"/>
              </a:ext>
            </a:extLst>
          </p:cNvPr>
          <p:cNvSpPr/>
          <p:nvPr userDrawn="1"/>
        </p:nvSpPr>
        <p:spPr>
          <a:xfrm>
            <a:off x="1066032" y="6562677"/>
            <a:ext cx="10470156" cy="246221"/>
          </a:xfrm>
          <a:prstGeom prst="rect">
            <a:avLst/>
          </a:prstGeom>
        </p:spPr>
        <p:txBody>
          <a:bodyPr wrap="square">
            <a:spAutoFit/>
          </a:bodyPr>
          <a:lstStyle/>
          <a:p>
            <a:pPr algn="ctr"/>
            <a:r>
              <a:rPr lang="en-US" sz="1000" dirty="0">
                <a:effectLst/>
                <a:latin typeface="+mj-lt"/>
              </a:rPr>
              <a:t>This presentation is for informational purposes only. For legal advice, please contact an attorney.</a:t>
            </a:r>
          </a:p>
        </p:txBody>
      </p:sp>
    </p:spTree>
    <p:extLst>
      <p:ext uri="{BB962C8B-B14F-4D97-AF65-F5344CB8AC3E}">
        <p14:creationId xmlns:p14="http://schemas.microsoft.com/office/powerpoint/2010/main" val="27222729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extLst>
              <p:ext uri="{D42A27DB-BD31-4B8C-83A1-F6EECF244321}">
                <p14:modId xmlns:p14="http://schemas.microsoft.com/office/powerpoint/2010/main" val="11174847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3"/>
            </p:custDataLst>
          </p:nvPr>
        </p:nvSpPr>
        <p:spPr>
          <a:xfrm>
            <a:off x="554736" y="172212"/>
            <a:ext cx="6967728" cy="731520"/>
          </a:xfrm>
        </p:spPr>
        <p:txBody>
          <a:bodyPr vert="horz"/>
          <a:lstStyle>
            <a:lvl1pPr>
              <a:defRPr>
                <a:solidFill>
                  <a:schemeClr val="accent1"/>
                </a:solidFill>
              </a:defRPr>
            </a:lvl1p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endParaRP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5"/>
            </p:custDataLst>
          </p:nvPr>
        </p:nvSpPr>
        <p:spPr bwMode="black">
          <a:xfrm>
            <a:off x="11312525" y="6533378"/>
            <a:ext cx="325501" cy="103875"/>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6" y="884725"/>
            <a:ext cx="6967728" cy="207749"/>
          </a:xfrm>
          <a:prstGeom prst="rect">
            <a:avLst/>
          </a:prstGeo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7"/>
            </p:custDataLst>
          </p:nvPr>
        </p:nvSpPr>
        <p:spPr>
          <a:xfrm>
            <a:off x="554735" y="6501669"/>
            <a:ext cx="6967729"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solidFill>
                  <a:schemeClr val="tx1"/>
                </a:solidFill>
              </a:rPr>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8"/>
            </p:custDataLst>
          </p:nvPr>
        </p:nvSpPr>
        <p:spPr>
          <a:xfrm>
            <a:off x="554735" y="41597"/>
            <a:ext cx="3843338" cy="92333"/>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pic>
        <p:nvPicPr>
          <p:cNvPr id="11" name="Picture 10">
            <a:extLst>
              <a:ext uri="{FF2B5EF4-FFF2-40B4-BE49-F238E27FC236}">
                <a16:creationId xmlns:a16="http://schemas.microsoft.com/office/drawing/2014/main" id="{63A38938-A8A3-434F-AAE4-30FD188BFABD}"/>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l="29398" t="8741" r="101" b="27"/>
          <a:stretch/>
        </p:blipFill>
        <p:spPr bwMode="ltGray">
          <a:xfrm flipH="1">
            <a:off x="7413361" y="0"/>
            <a:ext cx="416951" cy="6858000"/>
          </a:xfrm>
          <a:prstGeom prst="rect">
            <a:avLst/>
          </a:prstGeom>
        </p:spPr>
      </p:pic>
      <p:pic>
        <p:nvPicPr>
          <p:cNvPr id="12" name="Picture 2" descr="Seal of Massachusetts - Wikipedia">
            <a:extLst>
              <a:ext uri="{FF2B5EF4-FFF2-40B4-BE49-F238E27FC236}">
                <a16:creationId xmlns:a16="http://schemas.microsoft.com/office/drawing/2014/main" id="{8BB4D08D-2DA2-432D-A2E7-743E65963880}"/>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1355168" y="158750"/>
            <a:ext cx="762198" cy="762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F83CDB49-4503-414E-9AB8-817699840778}"/>
              </a:ext>
            </a:extLst>
          </p:cNvPr>
          <p:cNvSpPr/>
          <p:nvPr userDrawn="1"/>
        </p:nvSpPr>
        <p:spPr>
          <a:xfrm>
            <a:off x="287087" y="6367948"/>
            <a:ext cx="7151256" cy="246221"/>
          </a:xfrm>
          <a:prstGeom prst="rect">
            <a:avLst/>
          </a:prstGeom>
        </p:spPr>
        <p:txBody>
          <a:bodyPr wrap="square">
            <a:spAutoFit/>
          </a:bodyPr>
          <a:lstStyle/>
          <a:p>
            <a:pPr algn="ctr"/>
            <a:r>
              <a:rPr lang="en-US" sz="1000" dirty="0">
                <a:effectLst/>
                <a:latin typeface="+mj-lt"/>
              </a:rPr>
              <a:t>This presentation is for informational purposes only. For legal advice, please contact an attorney.</a:t>
            </a:r>
          </a:p>
        </p:txBody>
      </p:sp>
    </p:spTree>
    <p:extLst>
      <p:ext uri="{BB962C8B-B14F-4D97-AF65-F5344CB8AC3E}">
        <p14:creationId xmlns:p14="http://schemas.microsoft.com/office/powerpoint/2010/main" val="28106057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16798213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noProof="0">
              <a:solidFill>
                <a:schemeClr val="bg1"/>
              </a:solidFill>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533378"/>
            <a:ext cx="325501" cy="103875"/>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chemeClr val="tx1"/>
                </a:solidFill>
                <a:effectLst/>
                <a:uLnTx/>
                <a:uFillTx/>
                <a:latin typeface="+mn-lt"/>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172212"/>
            <a:ext cx="7918704" cy="731520"/>
          </a:xfrm>
        </p:spPr>
        <p:txBody>
          <a:bodyPr vert="horz"/>
          <a:lstStyle>
            <a:lvl1pPr>
              <a:defRPr>
                <a:solidFill>
                  <a:schemeClr val="accent1"/>
                </a:solidFill>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884725"/>
            <a:ext cx="7918704" cy="207749"/>
          </a:xfrm>
          <a:prstGeom prst="rect">
            <a:avLst/>
          </a:prstGeo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8"/>
            </p:custDataLst>
          </p:nvPr>
        </p:nvSpPr>
        <p:spPr>
          <a:xfrm>
            <a:off x="554735" y="41597"/>
            <a:ext cx="3843338" cy="92333"/>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pic>
        <p:nvPicPr>
          <p:cNvPr id="11" name="Picture 10">
            <a:extLst>
              <a:ext uri="{FF2B5EF4-FFF2-40B4-BE49-F238E27FC236}">
                <a16:creationId xmlns:a16="http://schemas.microsoft.com/office/drawing/2014/main" id="{5C5EB99D-E81E-49A7-BDD7-746B7E0DEA1D}"/>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l="29398" t="8741" r="101" b="27"/>
          <a:stretch/>
        </p:blipFill>
        <p:spPr bwMode="ltGray">
          <a:xfrm flipH="1">
            <a:off x="8364465" y="0"/>
            <a:ext cx="416951" cy="6858000"/>
          </a:xfrm>
          <a:prstGeom prst="rect">
            <a:avLst/>
          </a:prstGeom>
        </p:spPr>
      </p:pic>
      <p:pic>
        <p:nvPicPr>
          <p:cNvPr id="12" name="Picture 2" descr="Seal of Massachusetts - Wikipedia">
            <a:extLst>
              <a:ext uri="{FF2B5EF4-FFF2-40B4-BE49-F238E27FC236}">
                <a16:creationId xmlns:a16="http://schemas.microsoft.com/office/drawing/2014/main" id="{A155DBAC-AC86-498D-8B75-4B99A1A0FA19}"/>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1355168" y="158750"/>
            <a:ext cx="762198" cy="762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2700975C-A254-4788-A3B1-F15069A16750}"/>
              </a:ext>
            </a:extLst>
          </p:cNvPr>
          <p:cNvSpPr/>
          <p:nvPr userDrawn="1"/>
        </p:nvSpPr>
        <p:spPr>
          <a:xfrm>
            <a:off x="571780" y="6367948"/>
            <a:ext cx="7866382" cy="246221"/>
          </a:xfrm>
          <a:prstGeom prst="rect">
            <a:avLst/>
          </a:prstGeom>
        </p:spPr>
        <p:txBody>
          <a:bodyPr wrap="square">
            <a:spAutoFit/>
          </a:bodyPr>
          <a:lstStyle/>
          <a:p>
            <a:pPr algn="ctr"/>
            <a:r>
              <a:rPr lang="en-US" sz="1000" dirty="0">
                <a:effectLst/>
                <a:latin typeface="+mj-lt"/>
              </a:rPr>
              <a:t>This presentation is for informational purposes only. For legal advice, please contact an attorney.</a:t>
            </a:r>
          </a:p>
        </p:txBody>
      </p:sp>
    </p:spTree>
    <p:extLst>
      <p:ext uri="{BB962C8B-B14F-4D97-AF65-F5344CB8AC3E}">
        <p14:creationId xmlns:p14="http://schemas.microsoft.com/office/powerpoint/2010/main" val="23565848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extLst>
              <p:ext uri="{D42A27DB-BD31-4B8C-83A1-F6EECF244321}">
                <p14:modId xmlns:p14="http://schemas.microsoft.com/office/powerpoint/2010/main" val="30250739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7653E666-EEA8-43FC-AD86-8FF6546D3986}"/>
              </a:ext>
            </a:extLst>
          </p:cNvPr>
          <p:cNvSpPr/>
          <p:nvPr userDrawn="1"/>
        </p:nvSpPr>
        <p:spPr>
          <a:xfrm>
            <a:off x="0" y="0"/>
            <a:ext cx="12192000" cy="1259840"/>
          </a:xfrm>
          <a:prstGeom prst="rect">
            <a:avLst/>
          </a:prstGeom>
          <a:solidFill>
            <a:srgbClr val="1F497D"/>
          </a:solidFill>
          <a:ln w="25400" cap="flat" cmpd="sng" algn="ctr">
            <a:solidFill>
              <a:srgbClr val="1F497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2" name="Picture 2" descr="Seal of Massachusetts - Wikipedia">
            <a:extLst>
              <a:ext uri="{FF2B5EF4-FFF2-40B4-BE49-F238E27FC236}">
                <a16:creationId xmlns:a16="http://schemas.microsoft.com/office/drawing/2014/main" id="{A79E1297-42AC-4293-AC6B-BB117F55A3C7}"/>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1355168" y="288927"/>
            <a:ext cx="762198" cy="762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3"/>
            </p:custDataLst>
          </p:nvPr>
        </p:nvSpPr>
        <p:spPr bwMode="black">
          <a:xfrm>
            <a:off x="11312525" y="6533378"/>
            <a:ext cx="325501" cy="103875"/>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4"/>
            </p:custDataLst>
          </p:nvPr>
        </p:nvSpPr>
        <p:spPr>
          <a:xfrm>
            <a:off x="554736" y="175171"/>
            <a:ext cx="10602418" cy="989512"/>
          </a:xfrm>
        </p:spPr>
        <p:txBody>
          <a:bodyPr vert="horz">
            <a:noAutofit/>
          </a:bodyPr>
          <a:lstStyle>
            <a:lvl1pPr>
              <a:defRPr>
                <a:solidFill>
                  <a:schemeClr val="bg1"/>
                </a:solidFill>
              </a:defRPr>
            </a:lvl1pPr>
          </a:lstStyle>
          <a:p>
            <a:r>
              <a:rPr lang="en-US"/>
              <a:t>Click to edit Master title style</a:t>
            </a:r>
          </a:p>
        </p:txBody>
      </p:sp>
      <p:sp>
        <p:nvSpPr>
          <p:cNvPr id="10" name="5. Source" hidden="1">
            <a:extLst>
              <a:ext uri="{FF2B5EF4-FFF2-40B4-BE49-F238E27FC236}">
                <a16:creationId xmlns:a16="http://schemas.microsoft.com/office/drawing/2014/main" id="{81E2484B-3E40-408C-A350-5EB40C8A09F0}"/>
              </a:ext>
            </a:extLst>
          </p:cNvPr>
          <p:cNvSpPr txBox="1"/>
          <p:nvPr userDrawn="1">
            <p:custDataLst>
              <p:tags r:id="rId5"/>
            </p:custDataLst>
          </p:nvPr>
        </p:nvSpPr>
        <p:spPr>
          <a:xfrm>
            <a:off x="554735" y="6501669"/>
            <a:ext cx="7277861"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6"/>
            </p:custDataLst>
          </p:nvPr>
        </p:nvSpPr>
        <p:spPr>
          <a:xfrm>
            <a:off x="554735" y="41597"/>
            <a:ext cx="3843338" cy="92333"/>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
        <p:nvSpPr>
          <p:cNvPr id="13" name="Rectangle 12">
            <a:extLst>
              <a:ext uri="{FF2B5EF4-FFF2-40B4-BE49-F238E27FC236}">
                <a16:creationId xmlns:a16="http://schemas.microsoft.com/office/drawing/2014/main" id="{F4682B5F-AD73-4D79-9BA1-60B78C4071CA}"/>
              </a:ext>
            </a:extLst>
          </p:cNvPr>
          <p:cNvSpPr/>
          <p:nvPr userDrawn="1"/>
        </p:nvSpPr>
        <p:spPr>
          <a:xfrm>
            <a:off x="826550" y="6465557"/>
            <a:ext cx="10470154" cy="246221"/>
          </a:xfrm>
          <a:prstGeom prst="rect">
            <a:avLst/>
          </a:prstGeom>
        </p:spPr>
        <p:txBody>
          <a:bodyPr wrap="square">
            <a:spAutoFit/>
          </a:bodyPr>
          <a:lstStyle/>
          <a:p>
            <a:pPr algn="ctr"/>
            <a:r>
              <a:rPr lang="en-US" sz="1000" dirty="0">
                <a:effectLst/>
                <a:latin typeface="+mj-lt"/>
              </a:rPr>
              <a:t>This presentation is for informational purposes only. For legal advice, please contact an attorney.</a:t>
            </a:r>
          </a:p>
        </p:txBody>
      </p:sp>
    </p:spTree>
    <p:extLst>
      <p:ext uri="{BB962C8B-B14F-4D97-AF65-F5344CB8AC3E}">
        <p14:creationId xmlns:p14="http://schemas.microsoft.com/office/powerpoint/2010/main" val="4368305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29016063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2"/>
            </p:custDataLst>
          </p:nvPr>
        </p:nvSpPr>
        <p:spPr bwMode="black">
          <a:xfrm>
            <a:off x="11312525" y="6533378"/>
            <a:ext cx="325501" cy="103875"/>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3"/>
            </p:custDataLst>
          </p:nvPr>
        </p:nvSpPr>
        <p:spPr>
          <a:xfrm>
            <a:off x="554735" y="6501669"/>
            <a:ext cx="7277861"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4"/>
            </p:custDataLst>
          </p:nvPr>
        </p:nvSpPr>
        <p:spPr>
          <a:xfrm>
            <a:off x="554735" y="41597"/>
            <a:ext cx="3843338" cy="92333"/>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pic>
        <p:nvPicPr>
          <p:cNvPr id="6" name="Picture 2" descr="Seal of Massachusetts - Wikipedia">
            <a:extLst>
              <a:ext uri="{FF2B5EF4-FFF2-40B4-BE49-F238E27FC236}">
                <a16:creationId xmlns:a16="http://schemas.microsoft.com/office/drawing/2014/main" id="{80C093E0-C817-4F0A-A377-B08ED9F22A4C}"/>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1355168" y="158750"/>
            <a:ext cx="762198"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8510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extLst>
              <p:ext uri="{D42A27DB-BD31-4B8C-83A1-F6EECF244321}">
                <p14:modId xmlns:p14="http://schemas.microsoft.com/office/powerpoint/2010/main" val="12369045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BA8DEF01-49B9-4334-B0B8-CE3E10A23EE1}"/>
              </a:ext>
            </a:extLst>
          </p:cNvPr>
          <p:cNvPicPr>
            <a:picLocks noChangeAspect="1"/>
          </p:cNvPicPr>
          <p:nvPr userDrawn="1"/>
        </p:nvPicPr>
        <p:blipFill>
          <a:blip r:embed="rId6"/>
          <a:stretch>
            <a:fillRect/>
          </a:stretch>
        </p:blipFill>
        <p:spPr>
          <a:xfrm>
            <a:off x="0" y="0"/>
            <a:ext cx="12192000" cy="6858000"/>
          </a:xfrm>
          <a:prstGeom prst="rect">
            <a:avLst/>
          </a:prstGeom>
        </p:spPr>
      </p:pic>
      <p:sp>
        <p:nvSpPr>
          <p:cNvPr id="8" name="5. Source" hidden="1">
            <a:extLst>
              <a:ext uri="{FF2B5EF4-FFF2-40B4-BE49-F238E27FC236}">
                <a16:creationId xmlns:a16="http://schemas.microsoft.com/office/drawing/2014/main" id="{330AE89A-7771-4A6E-A02D-893DCB66C876}"/>
              </a:ext>
            </a:extLst>
          </p:cNvPr>
          <p:cNvSpPr txBox="1"/>
          <p:nvPr userDrawn="1">
            <p:custDataLst>
              <p:tags r:id="rId2"/>
            </p:custDataLst>
          </p:nvPr>
        </p:nvSpPr>
        <p:spPr>
          <a:xfrm>
            <a:off x="554735" y="6501669"/>
            <a:ext cx="7277861"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0" name="TextBox 9">
            <a:extLst>
              <a:ext uri="{FF2B5EF4-FFF2-40B4-BE49-F238E27FC236}">
                <a16:creationId xmlns:a16="http://schemas.microsoft.com/office/drawing/2014/main" id="{4E5843A8-0E84-4C83-BAEB-E982AF657EF2}"/>
              </a:ext>
            </a:extLst>
          </p:cNvPr>
          <p:cNvSpPr txBox="1"/>
          <p:nvPr userDrawn="1"/>
        </p:nvSpPr>
        <p:spPr>
          <a:xfrm>
            <a:off x="554735" y="568851"/>
            <a:ext cx="4064000" cy="415498"/>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l"/>
            <a:r>
              <a:rPr lang="en-US" sz="3600">
                <a:solidFill>
                  <a:schemeClr val="bg2"/>
                </a:solidFill>
              </a:rPr>
              <a:t>Thank you</a:t>
            </a:r>
          </a:p>
        </p:txBody>
      </p:sp>
      <p:sp>
        <p:nvSpPr>
          <p:cNvPr id="7" name="Rectangle 6">
            <a:extLst>
              <a:ext uri="{FF2B5EF4-FFF2-40B4-BE49-F238E27FC236}">
                <a16:creationId xmlns:a16="http://schemas.microsoft.com/office/drawing/2014/main" id="{21C02818-F54A-4D86-92A2-F69F0EE2C40F}"/>
              </a:ext>
            </a:extLst>
          </p:cNvPr>
          <p:cNvSpPr/>
          <p:nvPr userDrawn="1"/>
        </p:nvSpPr>
        <p:spPr>
          <a:xfrm>
            <a:off x="4438141" y="6211669"/>
            <a:ext cx="4248659" cy="507831"/>
          </a:xfrm>
          <a:prstGeom prst="rect">
            <a:avLst/>
          </a:prstGeom>
        </p:spPr>
        <p:txBody>
          <a:bodyPr wrap="square">
            <a:spAutoFit/>
          </a:bodyPr>
          <a:lstStyle/>
          <a:p>
            <a:r>
              <a:rPr lang="en-US" sz="1200">
                <a:solidFill>
                  <a:schemeClr val="tx2"/>
                </a:solidFill>
                <a:effectLst/>
                <a:latin typeface="+mj-lt"/>
              </a:rPr>
              <a:t>CONFIDENTIAL AND PROPRIETARY. DOCUMENT BASED ON CURRENTLY AVAILABLE INFORMATION AND INTENDED FOR REVIEW BY US TREASURY.</a:t>
            </a:r>
          </a:p>
        </p:txBody>
      </p:sp>
    </p:spTree>
    <p:extLst>
      <p:ext uri="{BB962C8B-B14F-4D97-AF65-F5344CB8AC3E}">
        <p14:creationId xmlns:p14="http://schemas.microsoft.com/office/powerpoint/2010/main" val="300756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Subtitle Only">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7" name="Text Placeholder 12">
            <a:extLst>
              <a:ext uri="{FF2B5EF4-FFF2-40B4-BE49-F238E27FC236}">
                <a16:creationId xmlns:a16="http://schemas.microsoft.com/office/drawing/2014/main" id="{0E5C6D73-C03E-A17A-DB6A-E78B3DA81804}"/>
              </a:ext>
            </a:extLst>
          </p:cNvPr>
          <p:cNvSpPr>
            <a:spLocks noGrp="1"/>
          </p:cNvSpPr>
          <p:nvPr>
            <p:ph type="body" sz="quarter" idx="12"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4" name="Slide Number">
            <a:extLst>
              <a:ext uri="{FF2B5EF4-FFF2-40B4-BE49-F238E27FC236}">
                <a16:creationId xmlns:a16="http://schemas.microsoft.com/office/drawing/2014/main" id="{33518322-8913-5D27-9601-BFE9BEFB4AB3}"/>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16981251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023343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1" i="0" baseline="0">
              <a:solidFill>
                <a:srgbClr val="FFFFFF"/>
              </a:solidFill>
              <a:latin typeface="Arial" panose="020B0604020202020204" pitchFamily="34" charset="0"/>
              <a:ea typeface="+mn-ea"/>
              <a:cs typeface="Arial" panose="020B0604020202020204" pitchFamily="34" charset="0"/>
              <a:sym typeface="Arial" panose="020B0604020202020204" pitchFamily="34" charset="0"/>
            </a:endParaRPr>
          </a:p>
        </p:txBody>
      </p:sp>
      <p:sp>
        <p:nvSpPr>
          <p:cNvPr id="13" name="Text Placeholder 5"/>
          <p:cNvSpPr>
            <a:spLocks noGrp="1"/>
          </p:cNvSpPr>
          <p:nvPr>
            <p:ph type="body" sz="quarter" idx="10" hasCustomPrompt="1"/>
          </p:nvPr>
        </p:nvSpPr>
        <p:spPr>
          <a:xfrm>
            <a:off x="228600" y="1614339"/>
            <a:ext cx="2471737" cy="207749"/>
          </a:xfrm>
        </p:spPr>
        <p:txBody>
          <a:bodyPr wrap="square">
            <a:spAutoFit/>
          </a:bodyPr>
          <a:lstStyle>
            <a:lvl1pPr>
              <a:defRPr lang="en-US" sz="1800" smtClean="0">
                <a:solidFill>
                  <a:schemeClr val="bg1"/>
                </a:solidFill>
                <a:latin typeface="Arial" panose="020B0604020202020204" pitchFamily="34" charset="0"/>
                <a:cs typeface="Arial" panose="020B0604020202020204" pitchFamily="34" charset="0"/>
              </a:defRPr>
            </a:lvl1pPr>
            <a:lvl2pPr>
              <a:defRPr lang="en-US" sz="1800" smtClean="0"/>
            </a:lvl2pPr>
            <a:lvl3pPr>
              <a:defRPr lang="en-US" sz="1800" smtClean="0"/>
            </a:lvl3pPr>
            <a:lvl4pPr>
              <a:defRPr lang="en-US" sz="1800" smtClean="0">
                <a:solidFill>
                  <a:schemeClr val="tx1"/>
                </a:solidFill>
              </a:defRPr>
            </a:lvl4pPr>
            <a:lvl5pPr>
              <a:defRPr lang="en-US" sz="1800"/>
            </a:lvl5pPr>
          </a:lstStyle>
          <a:p>
            <a:pPr lvl="0" defTabSz="914400"/>
            <a:r>
              <a:rPr lang="en-US"/>
              <a:t>Click to add date</a:t>
            </a:r>
          </a:p>
        </p:txBody>
      </p:sp>
      <p:sp>
        <p:nvSpPr>
          <p:cNvPr id="17" name="Title 2"/>
          <p:cNvSpPr>
            <a:spLocks noGrp="1"/>
          </p:cNvSpPr>
          <p:nvPr>
            <p:ph type="title" hasCustomPrompt="1"/>
          </p:nvPr>
        </p:nvSpPr>
        <p:spPr>
          <a:xfrm>
            <a:off x="228600" y="2348980"/>
            <a:ext cx="7942686" cy="369332"/>
          </a:xfrm>
        </p:spPr>
        <p:txBody>
          <a:bodyPr wrap="square">
            <a:spAutoFit/>
          </a:bodyPr>
          <a:lstStyle>
            <a:lvl1pPr>
              <a:defRPr lang="en-US" sz="3200" b="1" baseline="0" dirty="0">
                <a:solidFill>
                  <a:schemeClr val="bg1"/>
                </a:solidFill>
                <a:latin typeface="Arial" panose="020B0604020202020204" pitchFamily="34" charset="0"/>
                <a:ea typeface="+mn-ea"/>
                <a:cs typeface="Arial" panose="020B0604020202020204" pitchFamily="34" charset="0"/>
              </a:defRPr>
            </a:lvl1pPr>
          </a:lstStyle>
          <a:p>
            <a:pPr marL="0" lvl="0" defTabSz="914400">
              <a:spcBef>
                <a:spcPts val="600"/>
              </a:spcBef>
            </a:pPr>
            <a:r>
              <a:rPr lang="en-US"/>
              <a:t>Click to add title</a:t>
            </a:r>
          </a:p>
        </p:txBody>
      </p:sp>
    </p:spTree>
    <p:extLst>
      <p:ext uri="{BB962C8B-B14F-4D97-AF65-F5344CB8AC3E}">
        <p14:creationId xmlns:p14="http://schemas.microsoft.com/office/powerpoint/2010/main" val="711249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1_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12407630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413" imgH="416" progId="TCLayout.ActiveDocument.1">
                  <p:embed/>
                </p:oleObj>
              </mc:Choice>
              <mc:Fallback>
                <p:oleObj name="think-cell Slide" r:id="rId15"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5C86E70-6ADC-4EA2-90F2-373AC4FDE5D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rgbClr val="E6E6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533378"/>
            <a:ext cx="325501" cy="103875"/>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cxnSp>
        <p:nvCxnSpPr>
          <p:cNvPr id="14" name="BottomLineRight">
            <a:extLst>
              <a:ext uri="{FF2B5EF4-FFF2-40B4-BE49-F238E27FC236}">
                <a16:creationId xmlns:a16="http://schemas.microsoft.com/office/drawing/2014/main" id="{A030B95D-1D90-4A27-8714-CFE7C7DB7020}"/>
              </a:ext>
            </a:extLst>
          </p:cNvPr>
          <p:cNvCxnSpPr/>
          <p:nvPr userDrawn="1">
            <p:custDataLst>
              <p:tags r:id="rId5"/>
            </p:custDataLst>
          </p:nvPr>
        </p:nvCxnSpPr>
        <p:spPr>
          <a:xfrm>
            <a:off x="6573171" y="6453769"/>
            <a:ext cx="50657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 name="BottomLineLeft">
            <a:extLst>
              <a:ext uri="{FF2B5EF4-FFF2-40B4-BE49-F238E27FC236}">
                <a16:creationId xmlns:a16="http://schemas.microsoft.com/office/drawing/2014/main" id="{546D990A-A0D7-434B-9320-6311D017DAA2}"/>
              </a:ext>
            </a:extLst>
          </p:cNvPr>
          <p:cNvCxnSpPr/>
          <p:nvPr userDrawn="1">
            <p:custDataLst>
              <p:tags r:id="rId6"/>
            </p:custDataLst>
          </p:nvPr>
        </p:nvCxnSpPr>
        <p:spPr>
          <a:xfrm>
            <a:off x="554736" y="6453769"/>
            <a:ext cx="50657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 name="TopLineRight">
            <a:extLst>
              <a:ext uri="{FF2B5EF4-FFF2-40B4-BE49-F238E27FC236}">
                <a16:creationId xmlns:a16="http://schemas.microsoft.com/office/drawing/2014/main" id="{9388C4F9-67A3-422B-89FF-FAD8454A2F57}"/>
              </a:ext>
            </a:extLst>
          </p:cNvPr>
          <p:cNvCxnSpPr/>
          <p:nvPr userDrawn="1">
            <p:custDataLst>
              <p:tags r:id="rId7"/>
            </p:custDataLst>
          </p:nvPr>
        </p:nvCxnSpPr>
        <p:spPr>
          <a:xfrm>
            <a:off x="6573171" y="1181906"/>
            <a:ext cx="50657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3" name="TopLineLeft">
            <a:extLst>
              <a:ext uri="{FF2B5EF4-FFF2-40B4-BE49-F238E27FC236}">
                <a16:creationId xmlns:a16="http://schemas.microsoft.com/office/drawing/2014/main" id="{1C0D7255-5C21-4254-B3DE-6D296E69C5F2}"/>
              </a:ext>
            </a:extLst>
          </p:cNvPr>
          <p:cNvCxnSpPr/>
          <p:nvPr userDrawn="1">
            <p:custDataLst>
              <p:tags r:id="rId8"/>
            </p:custDataLst>
          </p:nvPr>
        </p:nvCxnSpPr>
        <p:spPr>
          <a:xfrm>
            <a:off x="554736" y="1181906"/>
            <a:ext cx="50657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155D849-0DEC-44CD-849F-C8D9C2279FD6}"/>
              </a:ext>
            </a:extLst>
          </p:cNvPr>
          <p:cNvCxnSpPr/>
          <p:nvPr userDrawn="1">
            <p:custDataLst>
              <p:tags r:id="rId9"/>
            </p:custDataLst>
          </p:nvPr>
        </p:nvCxnSpPr>
        <p:spPr>
          <a:xfrm>
            <a:off x="554736" y="1181906"/>
            <a:ext cx="50657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2" name="5. Source" hidden="1">
            <a:extLst>
              <a:ext uri="{FF2B5EF4-FFF2-40B4-BE49-F238E27FC236}">
                <a16:creationId xmlns:a16="http://schemas.microsoft.com/office/drawing/2014/main" id="{F5E9C22A-A356-4521-A359-338A663DFEA2}"/>
              </a:ext>
            </a:extLst>
          </p:cNvPr>
          <p:cNvSpPr txBox="1"/>
          <p:nvPr userDrawn="1">
            <p:custDataLst>
              <p:tags r:id="rId10"/>
            </p:custDataLst>
          </p:nvPr>
        </p:nvSpPr>
        <p:spPr>
          <a:xfrm>
            <a:off x="554735" y="6501669"/>
            <a:ext cx="7277861"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20" name="1. On-page tracker">
            <a:extLst>
              <a:ext uri="{FF2B5EF4-FFF2-40B4-BE49-F238E27FC236}">
                <a16:creationId xmlns:a16="http://schemas.microsoft.com/office/drawing/2014/main" id="{0E1A178A-6BDC-4A0A-9F92-72F6EB95AD81}"/>
              </a:ext>
            </a:extLst>
          </p:cNvPr>
          <p:cNvSpPr>
            <a:spLocks noGrp="1"/>
          </p:cNvSpPr>
          <p:nvPr>
            <p:ph type="body" sz="quarter" idx="17" hasCustomPrompt="1"/>
            <p:custDataLst>
              <p:tags r:id="rId11"/>
            </p:custDataLst>
          </p:nvPr>
        </p:nvSpPr>
        <p:spPr>
          <a:xfrm>
            <a:off x="7159752" y="94157"/>
            <a:ext cx="4480560" cy="92333"/>
          </a:xfrm>
        </p:spPr>
        <p:txBody>
          <a:bodyPr wrap="square" anchor="ctr" anchorCtr="0">
            <a:spAutoFit/>
          </a:bodyPr>
          <a:lstStyle>
            <a:lvl1pPr algn="r">
              <a:defRPr sz="800">
                <a:latin typeface="+mn-lt"/>
              </a:defRPr>
            </a:lvl1pPr>
          </a:lstStyle>
          <a:p>
            <a:pPr lvl="0"/>
            <a:r>
              <a:rPr lang="en-US"/>
              <a:t>Chapter › Topic</a:t>
            </a:r>
          </a:p>
        </p:txBody>
      </p:sp>
      <p:sp>
        <p:nvSpPr>
          <p:cNvPr id="24" name="2. Slide Title">
            <a:extLst>
              <a:ext uri="{FF2B5EF4-FFF2-40B4-BE49-F238E27FC236}">
                <a16:creationId xmlns:a16="http://schemas.microsoft.com/office/drawing/2014/main" id="{06A9E224-CFBD-42B8-A4C0-EFE2C017E523}"/>
              </a:ext>
            </a:extLst>
          </p:cNvPr>
          <p:cNvSpPr>
            <a:spLocks noGrp="1"/>
          </p:cNvSpPr>
          <p:nvPr>
            <p:ph type="title"/>
            <p:custDataLst>
              <p:tags r:id="rId12"/>
            </p:custDataLst>
          </p:nvPr>
        </p:nvSpPr>
        <p:spPr>
          <a:xfrm>
            <a:off x="554736" y="182372"/>
            <a:ext cx="5065776" cy="731520"/>
          </a:xfrm>
        </p:spPr>
        <p:txBody>
          <a:bodyPr/>
          <a:lstStyle/>
          <a:p>
            <a:r>
              <a:rPr lang="en-US"/>
              <a:t>Click to edit Master title style</a:t>
            </a:r>
          </a:p>
        </p:txBody>
      </p:sp>
      <p:sp>
        <p:nvSpPr>
          <p:cNvPr id="25" name="3. Subtitle">
            <a:extLst>
              <a:ext uri="{FF2B5EF4-FFF2-40B4-BE49-F238E27FC236}">
                <a16:creationId xmlns:a16="http://schemas.microsoft.com/office/drawing/2014/main" id="{F7FC2EC4-28A5-4B24-B46C-79BCB0964344}"/>
              </a:ext>
            </a:extLst>
          </p:cNvPr>
          <p:cNvSpPr>
            <a:spLocks noGrp="1"/>
          </p:cNvSpPr>
          <p:nvPr>
            <p:ph type="subTitle" idx="1"/>
            <p:custDataLst>
              <p:tags r:id="rId13"/>
            </p:custDataLst>
          </p:nvPr>
        </p:nvSpPr>
        <p:spPr>
          <a:xfrm>
            <a:off x="554736" y="903861"/>
            <a:ext cx="5065776" cy="276999"/>
          </a:xfrm>
        </p:spPr>
        <p:txBody>
          <a:bodyPr anchor="ctr" anchorCtr="0"/>
          <a:lstStyle/>
          <a:p>
            <a:r>
              <a:rPr lang="en-US" sz="1600"/>
              <a:t>Click to edit Master subtitle style</a:t>
            </a:r>
          </a:p>
        </p:txBody>
      </p:sp>
    </p:spTree>
    <p:extLst>
      <p:ext uri="{BB962C8B-B14F-4D97-AF65-F5344CB8AC3E}">
        <p14:creationId xmlns:p14="http://schemas.microsoft.com/office/powerpoint/2010/main" val="13916915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27896329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82372"/>
            <a:ext cx="11082528" cy="731520"/>
          </a:xfrm>
        </p:spPr>
        <p:txBody>
          <a:bodyPr/>
          <a:lstStyle/>
          <a:p>
            <a:r>
              <a:rPr lang="en-US"/>
              <a:t>Click to edit Master 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533378"/>
            <a:ext cx="325501" cy="103875"/>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6"/>
            </p:custDataLst>
          </p:nvPr>
        </p:nvSpPr>
        <p:spPr>
          <a:xfrm>
            <a:off x="7159752" y="94157"/>
            <a:ext cx="4480560" cy="92333"/>
          </a:xfrm>
        </p:spPr>
        <p:txBody>
          <a:bodyPr wrap="square" anchor="ctr" anchorCtr="0">
            <a:spAutoFit/>
          </a:bodyPr>
          <a:lstStyle>
            <a:lvl1pPr algn="r">
              <a:defRPr sz="800">
                <a:latin typeface="+mn-lt"/>
              </a:defRPr>
            </a:lvl1pPr>
          </a:lstStyle>
          <a:p>
            <a:pPr lvl="0"/>
            <a:r>
              <a:rPr lang="en-US"/>
              <a:t>Chapter › Topic</a:t>
            </a:r>
          </a:p>
        </p:txBody>
      </p:sp>
      <p:sp>
        <p:nvSpPr>
          <p:cNvPr id="12" name="3. Subtitle">
            <a:extLst>
              <a:ext uri="{FF2B5EF4-FFF2-40B4-BE49-F238E27FC236}">
                <a16:creationId xmlns:a16="http://schemas.microsoft.com/office/drawing/2014/main" id="{1EE9FF4B-7331-4DE1-A594-C0C335ED5BE5}"/>
              </a:ext>
            </a:extLst>
          </p:cNvPr>
          <p:cNvSpPr>
            <a:spLocks noGrp="1"/>
          </p:cNvSpPr>
          <p:nvPr>
            <p:ph type="subTitle" idx="1"/>
            <p:custDataLst>
              <p:tags r:id="rId7"/>
            </p:custDataLst>
          </p:nvPr>
        </p:nvSpPr>
        <p:spPr>
          <a:xfrm>
            <a:off x="554736" y="903861"/>
            <a:ext cx="11082528" cy="276999"/>
          </a:xfrm>
        </p:spPr>
        <p:txBody>
          <a:bodyPr anchor="ctr" anchorCtr="0"/>
          <a:lstStyle/>
          <a:p>
            <a:r>
              <a:rPr lang="en-US" sz="1600"/>
              <a:t>Click to edit Master subtitle style</a:t>
            </a:r>
          </a:p>
        </p:txBody>
      </p:sp>
    </p:spTree>
    <p:extLst>
      <p:ext uri="{BB962C8B-B14F-4D97-AF65-F5344CB8AC3E}">
        <p14:creationId xmlns:p14="http://schemas.microsoft.com/office/powerpoint/2010/main" val="26076455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ontrast 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D01440F-CB45-4B1E-BF2B-97953CB35508}"/>
              </a:ext>
            </a:extLst>
          </p:cNvPr>
          <p:cNvGraphicFramePr>
            <a:graphicFrameLocks noChangeAspect="1"/>
          </p:cNvGraphicFramePr>
          <p:nvPr userDrawn="1">
            <p:custDataLst>
              <p:tags r:id="rId1"/>
            </p:custDataLst>
            <p:extLst>
              <p:ext uri="{D42A27DB-BD31-4B8C-83A1-F6EECF244321}">
                <p14:modId xmlns:p14="http://schemas.microsoft.com/office/powerpoint/2010/main" val="576207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6D01440F-CB45-4B1E-BF2B-97953CB35508}"/>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95EE31F-4647-48C1-8F33-15A7FC3D359F}"/>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13" name="2. Slide Title">
            <a:extLst>
              <a:ext uri="{FF2B5EF4-FFF2-40B4-BE49-F238E27FC236}">
                <a16:creationId xmlns:a16="http://schemas.microsoft.com/office/drawing/2014/main" id="{5C829ED6-90BF-4B02-AD53-C2B66EC5467C}"/>
              </a:ext>
            </a:extLst>
          </p:cNvPr>
          <p:cNvSpPr>
            <a:spLocks noGrp="1"/>
          </p:cNvSpPr>
          <p:nvPr>
            <p:ph type="title"/>
            <p:custDataLst>
              <p:tags r:id="rId3"/>
            </p:custDataLst>
          </p:nvPr>
        </p:nvSpPr>
        <p:spPr>
          <a:xfrm>
            <a:off x="554736" y="172212"/>
            <a:ext cx="11082528" cy="731520"/>
          </a:xfrm>
        </p:spPr>
        <p:txBody>
          <a:bodyPr/>
          <a:lstStyle/>
          <a:p>
            <a:r>
              <a:rPr lang="en-US"/>
              <a:t>Click to edit Master title style</a:t>
            </a:r>
          </a:p>
        </p:txBody>
      </p:sp>
      <p:sp>
        <p:nvSpPr>
          <p:cNvPr id="12" name="3. Subtitle">
            <a:extLst>
              <a:ext uri="{FF2B5EF4-FFF2-40B4-BE49-F238E27FC236}">
                <a16:creationId xmlns:a16="http://schemas.microsoft.com/office/drawing/2014/main" id="{0F8ABF34-9C24-45F4-B9AE-EDBE37FAC548}"/>
              </a:ext>
            </a:extLst>
          </p:cNvPr>
          <p:cNvSpPr>
            <a:spLocks noGrp="1"/>
          </p:cNvSpPr>
          <p:nvPr>
            <p:ph type="subTitle" idx="1"/>
            <p:custDataLst>
              <p:tags r:id="rId4"/>
            </p:custDataLst>
          </p:nvPr>
        </p:nvSpPr>
        <p:spPr>
          <a:xfrm>
            <a:off x="554736" y="884725"/>
            <a:ext cx="11082528" cy="276999"/>
          </a:xfr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Slide Number">
            <a:extLst>
              <a:ext uri="{FF2B5EF4-FFF2-40B4-BE49-F238E27FC236}">
                <a16:creationId xmlns:a16="http://schemas.microsoft.com/office/drawing/2014/main" id="{E4920261-0593-4AC5-992E-73B8CB0A1C71}"/>
              </a:ext>
            </a:extLst>
          </p:cNvPr>
          <p:cNvSpPr>
            <a:spLocks noChangeArrowheads="1"/>
          </p:cNvSpPr>
          <p:nvPr userDrawn="1">
            <p:custDataLst>
              <p:tags r:id="rId5"/>
            </p:custDataLst>
          </p:nvPr>
        </p:nvSpPr>
        <p:spPr bwMode="black">
          <a:xfrm>
            <a:off x="11312525" y="6533378"/>
            <a:ext cx="325501" cy="103875"/>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9" name="5. Source" hidden="1">
            <a:extLst>
              <a:ext uri="{FF2B5EF4-FFF2-40B4-BE49-F238E27FC236}">
                <a16:creationId xmlns:a16="http://schemas.microsoft.com/office/drawing/2014/main" id="{0CC39C66-1ED1-4BBF-87FB-6C74C9A461BE}"/>
              </a:ext>
            </a:extLst>
          </p:cNvPr>
          <p:cNvSpPr txBox="1"/>
          <p:nvPr userDrawn="1">
            <p:custDataLst>
              <p:tags r:id="rId6"/>
            </p:custDataLst>
          </p:nvPr>
        </p:nvSpPr>
        <p:spPr>
          <a:xfrm>
            <a:off x="554735" y="6501669"/>
            <a:ext cx="7277861"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0" name="1. On-page tracker">
            <a:extLst>
              <a:ext uri="{FF2B5EF4-FFF2-40B4-BE49-F238E27FC236}">
                <a16:creationId xmlns:a16="http://schemas.microsoft.com/office/drawing/2014/main" id="{D1A5E303-71C7-4CBA-843E-F89BEE4870B0}"/>
              </a:ext>
            </a:extLst>
          </p:cNvPr>
          <p:cNvSpPr>
            <a:spLocks noGrp="1"/>
          </p:cNvSpPr>
          <p:nvPr>
            <p:ph type="body" sz="quarter" idx="17" hasCustomPrompt="1"/>
            <p:custDataLst>
              <p:tags r:id="rId7"/>
            </p:custDataLst>
          </p:nvPr>
        </p:nvSpPr>
        <p:spPr>
          <a:xfrm>
            <a:off x="7156704" y="104708"/>
            <a:ext cx="4480560" cy="92333"/>
          </a:xfrm>
        </p:spPr>
        <p:txBody>
          <a:bodyPr wrap="square" anchor="ctr" anchorCtr="0">
            <a:spAutoFit/>
          </a:bodyPr>
          <a:lstStyle>
            <a:lvl1pPr algn="r">
              <a:defRPr sz="800">
                <a:latin typeface="+mn-lt"/>
              </a:defRPr>
            </a:lvl1pPr>
          </a:lstStyle>
          <a:p>
            <a:pPr lvl="0"/>
            <a:r>
              <a:rPr lang="en-US"/>
              <a:t>Chapter › Topic</a:t>
            </a:r>
          </a:p>
        </p:txBody>
      </p:sp>
    </p:spTree>
    <p:extLst>
      <p:ext uri="{BB962C8B-B14F-4D97-AF65-F5344CB8AC3E}">
        <p14:creationId xmlns:p14="http://schemas.microsoft.com/office/powerpoint/2010/main" val="30496566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FC66FF9-0EBE-4712-A107-7C736776C0EF}" type="slidenum">
              <a:rPr lang="en-US" smtClean="0"/>
              <a:t>‹#›</a:t>
            </a:fld>
            <a:endParaRPr lang="en-US"/>
          </a:p>
        </p:txBody>
      </p:sp>
    </p:spTree>
    <p:extLst>
      <p:ext uri="{BB962C8B-B14F-4D97-AF65-F5344CB8AC3E}">
        <p14:creationId xmlns:p14="http://schemas.microsoft.com/office/powerpoint/2010/main" val="41391904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Section Titl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CFBF15-1051-FCF6-43DD-23A96E7E4983}"/>
              </a:ext>
            </a:extLst>
          </p:cNvPr>
          <p:cNvSpPr/>
          <p:nvPr userDrawn="1"/>
        </p:nvSpPr>
        <p:spPr>
          <a:xfrm>
            <a:off x="0" y="0"/>
            <a:ext cx="12191404" cy="6858000"/>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476964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3"/>
            </p:custDataLst>
          </p:nvPr>
        </p:nvSpPr>
        <p:spPr>
          <a:xfrm>
            <a:off x="2893929" y="3454055"/>
            <a:ext cx="8181508"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2000" dirty="0">
                <a:solidFill>
                  <a:schemeClr val="accent1"/>
                </a:solidFill>
              </a:defRPr>
            </a:lvl1pPr>
          </a:lstStyle>
          <a:p>
            <a:pPr marL="228600" lvl="0" indent="-228600"/>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4"/>
            </p:custDataLst>
          </p:nvPr>
        </p:nvSpPr>
        <p:spPr>
          <a:xfrm>
            <a:off x="2893929" y="2655901"/>
            <a:ext cx="8181508"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ctr">
              <a:defRPr lang="en-US" sz="4400" dirty="0">
                <a:solidFill>
                  <a:schemeClr val="accent1"/>
                </a:solidFill>
              </a:defRPr>
            </a:lvl1pPr>
          </a:lstStyle>
          <a:p>
            <a:pPr lvl="0"/>
            <a:r>
              <a:rPr lang="en-US"/>
              <a:t>Click to edit Master title style</a:t>
            </a:r>
          </a:p>
        </p:txBody>
      </p:sp>
      <p:pic>
        <p:nvPicPr>
          <p:cNvPr id="10" name="Picture 2" descr="Seal of Massachusetts - Wikipedia">
            <a:extLst>
              <a:ext uri="{FF2B5EF4-FFF2-40B4-BE49-F238E27FC236}">
                <a16:creationId xmlns:a16="http://schemas.microsoft.com/office/drawing/2014/main" id="{240B148E-504A-11A8-DFC1-2E317A8ED152}"/>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498623" y="2305359"/>
            <a:ext cx="1778045" cy="177758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a:extLst>
              <a:ext uri="{FF2B5EF4-FFF2-40B4-BE49-F238E27FC236}">
                <a16:creationId xmlns:a16="http://schemas.microsoft.com/office/drawing/2014/main" id="{A4EEE50B-DE53-0267-B987-86DDCD5611E6}"/>
              </a:ext>
            </a:extLst>
          </p:cNvPr>
          <p:cNvSpPr>
            <a:spLocks noChangeArrowheads="1"/>
          </p:cNvSpPr>
          <p:nvPr userDrawn="1">
            <p:custDataLst>
              <p:tags r:id="rId5"/>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5" name="Rectangle 4">
            <a:extLst>
              <a:ext uri="{FF2B5EF4-FFF2-40B4-BE49-F238E27FC236}">
                <a16:creationId xmlns:a16="http://schemas.microsoft.com/office/drawing/2014/main" id="{269F6AF4-BB84-D52F-3854-7EB18558F688}"/>
              </a:ext>
            </a:extLst>
          </p:cNvPr>
          <p:cNvSpPr/>
          <p:nvPr userDrawn="1"/>
        </p:nvSpPr>
        <p:spPr>
          <a:xfrm>
            <a:off x="595" y="6684968"/>
            <a:ext cx="7234827" cy="215444"/>
          </a:xfrm>
          <a:prstGeom prst="rect">
            <a:avLst/>
          </a:prstGeom>
        </p:spPr>
        <p:txBody>
          <a:bodyPr wrap="square">
            <a:spAutoFit/>
          </a:bodyPr>
          <a:lstStyle/>
          <a:p>
            <a:pPr algn="ctr"/>
            <a:r>
              <a:rPr lang="en-US" sz="800">
                <a:solidFill>
                  <a:schemeClr val="bg1"/>
                </a:solidFill>
                <a:effectLst/>
                <a:latin typeface="+mn-lt"/>
              </a:rPr>
              <a:t>DRAFT: FOR POLICY DEVELOPMENT PURPOSES</a:t>
            </a:r>
          </a:p>
        </p:txBody>
      </p:sp>
      <p:cxnSp>
        <p:nvCxnSpPr>
          <p:cNvPr id="9" name="Straight Connector 8">
            <a:extLst>
              <a:ext uri="{FF2B5EF4-FFF2-40B4-BE49-F238E27FC236}">
                <a16:creationId xmlns:a16="http://schemas.microsoft.com/office/drawing/2014/main" id="{DDC07408-8552-DE7C-EE84-27BD15DAEB34}"/>
              </a:ext>
            </a:extLst>
          </p:cNvPr>
          <p:cNvCxnSpPr>
            <a:cxnSpLocks/>
          </p:cNvCxnSpPr>
          <p:nvPr userDrawn="1"/>
        </p:nvCxnSpPr>
        <p:spPr>
          <a:xfrm>
            <a:off x="2621900" y="2305359"/>
            <a:ext cx="0" cy="1777582"/>
          </a:xfrm>
          <a:prstGeom prst="line">
            <a:avLst/>
          </a:prstGeom>
          <a:ln w="571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02E84937-F356-9C1E-5599-F1C637B3FDFE}"/>
              </a:ext>
            </a:extLst>
          </p:cNvPr>
          <p:cNvPicPr>
            <a:picLocks noChangeAspect="1"/>
          </p:cNvPicPr>
          <p:nvPr userDrawn="1"/>
        </p:nvPicPr>
        <p:blipFill>
          <a:blip r:embed="rId10"/>
          <a:stretch>
            <a:fillRect/>
          </a:stretch>
        </p:blipFill>
        <p:spPr>
          <a:xfrm>
            <a:off x="3546535" y="6513351"/>
            <a:ext cx="5578323" cy="274344"/>
          </a:xfrm>
          <a:prstGeom prst="rect">
            <a:avLst/>
          </a:prstGeom>
        </p:spPr>
      </p:pic>
    </p:spTree>
    <p:extLst>
      <p:ext uri="{BB962C8B-B14F-4D97-AF65-F5344CB8AC3E}">
        <p14:creationId xmlns:p14="http://schemas.microsoft.com/office/powerpoint/2010/main" val="3563336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10" name="Content Placeholder 9">
            <a:extLst>
              <a:ext uri="{FF2B5EF4-FFF2-40B4-BE49-F238E27FC236}">
                <a16:creationId xmlns:a16="http://schemas.microsoft.com/office/drawing/2014/main" id="{5264D26E-6FA9-ED28-5A65-6241195C2D89}"/>
              </a:ext>
            </a:extLst>
          </p:cNvPr>
          <p:cNvSpPr>
            <a:spLocks noGrp="1"/>
          </p:cNvSpPr>
          <p:nvPr>
            <p:ph sz="quarter" idx="11"/>
          </p:nvPr>
        </p:nvSpPr>
        <p:spPr>
          <a:xfrm>
            <a:off x="554037" y="1514475"/>
            <a:ext cx="11082528"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B2E21AFB-10B9-74DC-B192-87E6947FA258}"/>
              </a:ext>
            </a:extLst>
          </p:cNvPr>
          <p:cNvSpPr>
            <a:spLocks noGrp="1"/>
          </p:cNvSpPr>
          <p:nvPr>
            <p:ph type="body" sz="quarter" idx="12"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4" name="Slide Number">
            <a:extLst>
              <a:ext uri="{FF2B5EF4-FFF2-40B4-BE49-F238E27FC236}">
                <a16:creationId xmlns:a16="http://schemas.microsoft.com/office/drawing/2014/main" id="{FDB5644E-EE7D-06EC-1B37-CA063FC4E5E3}"/>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10948364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0B8D04-682E-43A0-B0F9-92984890B061}"/>
              </a:ext>
            </a:extLst>
          </p:cNvPr>
          <p:cNvSpPr>
            <a:spLocks noGrp="1"/>
          </p:cNvSpPr>
          <p:nvPr>
            <p:ph idx="1"/>
          </p:nvPr>
        </p:nvSpPr>
        <p:spPr>
          <a:xfrm>
            <a:off x="838200" y="1293962"/>
            <a:ext cx="10515600" cy="4883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4">
            <a:extLst>
              <a:ext uri="{FF2B5EF4-FFF2-40B4-BE49-F238E27FC236}">
                <a16:creationId xmlns:a16="http://schemas.microsoft.com/office/drawing/2014/main" id="{3ED335DC-F84E-CC7A-DF16-21A5B6E54DAA}"/>
              </a:ext>
            </a:extLst>
          </p:cNvPr>
          <p:cNvSpPr>
            <a:spLocks noGrp="1"/>
          </p:cNvSpPr>
          <p:nvPr>
            <p:ph type="title"/>
          </p:nvPr>
        </p:nvSpPr>
        <p:spPr>
          <a:xfrm>
            <a:off x="139700" y="166487"/>
            <a:ext cx="10515600" cy="650875"/>
          </a:xfrm>
          <a:prstGeom prst="rect">
            <a:avLst/>
          </a:prstGeom>
        </p:spPr>
        <p:txBody>
          <a:bodyPr anchor="ctr"/>
          <a:lstStyle>
            <a:lvl1pPr>
              <a:defRPr sz="2800">
                <a:solidFill>
                  <a:schemeClr val="bg1"/>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106FF48C-67ED-ECED-D1B0-CEE24A07FAFC}"/>
              </a:ext>
            </a:extLst>
          </p:cNvPr>
          <p:cNvSpPr>
            <a:spLocks noGrp="1"/>
          </p:cNvSpPr>
          <p:nvPr>
            <p:ph type="sldNum" sz="quarter" idx="4"/>
          </p:nvPr>
        </p:nvSpPr>
        <p:spPr>
          <a:xfrm>
            <a:off x="9283700" y="6356350"/>
            <a:ext cx="2743200" cy="365125"/>
          </a:xfrm>
          <a:prstGeom prst="rect">
            <a:avLst/>
          </a:prstGeom>
        </p:spPr>
        <p:txBody>
          <a:bodyPr vert="horz" lIns="91440" tIns="45720" rIns="91440" bIns="45720" rtlCol="0" anchor="ctr"/>
          <a:lstStyle>
            <a:lvl1pPr algn="r">
              <a:defRPr sz="1200">
                <a:solidFill>
                  <a:schemeClr val="bg1">
                    <a:lumMod val="65000"/>
                  </a:schemeClr>
                </a:solidFill>
                <a:latin typeface="Gill Sans MT" panose="020B0502020104020203" pitchFamily="34" charset="0"/>
              </a:defRPr>
            </a:lvl1pPr>
          </a:lstStyle>
          <a:p>
            <a:fld id="{25587240-FD87-41CB-9A0D-E147AFF8EA85}" type="slidenum">
              <a:rPr lang="en-US" smtClean="0"/>
              <a:pPr/>
              <a:t>‹#›</a:t>
            </a:fld>
            <a:endParaRPr lang="en-US"/>
          </a:p>
        </p:txBody>
      </p:sp>
      <p:sp>
        <p:nvSpPr>
          <p:cNvPr id="6" name="Footer Placeholder 2">
            <a:extLst>
              <a:ext uri="{FF2B5EF4-FFF2-40B4-BE49-F238E27FC236}">
                <a16:creationId xmlns:a16="http://schemas.microsoft.com/office/drawing/2014/main" id="{5ED8B51E-5D06-2B19-531C-85447ACA1B79}"/>
              </a:ext>
            </a:extLst>
          </p:cNvPr>
          <p:cNvSpPr>
            <a:spLocks noGrp="1"/>
          </p:cNvSpPr>
          <p:nvPr>
            <p:ph type="ftr" sz="quarter" idx="3"/>
          </p:nvPr>
        </p:nvSpPr>
        <p:spPr>
          <a:xfrm>
            <a:off x="4038600" y="6356350"/>
            <a:ext cx="4114800" cy="365125"/>
          </a:xfrm>
          <a:prstGeom prst="rect">
            <a:avLst/>
          </a:prstGeom>
        </p:spPr>
        <p:txBody>
          <a:bodyPr anchor="ctr"/>
          <a:lstStyle>
            <a:lvl1pPr algn="ctr">
              <a:defRPr sz="1200">
                <a:solidFill>
                  <a:schemeClr val="bg1">
                    <a:lumMod val="65000"/>
                  </a:schemeClr>
                </a:solidFill>
                <a:latin typeface="Gill Sans MT" panose="020B0502020104020203" pitchFamily="34" charset="0"/>
              </a:defRPr>
            </a:lvl1pPr>
          </a:lstStyle>
          <a:p>
            <a:r>
              <a:rPr lang="en-US"/>
              <a:t>This presentation is for informational purposes only. For legal advice, please contact an attorney</a:t>
            </a:r>
          </a:p>
        </p:txBody>
      </p:sp>
    </p:spTree>
    <p:extLst>
      <p:ext uri="{BB962C8B-B14F-4D97-AF65-F5344CB8AC3E}">
        <p14:creationId xmlns:p14="http://schemas.microsoft.com/office/powerpoint/2010/main" val="9985470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Subtitle, and Two Conten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10" name="Content Placeholder 9">
            <a:extLst>
              <a:ext uri="{FF2B5EF4-FFF2-40B4-BE49-F238E27FC236}">
                <a16:creationId xmlns:a16="http://schemas.microsoft.com/office/drawing/2014/main" id="{5264D26E-6FA9-ED28-5A65-6241195C2D89}"/>
              </a:ext>
            </a:extLst>
          </p:cNvPr>
          <p:cNvSpPr>
            <a:spLocks noGrp="1"/>
          </p:cNvSpPr>
          <p:nvPr>
            <p:ph sz="quarter" idx="11"/>
          </p:nvPr>
        </p:nvSpPr>
        <p:spPr>
          <a:xfrm>
            <a:off x="554735" y="1514475"/>
            <a:ext cx="5438775"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9">
            <a:extLst>
              <a:ext uri="{FF2B5EF4-FFF2-40B4-BE49-F238E27FC236}">
                <a16:creationId xmlns:a16="http://schemas.microsoft.com/office/drawing/2014/main" id="{D3CB03F8-3FD8-C7CD-0FF1-0432A52AACA4}"/>
              </a:ext>
            </a:extLst>
          </p:cNvPr>
          <p:cNvSpPr>
            <a:spLocks noGrp="1"/>
          </p:cNvSpPr>
          <p:nvPr>
            <p:ph sz="quarter" idx="12"/>
          </p:nvPr>
        </p:nvSpPr>
        <p:spPr>
          <a:xfrm>
            <a:off x="6198489" y="1514475"/>
            <a:ext cx="5438775"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2">
            <a:extLst>
              <a:ext uri="{FF2B5EF4-FFF2-40B4-BE49-F238E27FC236}">
                <a16:creationId xmlns:a16="http://schemas.microsoft.com/office/drawing/2014/main" id="{454CE8EF-B3B7-CDFC-9AF7-EE2F780B20D5}"/>
              </a:ext>
            </a:extLst>
          </p:cNvPr>
          <p:cNvSpPr>
            <a:spLocks noGrp="1"/>
          </p:cNvSpPr>
          <p:nvPr>
            <p:ph type="body" sz="quarter" idx="13"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7" name="Slide Number">
            <a:extLst>
              <a:ext uri="{FF2B5EF4-FFF2-40B4-BE49-F238E27FC236}">
                <a16:creationId xmlns:a16="http://schemas.microsoft.com/office/drawing/2014/main" id="{8824416D-AFE6-08A7-E4B9-0CFE919218ED}"/>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38409221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1_Section Header">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387A11-9916-51F0-5060-95C1EAFDDC6D}"/>
              </a:ext>
            </a:extLst>
          </p:cNvPr>
          <p:cNvSpPr/>
          <p:nvPr userDrawn="1"/>
        </p:nvSpPr>
        <p:spPr>
          <a:xfrm>
            <a:off x="2501202" y="6628983"/>
            <a:ext cx="7234827" cy="246221"/>
          </a:xfrm>
          <a:prstGeom prst="rect">
            <a:avLst/>
          </a:prstGeom>
        </p:spPr>
        <p:txBody>
          <a:bodyPr wrap="square">
            <a:spAutoFit/>
          </a:bodyPr>
          <a:lstStyle/>
          <a:p>
            <a:pPr algn="ctr"/>
            <a:r>
              <a:rPr lang="en-US" sz="1000" dirty="0">
                <a:solidFill>
                  <a:schemeClr val="tx1"/>
                </a:solidFill>
                <a:latin typeface="Arial"/>
              </a:rPr>
              <a:t>This presentation is for informational purposes only. For legal advice, please contact an attorney.</a:t>
            </a:r>
          </a:p>
        </p:txBody>
      </p:sp>
      <p:cxnSp>
        <p:nvCxnSpPr>
          <p:cNvPr id="14" name="Straight Connector 13">
            <a:extLst>
              <a:ext uri="{FF2B5EF4-FFF2-40B4-BE49-F238E27FC236}">
                <a16:creationId xmlns:a16="http://schemas.microsoft.com/office/drawing/2014/main" id="{EA55EDBA-220C-D025-2EE8-DDF07C26195D}"/>
              </a:ext>
            </a:extLst>
          </p:cNvPr>
          <p:cNvCxnSpPr>
            <a:cxnSpLocks/>
          </p:cNvCxnSpPr>
          <p:nvPr userDrawn="1"/>
        </p:nvCxnSpPr>
        <p:spPr>
          <a:xfrm>
            <a:off x="2621900" y="2540209"/>
            <a:ext cx="0" cy="1777582"/>
          </a:xfrm>
          <a:prstGeom prst="line">
            <a:avLst/>
          </a:prstGeom>
          <a:noFill/>
          <a:ln w="57150" cap="flat" cmpd="sng" algn="ctr">
            <a:solidFill>
              <a:srgbClr val="14558F"/>
            </a:solidFill>
            <a:prstDash val="solid"/>
            <a:miter lim="800000"/>
            <a:tailEnd type="none"/>
          </a:ln>
          <a:effectLst/>
        </p:spPr>
      </p:cxnSp>
      <p:pic>
        <p:nvPicPr>
          <p:cNvPr id="2050" name="Picture 2" descr="the Massachusetts state seal">
            <a:extLst>
              <a:ext uri="{FF2B5EF4-FFF2-40B4-BE49-F238E27FC236}">
                <a16:creationId xmlns:a16="http://schemas.microsoft.com/office/drawing/2014/main" id="{12239A2C-69AA-F21E-E4DE-DFA0226EA98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2290" y="2540209"/>
            <a:ext cx="1777582" cy="17775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FFCBA31-7F71-B14D-EF20-A55C93EF9875}"/>
              </a:ext>
            </a:extLst>
          </p:cNvPr>
          <p:cNvSpPr>
            <a:spLocks noGrp="1"/>
          </p:cNvSpPr>
          <p:nvPr>
            <p:ph type="title"/>
          </p:nvPr>
        </p:nvSpPr>
        <p:spPr>
          <a:xfrm>
            <a:off x="2893929" y="2730111"/>
            <a:ext cx="8181507" cy="763587"/>
          </a:xfrm>
          <a:prstGeom prst="rect">
            <a:avLst/>
          </a:prstGeom>
        </p:spPr>
        <p:txBody>
          <a:bodyPr anchor="ctr"/>
          <a:lstStyle>
            <a:lvl1pPr algn="ctr">
              <a:defRPr sz="4400" b="1">
                <a:solidFill>
                  <a:srgbClr val="14558F"/>
                </a:solidFill>
                <a:latin typeface="Aptos" panose="020B0004020202020204" pitchFamily="34" charset="0"/>
                <a:cs typeface="Arial" panose="020B0604020202020204"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CBBB3914-3542-7297-2956-4E3846DBBD9B}"/>
              </a:ext>
            </a:extLst>
          </p:cNvPr>
          <p:cNvSpPr>
            <a:spLocks noGrp="1"/>
          </p:cNvSpPr>
          <p:nvPr>
            <p:ph type="body" sz="quarter" idx="10"/>
          </p:nvPr>
        </p:nvSpPr>
        <p:spPr>
          <a:xfrm>
            <a:off x="2894013" y="3554414"/>
            <a:ext cx="8181975" cy="500002"/>
          </a:xfrm>
          <a:prstGeom prst="rect">
            <a:avLst/>
          </a:prstGeom>
        </p:spPr>
        <p:txBody>
          <a:bodyPr/>
          <a:lstStyle>
            <a:lvl1pPr algn="ctr">
              <a:buNone/>
              <a:defRPr sz="2800">
                <a:latin typeface="Aptos" panose="020B00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75859387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4" name="Slide Number">
            <a:extLst>
              <a:ext uri="{FF2B5EF4-FFF2-40B4-BE49-F238E27FC236}">
                <a16:creationId xmlns:a16="http://schemas.microsoft.com/office/drawing/2014/main" id="{323EB21B-95AA-2B4C-9134-1269A575FFFE}"/>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37635248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Title, Subtitle &amp; Single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5EDFB6-BB3B-E619-AD47-BBF4138576D7}"/>
              </a:ext>
            </a:extLst>
          </p:cNvPr>
          <p:cNvSpPr/>
          <p:nvPr userDrawn="1"/>
        </p:nvSpPr>
        <p:spPr>
          <a:xfrm>
            <a:off x="0" y="0"/>
            <a:ext cx="12192000" cy="1003952"/>
          </a:xfrm>
          <a:prstGeom prst="rect">
            <a:avLst/>
          </a:prstGeom>
          <a:solidFill>
            <a:srgbClr val="14558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4" name="Rectangle 3">
            <a:extLst>
              <a:ext uri="{FF2B5EF4-FFF2-40B4-BE49-F238E27FC236}">
                <a16:creationId xmlns:a16="http://schemas.microsoft.com/office/drawing/2014/main" id="{250765C4-06F4-6482-52F3-20D2CA13E48E}"/>
              </a:ext>
            </a:extLst>
          </p:cNvPr>
          <p:cNvSpPr/>
          <p:nvPr userDrawn="1"/>
        </p:nvSpPr>
        <p:spPr>
          <a:xfrm>
            <a:off x="2501202" y="6647644"/>
            <a:ext cx="7234827" cy="246221"/>
          </a:xfrm>
          <a:prstGeom prst="rect">
            <a:avLst/>
          </a:prstGeom>
        </p:spPr>
        <p:txBody>
          <a:bodyPr wrap="square">
            <a:spAutoFit/>
          </a:bodyPr>
          <a:lstStyle/>
          <a:p>
            <a:pPr algn="ctr"/>
            <a:r>
              <a:rPr lang="en-US" sz="1000" dirty="0">
                <a:solidFill>
                  <a:srgbClr val="000000"/>
                </a:solidFill>
                <a:latin typeface="Arial"/>
              </a:rPr>
              <a:t>This presentation is for informational purposes only. For legal advice, please contact an attorney.</a:t>
            </a:r>
          </a:p>
        </p:txBody>
      </p:sp>
      <p:pic>
        <p:nvPicPr>
          <p:cNvPr id="5" name="Picture 4" descr="Logo&#10;&#10;Description automatically generated">
            <a:extLst>
              <a:ext uri="{FF2B5EF4-FFF2-40B4-BE49-F238E27FC236}">
                <a16:creationId xmlns:a16="http://schemas.microsoft.com/office/drawing/2014/main" id="{01314C7F-4C4B-2F7D-633E-A7C877AE79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48293" y="76430"/>
            <a:ext cx="853046" cy="853391"/>
          </a:xfrm>
          <a:prstGeom prst="rect">
            <a:avLst/>
          </a:prstGeom>
        </p:spPr>
      </p:pic>
      <p:sp>
        <p:nvSpPr>
          <p:cNvPr id="9" name="Title 8">
            <a:extLst>
              <a:ext uri="{FF2B5EF4-FFF2-40B4-BE49-F238E27FC236}">
                <a16:creationId xmlns:a16="http://schemas.microsoft.com/office/drawing/2014/main" id="{1BFEA2E6-D047-4E17-CBE6-D496270AB7F3}"/>
              </a:ext>
            </a:extLst>
          </p:cNvPr>
          <p:cNvSpPr>
            <a:spLocks noGrp="1"/>
          </p:cNvSpPr>
          <p:nvPr>
            <p:ph type="title"/>
          </p:nvPr>
        </p:nvSpPr>
        <p:spPr>
          <a:xfrm>
            <a:off x="366346" y="137677"/>
            <a:ext cx="10770355" cy="728598"/>
          </a:xfrm>
          <a:prstGeom prst="rect">
            <a:avLst/>
          </a:prstGeom>
        </p:spPr>
        <p:txBody>
          <a:bodyPr anchor="ctr"/>
          <a:lstStyle>
            <a:lvl1pPr>
              <a:defRPr sz="2800" b="1">
                <a:solidFill>
                  <a:schemeClr val="bg1"/>
                </a:solidFill>
              </a:defRPr>
            </a:lvl1pPr>
          </a:lstStyle>
          <a:p>
            <a:r>
              <a:rPr lang="en-US"/>
              <a:t>Click to edit Master title style</a:t>
            </a:r>
          </a:p>
        </p:txBody>
      </p:sp>
      <p:sp>
        <p:nvSpPr>
          <p:cNvPr id="10" name="Text Placeholder 17">
            <a:extLst>
              <a:ext uri="{FF2B5EF4-FFF2-40B4-BE49-F238E27FC236}">
                <a16:creationId xmlns:a16="http://schemas.microsoft.com/office/drawing/2014/main" id="{C61CA317-85C2-46BB-40AC-EA027EBA1621}"/>
              </a:ext>
            </a:extLst>
          </p:cNvPr>
          <p:cNvSpPr>
            <a:spLocks noGrp="1"/>
          </p:cNvSpPr>
          <p:nvPr>
            <p:ph type="body" sz="quarter" idx="10"/>
          </p:nvPr>
        </p:nvSpPr>
        <p:spPr>
          <a:xfrm>
            <a:off x="366346" y="1141629"/>
            <a:ext cx="11305194" cy="376620"/>
          </a:xfrm>
          <a:prstGeom prst="rect">
            <a:avLst/>
          </a:prstGeom>
        </p:spPr>
        <p:txBody>
          <a:bodyPr/>
          <a:lstStyle>
            <a:lvl1pPr algn="l">
              <a:buNone/>
              <a:defRPr sz="2000" b="1" i="1">
                <a:solidFill>
                  <a:srgbClr val="14558F"/>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 name="Content Placeholder 5">
            <a:extLst>
              <a:ext uri="{FF2B5EF4-FFF2-40B4-BE49-F238E27FC236}">
                <a16:creationId xmlns:a16="http://schemas.microsoft.com/office/drawing/2014/main" id="{22455712-7227-E0CD-E929-74D7271509C8}"/>
              </a:ext>
            </a:extLst>
          </p:cNvPr>
          <p:cNvSpPr>
            <a:spLocks noGrp="1"/>
          </p:cNvSpPr>
          <p:nvPr>
            <p:ph sz="quarter" idx="11"/>
          </p:nvPr>
        </p:nvSpPr>
        <p:spPr>
          <a:xfrm>
            <a:off x="366713" y="1655763"/>
            <a:ext cx="11304587" cy="4779962"/>
          </a:xfrm>
          <a:prstGeom prst="rect">
            <a:avLst/>
          </a:prstGeom>
        </p:spPr>
        <p:txBody>
          <a:bodyPr/>
          <a:lstStyle>
            <a:lvl1pPr>
              <a:buFont typeface="Wingdings" panose="05000000000000000000" pitchFamily="2" charset="2"/>
              <a:buChar char="§"/>
              <a:defRPr sz="2400"/>
            </a:lvl1pPr>
            <a:lvl2pPr>
              <a:buFont typeface="Wingdings" panose="05000000000000000000" pitchFamily="2" charset="2"/>
              <a:buChar char="§"/>
              <a:defRPr sz="2000"/>
            </a:lvl2pPr>
            <a:lvl3pPr>
              <a:buFont typeface="Wingdings" panose="05000000000000000000" pitchFamily="2" charset="2"/>
              <a:buChar char="§"/>
              <a:defRPr sz="1800"/>
            </a:lvl3pPr>
            <a:lvl4pPr>
              <a:buFont typeface="Wingdings" panose="05000000000000000000" pitchFamily="2" charset="2"/>
              <a:buChar char="§"/>
              <a:defRPr sz="1600"/>
            </a:lvl4pPr>
            <a:lvl5pPr>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05003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F20DF4-2614-7F5A-76D3-4F3EABFDBF30}"/>
              </a:ext>
            </a:extLst>
          </p:cNvPr>
          <p:cNvSpPr/>
          <p:nvPr userDrawn="1"/>
        </p:nvSpPr>
        <p:spPr>
          <a:xfrm>
            <a:off x="0" y="0"/>
            <a:ext cx="7278624" cy="6858000"/>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accent1"/>
              </a:solidFill>
            </a:endParaRPr>
          </a:p>
        </p:txBody>
      </p:sp>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476964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a:xfrm>
            <a:off x="550800" y="5187276"/>
            <a:ext cx="6173979"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1400" dirty="0">
                <a:solidFill>
                  <a:schemeClr val="accent1"/>
                </a:solidFill>
              </a:defRPr>
            </a:lvl1pPr>
          </a:lstStyle>
          <a:p>
            <a:pPr marL="228600" lvl="0" indent="-228600"/>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551941" y="4769667"/>
            <a:ext cx="6173979"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2000" dirty="0">
                <a:solidFill>
                  <a:schemeClr val="accent1"/>
                </a:solidFill>
              </a:defRPr>
            </a:lvl1pPr>
          </a:lstStyle>
          <a:p>
            <a:pPr marL="228600" lvl="0" indent="-228600"/>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a:xfrm>
            <a:off x="551941" y="3294404"/>
            <a:ext cx="6173979" cy="135421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ctr">
              <a:defRPr lang="en-US" sz="4400" dirty="0">
                <a:solidFill>
                  <a:schemeClr val="accent1"/>
                </a:solidFill>
              </a:defRPr>
            </a:lvl1pPr>
          </a:lstStyle>
          <a:p>
            <a:pPr lvl="0"/>
            <a:r>
              <a:rPr lang="en-US"/>
              <a:t>Click to edit Master title style</a:t>
            </a:r>
          </a:p>
        </p:txBody>
      </p:sp>
      <p:pic>
        <p:nvPicPr>
          <p:cNvPr id="6" name="Picture 5">
            <a:extLst>
              <a:ext uri="{FF2B5EF4-FFF2-40B4-BE49-F238E27FC236}">
                <a16:creationId xmlns:a16="http://schemas.microsoft.com/office/drawing/2014/main" id="{A63D0C57-9906-930F-C061-20C2B9697510}"/>
              </a:ext>
            </a:extLst>
          </p:cNvPr>
          <p:cNvPicPr>
            <a:picLocks noChangeAspect="1"/>
          </p:cNvPicPr>
          <p:nvPr userDrawn="1"/>
        </p:nvPicPr>
        <p:blipFill>
          <a:blip r:embed="rId9"/>
          <a:stretch>
            <a:fillRect/>
          </a:stretch>
        </p:blipFill>
        <p:spPr>
          <a:xfrm>
            <a:off x="7278624" y="0"/>
            <a:ext cx="4913376" cy="6858000"/>
          </a:xfrm>
          <a:prstGeom prst="rect">
            <a:avLst/>
          </a:prstGeom>
        </p:spPr>
      </p:pic>
      <p:sp>
        <p:nvSpPr>
          <p:cNvPr id="9" name="Rectangle 8">
            <a:extLst>
              <a:ext uri="{FF2B5EF4-FFF2-40B4-BE49-F238E27FC236}">
                <a16:creationId xmlns:a16="http://schemas.microsoft.com/office/drawing/2014/main" id="{4EBEE662-E0B9-4C09-C8E8-14A38A24A3E8}"/>
              </a:ext>
            </a:extLst>
          </p:cNvPr>
          <p:cNvSpPr/>
          <p:nvPr userDrawn="1"/>
        </p:nvSpPr>
        <p:spPr>
          <a:xfrm>
            <a:off x="595" y="6647644"/>
            <a:ext cx="7234827" cy="246221"/>
          </a:xfrm>
          <a:prstGeom prst="rect">
            <a:avLst/>
          </a:prstGeom>
        </p:spPr>
        <p:txBody>
          <a:bodyPr wrap="square">
            <a:spAutoFit/>
          </a:bodyPr>
          <a:lstStyle/>
          <a:p>
            <a:pPr algn="ctr"/>
            <a:r>
              <a:rPr lang="en-US" sz="1000">
                <a:solidFill>
                  <a:schemeClr val="tx1"/>
                </a:solidFill>
                <a:effectLst/>
                <a:latin typeface="+mn-lt"/>
              </a:rPr>
              <a:t>CONFIDENTIAL DRAFT: FOR POLICY DEVELOPMENT PURPOSES</a:t>
            </a:r>
          </a:p>
        </p:txBody>
      </p:sp>
      <p:pic>
        <p:nvPicPr>
          <p:cNvPr id="10" name="Picture 2" descr="Seal of Massachusetts - Wikipedia">
            <a:extLst>
              <a:ext uri="{FF2B5EF4-FFF2-40B4-BE49-F238E27FC236}">
                <a16:creationId xmlns:a16="http://schemas.microsoft.com/office/drawing/2014/main" id="{240B148E-504A-11A8-DFC1-2E317A8ED152}"/>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91930" y="895739"/>
            <a:ext cx="1353127" cy="135277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1F4C31E0-FE61-6220-BFB9-B1E9B7A0E32D}"/>
              </a:ext>
            </a:extLst>
          </p:cNvPr>
          <p:cNvCxnSpPr/>
          <p:nvPr userDrawn="1"/>
        </p:nvCxnSpPr>
        <p:spPr>
          <a:xfrm>
            <a:off x="2211353" y="914236"/>
            <a:ext cx="0" cy="1334278"/>
          </a:xfrm>
          <a:prstGeom prst="line">
            <a:avLst/>
          </a:prstGeom>
          <a:ln w="571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40EB922-D971-A4F7-34F9-8EF47A437A1F}"/>
              </a:ext>
            </a:extLst>
          </p:cNvPr>
          <p:cNvSpPr txBox="1"/>
          <p:nvPr userDrawn="1"/>
        </p:nvSpPr>
        <p:spPr>
          <a:xfrm>
            <a:off x="2464027" y="1100360"/>
            <a:ext cx="3778900" cy="326823"/>
          </a:xfrm>
          <a:prstGeom prst="rect">
            <a:avLst/>
          </a:prstGeom>
          <a:ln w="6350">
            <a:noFill/>
            <a:miter lim="800000"/>
          </a:ln>
        </p:spPr>
        <p:txBody>
          <a:bodyPr vert="horz" wrap="none" lIns="0" tIns="0" rIns="0" bIns="0" rtlCol="0">
            <a:noAutofit/>
          </a:bodyPr>
          <a:lstStyle/>
          <a:p>
            <a:pPr algn="l">
              <a:spcBef>
                <a:spcPts val="300"/>
              </a:spcBef>
              <a:spcAft>
                <a:spcPts val="300"/>
              </a:spcAft>
              <a:buNone/>
            </a:pPr>
            <a:r>
              <a:rPr lang="en-US" sz="2000" b="1">
                <a:solidFill>
                  <a:schemeClr val="accent1"/>
                </a:solidFill>
              </a:rPr>
              <a:t>Commonwealth of Massachusetts</a:t>
            </a:r>
          </a:p>
        </p:txBody>
      </p:sp>
      <p:sp>
        <p:nvSpPr>
          <p:cNvPr id="14" name="TextBox 13">
            <a:extLst>
              <a:ext uri="{FF2B5EF4-FFF2-40B4-BE49-F238E27FC236}">
                <a16:creationId xmlns:a16="http://schemas.microsoft.com/office/drawing/2014/main" id="{255A5555-129C-09F4-91DC-889097E4247D}"/>
              </a:ext>
            </a:extLst>
          </p:cNvPr>
          <p:cNvSpPr txBox="1"/>
          <p:nvPr userDrawn="1"/>
        </p:nvSpPr>
        <p:spPr>
          <a:xfrm>
            <a:off x="2477650" y="1503684"/>
            <a:ext cx="4161455" cy="744830"/>
          </a:xfrm>
          <a:prstGeom prst="rect">
            <a:avLst/>
          </a:prstGeom>
          <a:ln w="6350">
            <a:noFill/>
            <a:miter lim="800000"/>
          </a:ln>
        </p:spPr>
        <p:txBody>
          <a:bodyPr vert="horz" wrap="none" lIns="0" tIns="0" rIns="0" bIns="0" rtlCol="0">
            <a:noAutofit/>
          </a:bodyPr>
          <a:lstStyle/>
          <a:p>
            <a:pPr algn="l">
              <a:spcBef>
                <a:spcPts val="0"/>
              </a:spcBef>
              <a:spcAft>
                <a:spcPts val="0"/>
              </a:spcAft>
              <a:buNone/>
            </a:pPr>
            <a:r>
              <a:rPr lang="en-US" sz="1600" b="1">
                <a:solidFill>
                  <a:schemeClr val="accent1"/>
                </a:solidFill>
              </a:rPr>
              <a:t>Executive Office for </a:t>
            </a:r>
          </a:p>
          <a:p>
            <a:pPr algn="l">
              <a:spcBef>
                <a:spcPts val="0"/>
              </a:spcBef>
              <a:spcAft>
                <a:spcPts val="0"/>
              </a:spcAft>
              <a:buNone/>
            </a:pPr>
            <a:r>
              <a:rPr lang="en-US" sz="1600" b="1">
                <a:solidFill>
                  <a:schemeClr val="accent1"/>
                </a:solidFill>
              </a:rPr>
              <a:t>Administration and Finance</a:t>
            </a:r>
          </a:p>
        </p:txBody>
      </p:sp>
    </p:spTree>
    <p:extLst>
      <p:ext uri="{BB962C8B-B14F-4D97-AF65-F5344CB8AC3E}">
        <p14:creationId xmlns:p14="http://schemas.microsoft.com/office/powerpoint/2010/main" val="35413826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CFBF15-1051-FCF6-43DD-23A96E7E4983}"/>
              </a:ext>
            </a:extLst>
          </p:cNvPr>
          <p:cNvSpPr/>
          <p:nvPr userDrawn="1"/>
        </p:nvSpPr>
        <p:spPr>
          <a:xfrm>
            <a:off x="0" y="0"/>
            <a:ext cx="12191404" cy="6858000"/>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476964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3"/>
            </p:custDataLst>
          </p:nvPr>
        </p:nvSpPr>
        <p:spPr>
          <a:xfrm>
            <a:off x="2893929" y="3454055"/>
            <a:ext cx="8181508"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2000" dirty="0">
                <a:solidFill>
                  <a:schemeClr val="accent1"/>
                </a:solidFill>
              </a:defRPr>
            </a:lvl1pPr>
          </a:lstStyle>
          <a:p>
            <a:pPr marL="228600" lvl="0" indent="-228600"/>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4"/>
            </p:custDataLst>
          </p:nvPr>
        </p:nvSpPr>
        <p:spPr>
          <a:xfrm>
            <a:off x="2893929" y="2655901"/>
            <a:ext cx="8181508"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ctr">
              <a:defRPr lang="en-US" sz="4400" dirty="0">
                <a:solidFill>
                  <a:schemeClr val="accent1"/>
                </a:solidFill>
              </a:defRPr>
            </a:lvl1pPr>
          </a:lstStyle>
          <a:p>
            <a:pPr lvl="0"/>
            <a:r>
              <a:rPr lang="en-US"/>
              <a:t>Click to edit Master title style</a:t>
            </a:r>
          </a:p>
        </p:txBody>
      </p:sp>
      <p:pic>
        <p:nvPicPr>
          <p:cNvPr id="10" name="Picture 2" descr="Seal of Massachusetts - Wikipedia">
            <a:extLst>
              <a:ext uri="{FF2B5EF4-FFF2-40B4-BE49-F238E27FC236}">
                <a16:creationId xmlns:a16="http://schemas.microsoft.com/office/drawing/2014/main" id="{240B148E-504A-11A8-DFC1-2E317A8ED152}"/>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498623" y="2305359"/>
            <a:ext cx="1778045" cy="177758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a:extLst>
              <a:ext uri="{FF2B5EF4-FFF2-40B4-BE49-F238E27FC236}">
                <a16:creationId xmlns:a16="http://schemas.microsoft.com/office/drawing/2014/main" id="{A4EEE50B-DE53-0267-B987-86DDCD5611E6}"/>
              </a:ext>
            </a:extLst>
          </p:cNvPr>
          <p:cNvSpPr>
            <a:spLocks noChangeArrowheads="1"/>
          </p:cNvSpPr>
          <p:nvPr userDrawn="1">
            <p:custDataLst>
              <p:tags r:id="rId5"/>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5" name="Rectangle 4">
            <a:extLst>
              <a:ext uri="{FF2B5EF4-FFF2-40B4-BE49-F238E27FC236}">
                <a16:creationId xmlns:a16="http://schemas.microsoft.com/office/drawing/2014/main" id="{269F6AF4-BB84-D52F-3854-7EB18558F688}"/>
              </a:ext>
            </a:extLst>
          </p:cNvPr>
          <p:cNvSpPr/>
          <p:nvPr userDrawn="1"/>
        </p:nvSpPr>
        <p:spPr>
          <a:xfrm>
            <a:off x="595" y="6684968"/>
            <a:ext cx="7234827" cy="215444"/>
          </a:xfrm>
          <a:prstGeom prst="rect">
            <a:avLst/>
          </a:prstGeom>
        </p:spPr>
        <p:txBody>
          <a:bodyPr wrap="square">
            <a:spAutoFit/>
          </a:bodyPr>
          <a:lstStyle/>
          <a:p>
            <a:pPr algn="ctr"/>
            <a:r>
              <a:rPr lang="en-US" sz="800">
                <a:solidFill>
                  <a:schemeClr val="bg1"/>
                </a:solidFill>
                <a:effectLst/>
                <a:latin typeface="+mn-lt"/>
              </a:rPr>
              <a:t>DRAFT: FOR POLICY DEVELOPMENT PURPOSES</a:t>
            </a:r>
          </a:p>
        </p:txBody>
      </p:sp>
      <p:sp>
        <p:nvSpPr>
          <p:cNvPr id="6" name="Rectangle 5">
            <a:extLst>
              <a:ext uri="{FF2B5EF4-FFF2-40B4-BE49-F238E27FC236}">
                <a16:creationId xmlns:a16="http://schemas.microsoft.com/office/drawing/2014/main" id="{B102EEAA-71BC-15B9-43A5-559F052B0116}"/>
              </a:ext>
            </a:extLst>
          </p:cNvPr>
          <p:cNvSpPr/>
          <p:nvPr userDrawn="1"/>
        </p:nvSpPr>
        <p:spPr>
          <a:xfrm>
            <a:off x="2501202" y="6628983"/>
            <a:ext cx="7234827" cy="246221"/>
          </a:xfrm>
          <a:prstGeom prst="rect">
            <a:avLst/>
          </a:prstGeom>
        </p:spPr>
        <p:txBody>
          <a:bodyPr wrap="square">
            <a:spAutoFit/>
          </a:bodyPr>
          <a:lstStyle/>
          <a:p>
            <a:pPr algn="ctr"/>
            <a:r>
              <a:rPr lang="en-US" sz="1000" dirty="0">
                <a:solidFill>
                  <a:schemeClr val="tx1"/>
                </a:solidFill>
                <a:effectLst/>
                <a:latin typeface="+mn-lt"/>
              </a:rPr>
              <a:t>This presentation is for informational purposes only. For legal advice, please contact an attorney.</a:t>
            </a:r>
          </a:p>
        </p:txBody>
      </p:sp>
      <p:cxnSp>
        <p:nvCxnSpPr>
          <p:cNvPr id="9" name="Straight Connector 8">
            <a:extLst>
              <a:ext uri="{FF2B5EF4-FFF2-40B4-BE49-F238E27FC236}">
                <a16:creationId xmlns:a16="http://schemas.microsoft.com/office/drawing/2014/main" id="{DDC07408-8552-DE7C-EE84-27BD15DAEB34}"/>
              </a:ext>
            </a:extLst>
          </p:cNvPr>
          <p:cNvCxnSpPr>
            <a:cxnSpLocks/>
          </p:cNvCxnSpPr>
          <p:nvPr userDrawn="1"/>
        </p:nvCxnSpPr>
        <p:spPr>
          <a:xfrm>
            <a:off x="2621900" y="2305359"/>
            <a:ext cx="0" cy="1777582"/>
          </a:xfrm>
          <a:prstGeom prst="line">
            <a:avLst/>
          </a:prstGeom>
          <a:ln w="571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05911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mp; Subtitle Only">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7" name="Text Placeholder 12">
            <a:extLst>
              <a:ext uri="{FF2B5EF4-FFF2-40B4-BE49-F238E27FC236}">
                <a16:creationId xmlns:a16="http://schemas.microsoft.com/office/drawing/2014/main" id="{0E5C6D73-C03E-A17A-DB6A-E78B3DA81804}"/>
              </a:ext>
            </a:extLst>
          </p:cNvPr>
          <p:cNvSpPr>
            <a:spLocks noGrp="1"/>
          </p:cNvSpPr>
          <p:nvPr>
            <p:ph type="body" sz="quarter" idx="12"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4" name="Slide Number">
            <a:extLst>
              <a:ext uri="{FF2B5EF4-FFF2-40B4-BE49-F238E27FC236}">
                <a16:creationId xmlns:a16="http://schemas.microsoft.com/office/drawing/2014/main" id="{33518322-8913-5D27-9601-BFE9BEFB4AB3}"/>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35314379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4" name="Slide Number">
            <a:extLst>
              <a:ext uri="{FF2B5EF4-FFF2-40B4-BE49-F238E27FC236}">
                <a16:creationId xmlns:a16="http://schemas.microsoft.com/office/drawing/2014/main" id="{323EB21B-95AA-2B4C-9134-1269A575FFFE}"/>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7870581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10" name="Content Placeholder 9">
            <a:extLst>
              <a:ext uri="{FF2B5EF4-FFF2-40B4-BE49-F238E27FC236}">
                <a16:creationId xmlns:a16="http://schemas.microsoft.com/office/drawing/2014/main" id="{5264D26E-6FA9-ED28-5A65-6241195C2D89}"/>
              </a:ext>
            </a:extLst>
          </p:cNvPr>
          <p:cNvSpPr>
            <a:spLocks noGrp="1"/>
          </p:cNvSpPr>
          <p:nvPr>
            <p:ph sz="quarter" idx="11"/>
          </p:nvPr>
        </p:nvSpPr>
        <p:spPr>
          <a:xfrm>
            <a:off x="554037" y="1514475"/>
            <a:ext cx="11082528"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B2E21AFB-10B9-74DC-B192-87E6947FA258}"/>
              </a:ext>
            </a:extLst>
          </p:cNvPr>
          <p:cNvSpPr>
            <a:spLocks noGrp="1"/>
          </p:cNvSpPr>
          <p:nvPr>
            <p:ph type="body" sz="quarter" idx="12"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4" name="Slide Number">
            <a:extLst>
              <a:ext uri="{FF2B5EF4-FFF2-40B4-BE49-F238E27FC236}">
                <a16:creationId xmlns:a16="http://schemas.microsoft.com/office/drawing/2014/main" id="{FDB5644E-EE7D-06EC-1B37-CA063FC4E5E3}"/>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30219591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ubtitle, and Two Conten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10" name="Content Placeholder 9">
            <a:extLst>
              <a:ext uri="{FF2B5EF4-FFF2-40B4-BE49-F238E27FC236}">
                <a16:creationId xmlns:a16="http://schemas.microsoft.com/office/drawing/2014/main" id="{5264D26E-6FA9-ED28-5A65-6241195C2D89}"/>
              </a:ext>
            </a:extLst>
          </p:cNvPr>
          <p:cNvSpPr>
            <a:spLocks noGrp="1"/>
          </p:cNvSpPr>
          <p:nvPr>
            <p:ph sz="quarter" idx="11"/>
          </p:nvPr>
        </p:nvSpPr>
        <p:spPr>
          <a:xfrm>
            <a:off x="554735" y="1514475"/>
            <a:ext cx="5438775"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9">
            <a:extLst>
              <a:ext uri="{FF2B5EF4-FFF2-40B4-BE49-F238E27FC236}">
                <a16:creationId xmlns:a16="http://schemas.microsoft.com/office/drawing/2014/main" id="{D3CB03F8-3FD8-C7CD-0FF1-0432A52AACA4}"/>
              </a:ext>
            </a:extLst>
          </p:cNvPr>
          <p:cNvSpPr>
            <a:spLocks noGrp="1"/>
          </p:cNvSpPr>
          <p:nvPr>
            <p:ph sz="quarter" idx="12"/>
          </p:nvPr>
        </p:nvSpPr>
        <p:spPr>
          <a:xfrm>
            <a:off x="6198489" y="1514475"/>
            <a:ext cx="5438775"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2">
            <a:extLst>
              <a:ext uri="{FF2B5EF4-FFF2-40B4-BE49-F238E27FC236}">
                <a16:creationId xmlns:a16="http://schemas.microsoft.com/office/drawing/2014/main" id="{454CE8EF-B3B7-CDFC-9AF7-EE2F780B20D5}"/>
              </a:ext>
            </a:extLst>
          </p:cNvPr>
          <p:cNvSpPr>
            <a:spLocks noGrp="1"/>
          </p:cNvSpPr>
          <p:nvPr>
            <p:ph type="body" sz="quarter" idx="13"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7" name="Slide Number">
            <a:extLst>
              <a:ext uri="{FF2B5EF4-FFF2-40B4-BE49-F238E27FC236}">
                <a16:creationId xmlns:a16="http://schemas.microsoft.com/office/drawing/2014/main" id="{8824416D-AFE6-08A7-E4B9-0CFE919218ED}"/>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19075699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14820009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92" imgH="591" progId="TCLayout.ActiveDocument.1">
                  <p:embed/>
                </p:oleObj>
              </mc:Choice>
              <mc:Fallback>
                <p:oleObj name="think-cell Slide" r:id="rId5"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5. Source" hidden="1">
            <a:extLst>
              <a:ext uri="{FF2B5EF4-FFF2-40B4-BE49-F238E27FC236}">
                <a16:creationId xmlns:a16="http://schemas.microsoft.com/office/drawing/2014/main" id="{09F9A864-CDB7-4063-BBF8-591908AA18D0}"/>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6" name="Picture 2" descr="Seal of Massachusetts - Wikipedia">
            <a:extLst>
              <a:ext uri="{FF2B5EF4-FFF2-40B4-BE49-F238E27FC236}">
                <a16:creationId xmlns:a16="http://schemas.microsoft.com/office/drawing/2014/main" id="{80C093E0-C817-4F0A-A377-B08ED9F22A4C}"/>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1271380" y="65317"/>
            <a:ext cx="845972" cy="84575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6FEA18E0-1522-4828-8480-B579AE6296EB}"/>
              </a:ext>
            </a:extLst>
          </p:cNvPr>
          <p:cNvSpPr/>
          <p:nvPr userDrawn="1"/>
        </p:nvSpPr>
        <p:spPr>
          <a:xfrm>
            <a:off x="2501202" y="6619652"/>
            <a:ext cx="7234827" cy="246221"/>
          </a:xfrm>
          <a:prstGeom prst="rect">
            <a:avLst/>
          </a:prstGeom>
        </p:spPr>
        <p:txBody>
          <a:bodyPr wrap="square">
            <a:spAutoFit/>
          </a:bodyPr>
          <a:lstStyle/>
          <a:p>
            <a:pPr algn="ctr"/>
            <a:r>
              <a:rPr lang="en-US" sz="1000" dirty="0">
                <a:solidFill>
                  <a:schemeClr val="tx1"/>
                </a:solidFill>
                <a:effectLst/>
                <a:latin typeface="+mn-lt"/>
              </a:rPr>
              <a:t>This presentation is for informational purposes only. For legal advice, please contact an attorney.</a:t>
            </a:r>
          </a:p>
        </p:txBody>
      </p:sp>
      <p:sp>
        <p:nvSpPr>
          <p:cNvPr id="3" name="Slide Number">
            <a:extLst>
              <a:ext uri="{FF2B5EF4-FFF2-40B4-BE49-F238E27FC236}">
                <a16:creationId xmlns:a16="http://schemas.microsoft.com/office/drawing/2014/main" id="{4A14795E-7C1B-5C31-ACF6-1E34D7B703C2}"/>
              </a:ext>
            </a:extLst>
          </p:cNvPr>
          <p:cNvSpPr>
            <a:spLocks noChangeArrowheads="1"/>
          </p:cNvSpPr>
          <p:nvPr userDrawn="1">
            <p:custDataLst>
              <p:tags r:id="rId3"/>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10712049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464769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23192622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413" imgH="416" progId="TCLayout.ActiveDocument.1">
                  <p:embed/>
                </p:oleObj>
              </mc:Choice>
              <mc:Fallback>
                <p:oleObj name="think-cell Slide" r:id="rId8"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6" y="1073768"/>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solidFill>
                  <a:schemeClr val="bg2"/>
                </a:solidFill>
                <a:cs typeface="+mn-cs"/>
              </a:defRPr>
            </a:lvl1pPr>
          </a:lstStyle>
          <a:p>
            <a:pPr lvl="0">
              <a:buNone/>
            </a:pPr>
            <a:r>
              <a:rPr lang="en-US"/>
              <a:t>Add tracker</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8170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10" name="Content Placeholder 9">
            <a:extLst>
              <a:ext uri="{FF2B5EF4-FFF2-40B4-BE49-F238E27FC236}">
                <a16:creationId xmlns:a16="http://schemas.microsoft.com/office/drawing/2014/main" id="{5264D26E-6FA9-ED28-5A65-6241195C2D89}"/>
              </a:ext>
            </a:extLst>
          </p:cNvPr>
          <p:cNvSpPr>
            <a:spLocks noGrp="1"/>
          </p:cNvSpPr>
          <p:nvPr>
            <p:ph sz="quarter" idx="11"/>
          </p:nvPr>
        </p:nvSpPr>
        <p:spPr>
          <a:xfrm>
            <a:off x="554037" y="1514475"/>
            <a:ext cx="11082528"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B2E21AFB-10B9-74DC-B192-87E6947FA258}"/>
              </a:ext>
            </a:extLst>
          </p:cNvPr>
          <p:cNvSpPr>
            <a:spLocks noGrp="1"/>
          </p:cNvSpPr>
          <p:nvPr>
            <p:ph type="body" sz="quarter" idx="12"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4" name="Slide Number">
            <a:extLst>
              <a:ext uri="{FF2B5EF4-FFF2-40B4-BE49-F238E27FC236}">
                <a16:creationId xmlns:a16="http://schemas.microsoft.com/office/drawing/2014/main" id="{FDB5644E-EE7D-06EC-1B37-CA063FC4E5E3}"/>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6324718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0F3DB6-C0C3-96C6-F371-F473F1C26B2A}"/>
              </a:ext>
            </a:extLst>
          </p:cNvPr>
          <p:cNvSpPr>
            <a:spLocks noGrp="1"/>
          </p:cNvSpPr>
          <p:nvPr>
            <p:ph idx="1"/>
          </p:nvPr>
        </p:nvSpPr>
        <p:spPr>
          <a:xfrm>
            <a:off x="838200" y="1222744"/>
            <a:ext cx="10515600" cy="4954219"/>
          </a:xfrm>
        </p:spPr>
        <p:txBody>
          <a:bodyPr>
            <a:normAutofit/>
          </a:bodyPr>
          <a:lstStyle>
            <a:lvl1pPr marL="228600" indent="-228600">
              <a:buFont typeface="Wingdings" panose="05000000000000000000" pitchFamily="2" charset="2"/>
              <a:buChar char="§"/>
              <a:defRPr sz="2400"/>
            </a:lvl1pPr>
            <a:lvl2pPr marL="685800" indent="-228600">
              <a:buFont typeface="Wingdings" panose="05000000000000000000" pitchFamily="2" charset="2"/>
              <a:buChar char="§"/>
              <a:defRPr sz="2400"/>
            </a:lvl2pPr>
            <a:lvl3pPr marL="1143000" indent="-228600">
              <a:buFont typeface="Wingdings" panose="05000000000000000000" pitchFamily="2" charset="2"/>
              <a:buChar char="§"/>
              <a:defRPr sz="2400"/>
            </a:lvl3pPr>
            <a:lvl4pPr marL="1600200" indent="-228600">
              <a:buFont typeface="Wingdings" panose="05000000000000000000" pitchFamily="2" charset="2"/>
              <a:buChar char="§"/>
              <a:defRPr sz="2400"/>
            </a:lvl4pPr>
            <a:lvl5pPr marL="2057400" indent="-228600">
              <a:buFont typeface="Wingdings" panose="05000000000000000000" pitchFamily="2" charset="2"/>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B7A4E4E-E891-E345-294A-426502CA7C21}"/>
              </a:ext>
            </a:extLst>
          </p:cNvPr>
          <p:cNvSpPr>
            <a:spLocks noGrp="1"/>
          </p:cNvSpPr>
          <p:nvPr>
            <p:ph type="dt" sz="half" idx="2"/>
          </p:nvPr>
        </p:nvSpPr>
        <p:spPr>
          <a:xfrm>
            <a:off x="285307" y="6428861"/>
            <a:ext cx="2743200" cy="365125"/>
          </a:xfrm>
          <a:prstGeom prst="rect">
            <a:avLst/>
          </a:prstGeom>
        </p:spPr>
        <p:txBody>
          <a:bodyPr vert="horz" lIns="91440" tIns="45720" rIns="91440" bIns="45720" rtlCol="0" anchor="ctr"/>
          <a:lstStyle>
            <a:lvl1pPr algn="l">
              <a:defRPr sz="1200">
                <a:solidFill>
                  <a:schemeClr val="tx1">
                    <a:tint val="75000"/>
                  </a:schemeClr>
                </a:solidFill>
                <a:latin typeface="+mj-lt"/>
                <a:cs typeface="Arial" panose="020B0604020202020204" pitchFamily="34" charset="0"/>
              </a:defRPr>
            </a:lvl1pPr>
          </a:lstStyle>
          <a:p>
            <a:endParaRPr lang="en-US"/>
          </a:p>
        </p:txBody>
      </p:sp>
      <p:sp>
        <p:nvSpPr>
          <p:cNvPr id="8" name="Footer Placeholder 4">
            <a:extLst>
              <a:ext uri="{FF2B5EF4-FFF2-40B4-BE49-F238E27FC236}">
                <a16:creationId xmlns:a16="http://schemas.microsoft.com/office/drawing/2014/main" id="{920B2F5E-AE78-31F4-7EF0-A8868132F158}"/>
              </a:ext>
            </a:extLst>
          </p:cNvPr>
          <p:cNvSpPr>
            <a:spLocks noGrp="1"/>
          </p:cNvSpPr>
          <p:nvPr>
            <p:ph type="ftr" sz="quarter" idx="3"/>
          </p:nvPr>
        </p:nvSpPr>
        <p:spPr>
          <a:xfrm>
            <a:off x="4038600" y="642886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j-lt"/>
                <a:cs typeface="Arial" panose="020B0604020202020204" pitchFamily="34" charset="0"/>
              </a:defRPr>
            </a:lvl1pPr>
          </a:lstStyle>
          <a:p>
            <a:r>
              <a:rPr lang="en-US"/>
              <a:t>This presentation is for informational purposes only. For legal advice, please contact an attorney</a:t>
            </a:r>
          </a:p>
        </p:txBody>
      </p:sp>
      <p:sp>
        <p:nvSpPr>
          <p:cNvPr id="9" name="Slide Number Placeholder 5">
            <a:extLst>
              <a:ext uri="{FF2B5EF4-FFF2-40B4-BE49-F238E27FC236}">
                <a16:creationId xmlns:a16="http://schemas.microsoft.com/office/drawing/2014/main" id="{E125E867-CB4A-82DF-ABDE-250A38ACED74}"/>
              </a:ext>
            </a:extLst>
          </p:cNvPr>
          <p:cNvSpPr>
            <a:spLocks noGrp="1"/>
          </p:cNvSpPr>
          <p:nvPr>
            <p:ph type="sldNum" sz="quarter" idx="4"/>
          </p:nvPr>
        </p:nvSpPr>
        <p:spPr>
          <a:xfrm>
            <a:off x="9163493" y="6428861"/>
            <a:ext cx="2743200" cy="365125"/>
          </a:xfrm>
          <a:prstGeom prst="rect">
            <a:avLst/>
          </a:prstGeom>
        </p:spPr>
        <p:txBody>
          <a:bodyPr vert="horz" lIns="91440" tIns="45720" rIns="91440" bIns="45720" rtlCol="0" anchor="ctr"/>
          <a:lstStyle>
            <a:lvl1pPr algn="r">
              <a:defRPr sz="1200">
                <a:solidFill>
                  <a:schemeClr val="tx1">
                    <a:tint val="75000"/>
                  </a:schemeClr>
                </a:solidFill>
                <a:latin typeface="+mj-lt"/>
                <a:cs typeface="Arial" panose="020B0604020202020204" pitchFamily="34" charset="0"/>
              </a:defRPr>
            </a:lvl1pPr>
          </a:lstStyle>
          <a:p>
            <a:fld id="{DB694900-764E-42C1-81CD-71B9A2DA5887}" type="slidenum">
              <a:rPr lang="en-US" smtClean="0"/>
              <a:pPr/>
              <a:t>‹#›</a:t>
            </a:fld>
            <a:endParaRPr lang="en-US"/>
          </a:p>
        </p:txBody>
      </p:sp>
      <p:sp>
        <p:nvSpPr>
          <p:cNvPr id="10" name="Rectangle 9">
            <a:extLst>
              <a:ext uri="{FF2B5EF4-FFF2-40B4-BE49-F238E27FC236}">
                <a16:creationId xmlns:a16="http://schemas.microsoft.com/office/drawing/2014/main" id="{C902AB6F-4162-41D1-8C2F-98104C93E611}"/>
              </a:ext>
            </a:extLst>
          </p:cNvPr>
          <p:cNvSpPr/>
          <p:nvPr userDrawn="1"/>
        </p:nvSpPr>
        <p:spPr>
          <a:xfrm>
            <a:off x="0" y="0"/>
            <a:ext cx="12192000" cy="983848"/>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56FFC5-79F2-B7D3-4D84-A2CDE228E3DD}"/>
              </a:ext>
            </a:extLst>
          </p:cNvPr>
          <p:cNvSpPr>
            <a:spLocks noGrp="1"/>
          </p:cNvSpPr>
          <p:nvPr>
            <p:ph type="title"/>
          </p:nvPr>
        </p:nvSpPr>
        <p:spPr>
          <a:xfrm>
            <a:off x="165100" y="160533"/>
            <a:ext cx="10733272" cy="662782"/>
          </a:xfrm>
        </p:spPr>
        <p:txBody>
          <a:bodyPr>
            <a:normAutofit/>
          </a:bodyPr>
          <a:lstStyle>
            <a:lvl1pPr>
              <a:defRPr sz="3600">
                <a:solidFill>
                  <a:schemeClr val="bg1"/>
                </a:solidFill>
              </a:defRPr>
            </a:lvl1pPr>
          </a:lstStyle>
          <a:p>
            <a:r>
              <a:rPr lang="en-US"/>
              <a:t>Click to edit Master title style</a:t>
            </a:r>
          </a:p>
        </p:txBody>
      </p:sp>
      <p:pic>
        <p:nvPicPr>
          <p:cNvPr id="12" name="Picture 11" descr="A white circle with a shield and a person in a coat of arms&#10;&#10;Description automatically generated">
            <a:extLst>
              <a:ext uri="{FF2B5EF4-FFF2-40B4-BE49-F238E27FC236}">
                <a16:creationId xmlns:a16="http://schemas.microsoft.com/office/drawing/2014/main" id="{A9253236-C736-EF6E-12B7-96319D24FE24}"/>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a:stretch/>
        </p:blipFill>
        <p:spPr>
          <a:xfrm>
            <a:off x="11324740" y="112274"/>
            <a:ext cx="756819" cy="759301"/>
          </a:xfrm>
          <a:prstGeom prst="rect">
            <a:avLst/>
          </a:prstGeom>
        </p:spPr>
      </p:pic>
    </p:spTree>
    <p:extLst>
      <p:ext uri="{BB962C8B-B14F-4D97-AF65-F5344CB8AC3E}">
        <p14:creationId xmlns:p14="http://schemas.microsoft.com/office/powerpoint/2010/main" val="13000428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0B8D04-682E-43A0-B0F9-92984890B061}"/>
              </a:ext>
            </a:extLst>
          </p:cNvPr>
          <p:cNvSpPr>
            <a:spLocks noGrp="1"/>
          </p:cNvSpPr>
          <p:nvPr>
            <p:ph idx="1"/>
          </p:nvPr>
        </p:nvSpPr>
        <p:spPr>
          <a:xfrm>
            <a:off x="838200" y="1293962"/>
            <a:ext cx="10515600" cy="4883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4">
            <a:extLst>
              <a:ext uri="{FF2B5EF4-FFF2-40B4-BE49-F238E27FC236}">
                <a16:creationId xmlns:a16="http://schemas.microsoft.com/office/drawing/2014/main" id="{3ED335DC-F84E-CC7A-DF16-21A5B6E54DAA}"/>
              </a:ext>
            </a:extLst>
          </p:cNvPr>
          <p:cNvSpPr>
            <a:spLocks noGrp="1"/>
          </p:cNvSpPr>
          <p:nvPr>
            <p:ph type="title"/>
          </p:nvPr>
        </p:nvSpPr>
        <p:spPr>
          <a:xfrm>
            <a:off x="139700" y="166487"/>
            <a:ext cx="10515600" cy="650875"/>
          </a:xfrm>
          <a:prstGeom prst="rect">
            <a:avLst/>
          </a:prstGeom>
        </p:spPr>
        <p:txBody>
          <a:bodyPr anchor="ctr"/>
          <a:lstStyle>
            <a:lvl1pPr>
              <a:defRPr sz="2800">
                <a:solidFill>
                  <a:schemeClr val="bg1"/>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106FF48C-67ED-ECED-D1B0-CEE24A07FAFC}"/>
              </a:ext>
            </a:extLst>
          </p:cNvPr>
          <p:cNvSpPr>
            <a:spLocks noGrp="1"/>
          </p:cNvSpPr>
          <p:nvPr>
            <p:ph type="sldNum" sz="quarter" idx="4"/>
          </p:nvPr>
        </p:nvSpPr>
        <p:spPr>
          <a:xfrm>
            <a:off x="9283700" y="6356350"/>
            <a:ext cx="2743200" cy="365125"/>
          </a:xfrm>
          <a:prstGeom prst="rect">
            <a:avLst/>
          </a:prstGeom>
        </p:spPr>
        <p:txBody>
          <a:bodyPr vert="horz" lIns="91440" tIns="45720" rIns="91440" bIns="45720" rtlCol="0" anchor="ctr"/>
          <a:lstStyle>
            <a:lvl1pPr algn="r">
              <a:defRPr sz="1200">
                <a:solidFill>
                  <a:schemeClr val="bg1">
                    <a:lumMod val="65000"/>
                  </a:schemeClr>
                </a:solidFill>
                <a:latin typeface="Gill Sans MT" panose="020B0502020104020203" pitchFamily="34" charset="0"/>
              </a:defRPr>
            </a:lvl1pPr>
          </a:lstStyle>
          <a:p>
            <a:fld id="{25587240-FD87-41CB-9A0D-E147AFF8EA85}" type="slidenum">
              <a:rPr lang="en-US" smtClean="0"/>
              <a:pPr/>
              <a:t>‹#›</a:t>
            </a:fld>
            <a:endParaRPr lang="en-US"/>
          </a:p>
        </p:txBody>
      </p:sp>
      <p:sp>
        <p:nvSpPr>
          <p:cNvPr id="6" name="Footer Placeholder 2">
            <a:extLst>
              <a:ext uri="{FF2B5EF4-FFF2-40B4-BE49-F238E27FC236}">
                <a16:creationId xmlns:a16="http://schemas.microsoft.com/office/drawing/2014/main" id="{5ED8B51E-5D06-2B19-531C-85447ACA1B79}"/>
              </a:ext>
            </a:extLst>
          </p:cNvPr>
          <p:cNvSpPr>
            <a:spLocks noGrp="1"/>
          </p:cNvSpPr>
          <p:nvPr>
            <p:ph type="ftr" sz="quarter" idx="3"/>
          </p:nvPr>
        </p:nvSpPr>
        <p:spPr>
          <a:xfrm>
            <a:off x="4038600" y="6356350"/>
            <a:ext cx="4114800" cy="365125"/>
          </a:xfrm>
          <a:prstGeom prst="rect">
            <a:avLst/>
          </a:prstGeom>
        </p:spPr>
        <p:txBody>
          <a:bodyPr anchor="ctr"/>
          <a:lstStyle>
            <a:lvl1pPr algn="ctr">
              <a:defRPr sz="1200">
                <a:solidFill>
                  <a:schemeClr val="bg1">
                    <a:lumMod val="65000"/>
                  </a:schemeClr>
                </a:solidFill>
                <a:latin typeface="Gill Sans MT" panose="020B0502020104020203" pitchFamily="34" charset="0"/>
              </a:defRPr>
            </a:lvl1pPr>
          </a:lstStyle>
          <a:p>
            <a:r>
              <a:rPr lang="en-US"/>
              <a:t>This presentation is for informational purposes only. For legal advice, please contact an attorney</a:t>
            </a:r>
          </a:p>
        </p:txBody>
      </p:sp>
    </p:spTree>
    <p:extLst>
      <p:ext uri="{BB962C8B-B14F-4D97-AF65-F5344CB8AC3E}">
        <p14:creationId xmlns:p14="http://schemas.microsoft.com/office/powerpoint/2010/main" val="31805123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1_Section Header">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387A11-9916-51F0-5060-95C1EAFDDC6D}"/>
              </a:ext>
            </a:extLst>
          </p:cNvPr>
          <p:cNvSpPr/>
          <p:nvPr userDrawn="1"/>
        </p:nvSpPr>
        <p:spPr>
          <a:xfrm>
            <a:off x="2501202" y="6628983"/>
            <a:ext cx="7234827" cy="246221"/>
          </a:xfrm>
          <a:prstGeom prst="rect">
            <a:avLst/>
          </a:prstGeom>
        </p:spPr>
        <p:txBody>
          <a:bodyPr wrap="square">
            <a:spAutoFit/>
          </a:bodyPr>
          <a:lstStyle/>
          <a:p>
            <a:pPr algn="ctr"/>
            <a:r>
              <a:rPr lang="en-US" sz="1000" dirty="0">
                <a:solidFill>
                  <a:schemeClr val="tx1"/>
                </a:solidFill>
                <a:latin typeface="Arial"/>
              </a:rPr>
              <a:t>This presentation is for informational purposes only. For legal advice, please contact an attorney.</a:t>
            </a:r>
          </a:p>
        </p:txBody>
      </p:sp>
      <p:cxnSp>
        <p:nvCxnSpPr>
          <p:cNvPr id="14" name="Straight Connector 13">
            <a:extLst>
              <a:ext uri="{FF2B5EF4-FFF2-40B4-BE49-F238E27FC236}">
                <a16:creationId xmlns:a16="http://schemas.microsoft.com/office/drawing/2014/main" id="{EA55EDBA-220C-D025-2EE8-DDF07C26195D}"/>
              </a:ext>
            </a:extLst>
          </p:cNvPr>
          <p:cNvCxnSpPr>
            <a:cxnSpLocks/>
          </p:cNvCxnSpPr>
          <p:nvPr userDrawn="1"/>
        </p:nvCxnSpPr>
        <p:spPr>
          <a:xfrm>
            <a:off x="2621900" y="2540209"/>
            <a:ext cx="0" cy="1777582"/>
          </a:xfrm>
          <a:prstGeom prst="line">
            <a:avLst/>
          </a:prstGeom>
          <a:noFill/>
          <a:ln w="57150" cap="flat" cmpd="sng" algn="ctr">
            <a:solidFill>
              <a:srgbClr val="14558F"/>
            </a:solidFill>
            <a:prstDash val="solid"/>
            <a:miter lim="800000"/>
            <a:tailEnd type="none"/>
          </a:ln>
          <a:effectLst/>
        </p:spPr>
      </p:cxnSp>
      <p:pic>
        <p:nvPicPr>
          <p:cNvPr id="2050" name="Picture 2" descr="the Massachusetts state seal">
            <a:extLst>
              <a:ext uri="{FF2B5EF4-FFF2-40B4-BE49-F238E27FC236}">
                <a16:creationId xmlns:a16="http://schemas.microsoft.com/office/drawing/2014/main" id="{12239A2C-69AA-F21E-E4DE-DFA0226EA98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2290" y="2540209"/>
            <a:ext cx="1777582" cy="17775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FFCBA31-7F71-B14D-EF20-A55C93EF9875}"/>
              </a:ext>
            </a:extLst>
          </p:cNvPr>
          <p:cNvSpPr>
            <a:spLocks noGrp="1"/>
          </p:cNvSpPr>
          <p:nvPr>
            <p:ph type="title"/>
          </p:nvPr>
        </p:nvSpPr>
        <p:spPr>
          <a:xfrm>
            <a:off x="2893929" y="2730111"/>
            <a:ext cx="8181507" cy="763587"/>
          </a:xfrm>
          <a:prstGeom prst="rect">
            <a:avLst/>
          </a:prstGeom>
        </p:spPr>
        <p:txBody>
          <a:bodyPr anchor="ctr"/>
          <a:lstStyle>
            <a:lvl1pPr algn="ctr">
              <a:defRPr sz="4400" b="1">
                <a:solidFill>
                  <a:srgbClr val="14558F"/>
                </a:solidFill>
                <a:latin typeface="Aptos" panose="020B0004020202020204" pitchFamily="34" charset="0"/>
                <a:cs typeface="Arial" panose="020B0604020202020204"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CBBB3914-3542-7297-2956-4E3846DBBD9B}"/>
              </a:ext>
            </a:extLst>
          </p:cNvPr>
          <p:cNvSpPr>
            <a:spLocks noGrp="1"/>
          </p:cNvSpPr>
          <p:nvPr>
            <p:ph type="body" sz="quarter" idx="10"/>
          </p:nvPr>
        </p:nvSpPr>
        <p:spPr>
          <a:xfrm>
            <a:off x="2894013" y="3554414"/>
            <a:ext cx="8181975" cy="500002"/>
          </a:xfrm>
          <a:prstGeom prst="rect">
            <a:avLst/>
          </a:prstGeom>
        </p:spPr>
        <p:txBody>
          <a:bodyPr/>
          <a:lstStyle>
            <a:lvl1pPr algn="ctr">
              <a:buNone/>
              <a:defRPr sz="2800">
                <a:latin typeface="Aptos" panose="020B00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879916561"/>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Title, Subtitle &amp; Single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5EDFB6-BB3B-E619-AD47-BBF4138576D7}"/>
              </a:ext>
            </a:extLst>
          </p:cNvPr>
          <p:cNvSpPr/>
          <p:nvPr userDrawn="1"/>
        </p:nvSpPr>
        <p:spPr>
          <a:xfrm>
            <a:off x="0" y="0"/>
            <a:ext cx="12192000" cy="1003952"/>
          </a:xfrm>
          <a:prstGeom prst="rect">
            <a:avLst/>
          </a:prstGeom>
          <a:solidFill>
            <a:srgbClr val="14558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4" name="Rectangle 3">
            <a:extLst>
              <a:ext uri="{FF2B5EF4-FFF2-40B4-BE49-F238E27FC236}">
                <a16:creationId xmlns:a16="http://schemas.microsoft.com/office/drawing/2014/main" id="{250765C4-06F4-6482-52F3-20D2CA13E48E}"/>
              </a:ext>
            </a:extLst>
          </p:cNvPr>
          <p:cNvSpPr/>
          <p:nvPr userDrawn="1"/>
        </p:nvSpPr>
        <p:spPr>
          <a:xfrm>
            <a:off x="2501202" y="6647644"/>
            <a:ext cx="7234827" cy="246221"/>
          </a:xfrm>
          <a:prstGeom prst="rect">
            <a:avLst/>
          </a:prstGeom>
        </p:spPr>
        <p:txBody>
          <a:bodyPr wrap="square">
            <a:spAutoFit/>
          </a:bodyPr>
          <a:lstStyle/>
          <a:p>
            <a:pPr algn="ctr"/>
            <a:r>
              <a:rPr lang="en-US" sz="1000" dirty="0">
                <a:solidFill>
                  <a:srgbClr val="000000"/>
                </a:solidFill>
                <a:latin typeface="Arial"/>
              </a:rPr>
              <a:t>This presentation is for informational purposes only. For legal advice, please contact an attorney.</a:t>
            </a:r>
          </a:p>
        </p:txBody>
      </p:sp>
      <p:pic>
        <p:nvPicPr>
          <p:cNvPr id="5" name="Picture 4" descr="Logo&#10;&#10;Description automatically generated">
            <a:extLst>
              <a:ext uri="{FF2B5EF4-FFF2-40B4-BE49-F238E27FC236}">
                <a16:creationId xmlns:a16="http://schemas.microsoft.com/office/drawing/2014/main" id="{01314C7F-4C4B-2F7D-633E-A7C877AE79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48293" y="76430"/>
            <a:ext cx="853046" cy="853391"/>
          </a:xfrm>
          <a:prstGeom prst="rect">
            <a:avLst/>
          </a:prstGeom>
        </p:spPr>
      </p:pic>
      <p:sp>
        <p:nvSpPr>
          <p:cNvPr id="9" name="Title 8">
            <a:extLst>
              <a:ext uri="{FF2B5EF4-FFF2-40B4-BE49-F238E27FC236}">
                <a16:creationId xmlns:a16="http://schemas.microsoft.com/office/drawing/2014/main" id="{1BFEA2E6-D047-4E17-CBE6-D496270AB7F3}"/>
              </a:ext>
            </a:extLst>
          </p:cNvPr>
          <p:cNvSpPr>
            <a:spLocks noGrp="1"/>
          </p:cNvSpPr>
          <p:nvPr>
            <p:ph type="title"/>
          </p:nvPr>
        </p:nvSpPr>
        <p:spPr>
          <a:xfrm>
            <a:off x="366346" y="137677"/>
            <a:ext cx="10770355" cy="728598"/>
          </a:xfrm>
          <a:prstGeom prst="rect">
            <a:avLst/>
          </a:prstGeom>
        </p:spPr>
        <p:txBody>
          <a:bodyPr anchor="ctr"/>
          <a:lstStyle>
            <a:lvl1pPr>
              <a:defRPr sz="2800" b="1">
                <a:solidFill>
                  <a:schemeClr val="bg1"/>
                </a:solidFill>
              </a:defRPr>
            </a:lvl1pPr>
          </a:lstStyle>
          <a:p>
            <a:r>
              <a:rPr lang="en-US"/>
              <a:t>Click to edit Master title style</a:t>
            </a:r>
          </a:p>
        </p:txBody>
      </p:sp>
      <p:sp>
        <p:nvSpPr>
          <p:cNvPr id="10" name="Text Placeholder 17">
            <a:extLst>
              <a:ext uri="{FF2B5EF4-FFF2-40B4-BE49-F238E27FC236}">
                <a16:creationId xmlns:a16="http://schemas.microsoft.com/office/drawing/2014/main" id="{C61CA317-85C2-46BB-40AC-EA027EBA1621}"/>
              </a:ext>
            </a:extLst>
          </p:cNvPr>
          <p:cNvSpPr>
            <a:spLocks noGrp="1"/>
          </p:cNvSpPr>
          <p:nvPr>
            <p:ph type="body" sz="quarter" idx="10"/>
          </p:nvPr>
        </p:nvSpPr>
        <p:spPr>
          <a:xfrm>
            <a:off x="366346" y="1141629"/>
            <a:ext cx="11305194" cy="376620"/>
          </a:xfrm>
          <a:prstGeom prst="rect">
            <a:avLst/>
          </a:prstGeom>
        </p:spPr>
        <p:txBody>
          <a:bodyPr/>
          <a:lstStyle>
            <a:lvl1pPr algn="l">
              <a:buNone/>
              <a:defRPr sz="2000" b="1" i="1">
                <a:solidFill>
                  <a:srgbClr val="14558F"/>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 name="Content Placeholder 5">
            <a:extLst>
              <a:ext uri="{FF2B5EF4-FFF2-40B4-BE49-F238E27FC236}">
                <a16:creationId xmlns:a16="http://schemas.microsoft.com/office/drawing/2014/main" id="{22455712-7227-E0CD-E929-74D7271509C8}"/>
              </a:ext>
            </a:extLst>
          </p:cNvPr>
          <p:cNvSpPr>
            <a:spLocks noGrp="1"/>
          </p:cNvSpPr>
          <p:nvPr>
            <p:ph sz="quarter" idx="11"/>
          </p:nvPr>
        </p:nvSpPr>
        <p:spPr>
          <a:xfrm>
            <a:off x="366713" y="1655763"/>
            <a:ext cx="11304587" cy="4779962"/>
          </a:xfrm>
          <a:prstGeom prst="rect">
            <a:avLst/>
          </a:prstGeom>
        </p:spPr>
        <p:txBody>
          <a:bodyPr/>
          <a:lstStyle>
            <a:lvl1pPr>
              <a:buFont typeface="Wingdings" panose="05000000000000000000" pitchFamily="2" charset="2"/>
              <a:buChar char="§"/>
              <a:defRPr sz="2400"/>
            </a:lvl1pPr>
            <a:lvl2pPr>
              <a:buFont typeface="Wingdings" panose="05000000000000000000" pitchFamily="2" charset="2"/>
              <a:buChar char="§"/>
              <a:defRPr sz="2000"/>
            </a:lvl2pPr>
            <a:lvl3pPr>
              <a:buFont typeface="Wingdings" panose="05000000000000000000" pitchFamily="2" charset="2"/>
              <a:buChar char="§"/>
              <a:defRPr sz="1800"/>
            </a:lvl3pPr>
            <a:lvl4pPr>
              <a:buFont typeface="Wingdings" panose="05000000000000000000" pitchFamily="2" charset="2"/>
              <a:buChar char="§"/>
              <a:defRPr sz="1600"/>
            </a:lvl4pPr>
            <a:lvl5pPr>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27747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F20DF4-2614-7F5A-76D3-4F3EABFDBF30}"/>
              </a:ext>
            </a:extLst>
          </p:cNvPr>
          <p:cNvSpPr/>
          <p:nvPr userDrawn="1"/>
        </p:nvSpPr>
        <p:spPr>
          <a:xfrm>
            <a:off x="0" y="0"/>
            <a:ext cx="7278624" cy="6858000"/>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accent1"/>
              </a:solidFill>
            </a:endParaRPr>
          </a:p>
        </p:txBody>
      </p:sp>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476964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a:xfrm>
            <a:off x="550800" y="5187276"/>
            <a:ext cx="6173979"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1400" dirty="0">
                <a:solidFill>
                  <a:schemeClr val="accent1"/>
                </a:solidFill>
              </a:defRPr>
            </a:lvl1pPr>
          </a:lstStyle>
          <a:p>
            <a:pPr marL="228600" lvl="0" indent="-228600"/>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551941" y="4769667"/>
            <a:ext cx="6173979"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2000" dirty="0">
                <a:solidFill>
                  <a:schemeClr val="accent1"/>
                </a:solidFill>
              </a:defRPr>
            </a:lvl1pPr>
          </a:lstStyle>
          <a:p>
            <a:pPr marL="228600" lvl="0" indent="-228600"/>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a:xfrm>
            <a:off x="551941" y="3294404"/>
            <a:ext cx="6173979" cy="135421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ctr">
              <a:defRPr lang="en-US" sz="4400" dirty="0">
                <a:solidFill>
                  <a:schemeClr val="accent1"/>
                </a:solidFill>
              </a:defRPr>
            </a:lvl1pPr>
          </a:lstStyle>
          <a:p>
            <a:pPr lvl="0"/>
            <a:r>
              <a:rPr lang="en-US"/>
              <a:t>Click to edit Master title style</a:t>
            </a:r>
          </a:p>
        </p:txBody>
      </p:sp>
      <p:pic>
        <p:nvPicPr>
          <p:cNvPr id="6" name="Picture 5">
            <a:extLst>
              <a:ext uri="{FF2B5EF4-FFF2-40B4-BE49-F238E27FC236}">
                <a16:creationId xmlns:a16="http://schemas.microsoft.com/office/drawing/2014/main" id="{A63D0C57-9906-930F-C061-20C2B9697510}"/>
              </a:ext>
            </a:extLst>
          </p:cNvPr>
          <p:cNvPicPr>
            <a:picLocks noChangeAspect="1"/>
          </p:cNvPicPr>
          <p:nvPr userDrawn="1"/>
        </p:nvPicPr>
        <p:blipFill>
          <a:blip r:embed="rId9"/>
          <a:stretch>
            <a:fillRect/>
          </a:stretch>
        </p:blipFill>
        <p:spPr>
          <a:xfrm>
            <a:off x="7278624" y="0"/>
            <a:ext cx="4913376" cy="6858000"/>
          </a:xfrm>
          <a:prstGeom prst="rect">
            <a:avLst/>
          </a:prstGeom>
        </p:spPr>
      </p:pic>
      <p:sp>
        <p:nvSpPr>
          <p:cNvPr id="9" name="Rectangle 8">
            <a:extLst>
              <a:ext uri="{FF2B5EF4-FFF2-40B4-BE49-F238E27FC236}">
                <a16:creationId xmlns:a16="http://schemas.microsoft.com/office/drawing/2014/main" id="{4EBEE662-E0B9-4C09-C8E8-14A38A24A3E8}"/>
              </a:ext>
            </a:extLst>
          </p:cNvPr>
          <p:cNvSpPr/>
          <p:nvPr userDrawn="1"/>
        </p:nvSpPr>
        <p:spPr>
          <a:xfrm>
            <a:off x="595" y="6647644"/>
            <a:ext cx="7234827" cy="246221"/>
          </a:xfrm>
          <a:prstGeom prst="rect">
            <a:avLst/>
          </a:prstGeom>
        </p:spPr>
        <p:txBody>
          <a:bodyPr wrap="square">
            <a:spAutoFit/>
          </a:bodyPr>
          <a:lstStyle/>
          <a:p>
            <a:pPr algn="ctr"/>
            <a:r>
              <a:rPr lang="en-US" sz="1000" dirty="0">
                <a:solidFill>
                  <a:schemeClr val="tx1"/>
                </a:solidFill>
                <a:effectLst/>
                <a:latin typeface="+mn-lt"/>
              </a:rPr>
              <a:t>This presentation is for informational purposes only. For legal advice, please contact an attorney.</a:t>
            </a:r>
          </a:p>
        </p:txBody>
      </p:sp>
      <p:pic>
        <p:nvPicPr>
          <p:cNvPr id="10" name="Picture 2" descr="Seal of Massachusetts - Wikipedia">
            <a:extLst>
              <a:ext uri="{FF2B5EF4-FFF2-40B4-BE49-F238E27FC236}">
                <a16:creationId xmlns:a16="http://schemas.microsoft.com/office/drawing/2014/main" id="{240B148E-504A-11A8-DFC1-2E317A8ED152}"/>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91930" y="895739"/>
            <a:ext cx="1353127" cy="135277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1F4C31E0-FE61-6220-BFB9-B1E9B7A0E32D}"/>
              </a:ext>
            </a:extLst>
          </p:cNvPr>
          <p:cNvCxnSpPr/>
          <p:nvPr userDrawn="1"/>
        </p:nvCxnSpPr>
        <p:spPr>
          <a:xfrm>
            <a:off x="2211353" y="914236"/>
            <a:ext cx="0" cy="1334278"/>
          </a:xfrm>
          <a:prstGeom prst="line">
            <a:avLst/>
          </a:prstGeom>
          <a:ln w="571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40EB922-D971-A4F7-34F9-8EF47A437A1F}"/>
              </a:ext>
            </a:extLst>
          </p:cNvPr>
          <p:cNvSpPr txBox="1"/>
          <p:nvPr userDrawn="1"/>
        </p:nvSpPr>
        <p:spPr>
          <a:xfrm>
            <a:off x="2464027" y="1100360"/>
            <a:ext cx="3778900" cy="326823"/>
          </a:xfrm>
          <a:prstGeom prst="rect">
            <a:avLst/>
          </a:prstGeom>
          <a:ln w="6350">
            <a:noFill/>
            <a:miter lim="800000"/>
          </a:ln>
        </p:spPr>
        <p:txBody>
          <a:bodyPr vert="horz" wrap="none" lIns="0" tIns="0" rIns="0" bIns="0" rtlCol="0">
            <a:noAutofit/>
          </a:bodyPr>
          <a:lstStyle/>
          <a:p>
            <a:pPr algn="l">
              <a:spcBef>
                <a:spcPts val="300"/>
              </a:spcBef>
              <a:spcAft>
                <a:spcPts val="300"/>
              </a:spcAft>
              <a:buNone/>
            </a:pPr>
            <a:r>
              <a:rPr lang="en-US" sz="2000" b="1">
                <a:solidFill>
                  <a:schemeClr val="accent1"/>
                </a:solidFill>
              </a:rPr>
              <a:t>Commonwealth of Massachusetts</a:t>
            </a:r>
          </a:p>
        </p:txBody>
      </p:sp>
      <p:sp>
        <p:nvSpPr>
          <p:cNvPr id="14" name="TextBox 13">
            <a:extLst>
              <a:ext uri="{FF2B5EF4-FFF2-40B4-BE49-F238E27FC236}">
                <a16:creationId xmlns:a16="http://schemas.microsoft.com/office/drawing/2014/main" id="{255A5555-129C-09F4-91DC-889097E4247D}"/>
              </a:ext>
            </a:extLst>
          </p:cNvPr>
          <p:cNvSpPr txBox="1"/>
          <p:nvPr userDrawn="1"/>
        </p:nvSpPr>
        <p:spPr>
          <a:xfrm>
            <a:off x="2477650" y="1503684"/>
            <a:ext cx="4161455" cy="744830"/>
          </a:xfrm>
          <a:prstGeom prst="rect">
            <a:avLst/>
          </a:prstGeom>
          <a:ln w="6350">
            <a:noFill/>
            <a:miter lim="800000"/>
          </a:ln>
        </p:spPr>
        <p:txBody>
          <a:bodyPr vert="horz" wrap="none" lIns="0" tIns="0" rIns="0" bIns="0" rtlCol="0">
            <a:noAutofit/>
          </a:bodyPr>
          <a:lstStyle/>
          <a:p>
            <a:pPr algn="l">
              <a:spcBef>
                <a:spcPts val="0"/>
              </a:spcBef>
              <a:spcAft>
                <a:spcPts val="0"/>
              </a:spcAft>
              <a:buNone/>
            </a:pPr>
            <a:r>
              <a:rPr lang="en-US" sz="1600" b="1">
                <a:solidFill>
                  <a:schemeClr val="accent1"/>
                </a:solidFill>
              </a:rPr>
              <a:t>Executive Office for </a:t>
            </a:r>
          </a:p>
          <a:p>
            <a:pPr algn="l">
              <a:spcBef>
                <a:spcPts val="0"/>
              </a:spcBef>
              <a:spcAft>
                <a:spcPts val="0"/>
              </a:spcAft>
              <a:buNone/>
            </a:pPr>
            <a:r>
              <a:rPr lang="en-US" sz="1600" b="1">
                <a:solidFill>
                  <a:schemeClr val="accent1"/>
                </a:solidFill>
              </a:rPr>
              <a:t>Administration and Finance</a:t>
            </a:r>
          </a:p>
        </p:txBody>
      </p:sp>
    </p:spTree>
    <p:extLst>
      <p:ext uri="{BB962C8B-B14F-4D97-AF65-F5344CB8AC3E}">
        <p14:creationId xmlns:p14="http://schemas.microsoft.com/office/powerpoint/2010/main" val="18294890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CFBF15-1051-FCF6-43DD-23A96E7E4983}"/>
              </a:ext>
            </a:extLst>
          </p:cNvPr>
          <p:cNvSpPr/>
          <p:nvPr userDrawn="1"/>
        </p:nvSpPr>
        <p:spPr>
          <a:xfrm>
            <a:off x="596" y="0"/>
            <a:ext cx="12191404" cy="6858000"/>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476964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3"/>
            </p:custDataLst>
          </p:nvPr>
        </p:nvSpPr>
        <p:spPr>
          <a:xfrm>
            <a:off x="2893929" y="3454055"/>
            <a:ext cx="8181508"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2000" dirty="0">
                <a:solidFill>
                  <a:schemeClr val="accent1"/>
                </a:solidFill>
              </a:defRPr>
            </a:lvl1pPr>
          </a:lstStyle>
          <a:p>
            <a:pPr marL="228600" lvl="0" indent="-228600"/>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4"/>
            </p:custDataLst>
          </p:nvPr>
        </p:nvSpPr>
        <p:spPr>
          <a:xfrm>
            <a:off x="2893929" y="2655901"/>
            <a:ext cx="8181508"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ctr">
              <a:defRPr lang="en-US" sz="4400" dirty="0">
                <a:solidFill>
                  <a:schemeClr val="accent1"/>
                </a:solidFill>
              </a:defRPr>
            </a:lvl1pPr>
          </a:lstStyle>
          <a:p>
            <a:pPr lvl="0"/>
            <a:r>
              <a:rPr lang="en-US"/>
              <a:t>Click to edit Master title style</a:t>
            </a:r>
          </a:p>
        </p:txBody>
      </p:sp>
      <p:pic>
        <p:nvPicPr>
          <p:cNvPr id="10" name="Picture 2" descr="Seal of Massachusetts - Wikipedia">
            <a:extLst>
              <a:ext uri="{FF2B5EF4-FFF2-40B4-BE49-F238E27FC236}">
                <a16:creationId xmlns:a16="http://schemas.microsoft.com/office/drawing/2014/main" id="{240B148E-504A-11A8-DFC1-2E317A8ED152}"/>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498623" y="2305359"/>
            <a:ext cx="1778045" cy="177758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a:extLst>
              <a:ext uri="{FF2B5EF4-FFF2-40B4-BE49-F238E27FC236}">
                <a16:creationId xmlns:a16="http://schemas.microsoft.com/office/drawing/2014/main" id="{A4EEE50B-DE53-0267-B987-86DDCD5611E6}"/>
              </a:ext>
            </a:extLst>
          </p:cNvPr>
          <p:cNvSpPr>
            <a:spLocks noChangeArrowheads="1"/>
          </p:cNvSpPr>
          <p:nvPr userDrawn="1">
            <p:custDataLst>
              <p:tags r:id="rId5"/>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5" name="Rectangle 4">
            <a:extLst>
              <a:ext uri="{FF2B5EF4-FFF2-40B4-BE49-F238E27FC236}">
                <a16:creationId xmlns:a16="http://schemas.microsoft.com/office/drawing/2014/main" id="{269F6AF4-BB84-D52F-3854-7EB18558F688}"/>
              </a:ext>
            </a:extLst>
          </p:cNvPr>
          <p:cNvSpPr/>
          <p:nvPr userDrawn="1"/>
        </p:nvSpPr>
        <p:spPr>
          <a:xfrm>
            <a:off x="595" y="6684968"/>
            <a:ext cx="7234827" cy="215444"/>
          </a:xfrm>
          <a:prstGeom prst="rect">
            <a:avLst/>
          </a:prstGeom>
        </p:spPr>
        <p:txBody>
          <a:bodyPr wrap="square">
            <a:spAutoFit/>
          </a:bodyPr>
          <a:lstStyle/>
          <a:p>
            <a:pPr algn="ctr"/>
            <a:r>
              <a:rPr lang="en-US" sz="800">
                <a:solidFill>
                  <a:schemeClr val="bg1"/>
                </a:solidFill>
                <a:effectLst/>
                <a:latin typeface="+mn-lt"/>
              </a:rPr>
              <a:t>DRAFT: FOR POLICY DEVELOPMENT PURPOSES</a:t>
            </a:r>
          </a:p>
        </p:txBody>
      </p:sp>
      <p:sp>
        <p:nvSpPr>
          <p:cNvPr id="6" name="Rectangle 5">
            <a:extLst>
              <a:ext uri="{FF2B5EF4-FFF2-40B4-BE49-F238E27FC236}">
                <a16:creationId xmlns:a16="http://schemas.microsoft.com/office/drawing/2014/main" id="{B102EEAA-71BC-15B9-43A5-559F052B0116}"/>
              </a:ext>
            </a:extLst>
          </p:cNvPr>
          <p:cNvSpPr/>
          <p:nvPr userDrawn="1"/>
        </p:nvSpPr>
        <p:spPr>
          <a:xfrm>
            <a:off x="2501202" y="6628983"/>
            <a:ext cx="7234827" cy="246221"/>
          </a:xfrm>
          <a:prstGeom prst="rect">
            <a:avLst/>
          </a:prstGeom>
        </p:spPr>
        <p:txBody>
          <a:bodyPr wrap="square">
            <a:spAutoFit/>
          </a:bodyPr>
          <a:lstStyle/>
          <a:p>
            <a:pPr algn="ctr"/>
            <a:r>
              <a:rPr lang="en-US" sz="1000" dirty="0">
                <a:solidFill>
                  <a:schemeClr val="tx1"/>
                </a:solidFill>
                <a:effectLst/>
                <a:latin typeface="+mn-lt"/>
              </a:rPr>
              <a:t>This presentation is for informational purposes only. For legal advice, please contact an attorney.</a:t>
            </a:r>
          </a:p>
        </p:txBody>
      </p:sp>
      <p:cxnSp>
        <p:nvCxnSpPr>
          <p:cNvPr id="9" name="Straight Connector 8">
            <a:extLst>
              <a:ext uri="{FF2B5EF4-FFF2-40B4-BE49-F238E27FC236}">
                <a16:creationId xmlns:a16="http://schemas.microsoft.com/office/drawing/2014/main" id="{DDC07408-8552-DE7C-EE84-27BD15DAEB34}"/>
              </a:ext>
            </a:extLst>
          </p:cNvPr>
          <p:cNvCxnSpPr>
            <a:cxnSpLocks/>
          </p:cNvCxnSpPr>
          <p:nvPr userDrawn="1"/>
        </p:nvCxnSpPr>
        <p:spPr>
          <a:xfrm>
            <a:off x="2613273" y="1000662"/>
            <a:ext cx="0" cy="4873925"/>
          </a:xfrm>
          <a:prstGeom prst="line">
            <a:avLst/>
          </a:prstGeom>
          <a:ln w="571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68526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mp; Subtitle Only">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7" name="Text Placeholder 12">
            <a:extLst>
              <a:ext uri="{FF2B5EF4-FFF2-40B4-BE49-F238E27FC236}">
                <a16:creationId xmlns:a16="http://schemas.microsoft.com/office/drawing/2014/main" id="{0E5C6D73-C03E-A17A-DB6A-E78B3DA81804}"/>
              </a:ext>
            </a:extLst>
          </p:cNvPr>
          <p:cNvSpPr>
            <a:spLocks noGrp="1"/>
          </p:cNvSpPr>
          <p:nvPr>
            <p:ph type="body" sz="quarter" idx="12"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4" name="Slide Number">
            <a:extLst>
              <a:ext uri="{FF2B5EF4-FFF2-40B4-BE49-F238E27FC236}">
                <a16:creationId xmlns:a16="http://schemas.microsoft.com/office/drawing/2014/main" id="{33518322-8913-5D27-9601-BFE9BEFB4AB3}"/>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10108738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4" name="Slide Number">
            <a:extLst>
              <a:ext uri="{FF2B5EF4-FFF2-40B4-BE49-F238E27FC236}">
                <a16:creationId xmlns:a16="http://schemas.microsoft.com/office/drawing/2014/main" id="{323EB21B-95AA-2B4C-9134-1269A575FFFE}"/>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34481197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10" name="Content Placeholder 9">
            <a:extLst>
              <a:ext uri="{FF2B5EF4-FFF2-40B4-BE49-F238E27FC236}">
                <a16:creationId xmlns:a16="http://schemas.microsoft.com/office/drawing/2014/main" id="{5264D26E-6FA9-ED28-5A65-6241195C2D89}"/>
              </a:ext>
            </a:extLst>
          </p:cNvPr>
          <p:cNvSpPr>
            <a:spLocks noGrp="1"/>
          </p:cNvSpPr>
          <p:nvPr>
            <p:ph sz="quarter" idx="11"/>
          </p:nvPr>
        </p:nvSpPr>
        <p:spPr>
          <a:xfrm>
            <a:off x="554037" y="1514475"/>
            <a:ext cx="11082528"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B2E21AFB-10B9-74DC-B192-87E6947FA258}"/>
              </a:ext>
            </a:extLst>
          </p:cNvPr>
          <p:cNvSpPr>
            <a:spLocks noGrp="1"/>
          </p:cNvSpPr>
          <p:nvPr>
            <p:ph type="body" sz="quarter" idx="12"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4" name="Slide Number">
            <a:extLst>
              <a:ext uri="{FF2B5EF4-FFF2-40B4-BE49-F238E27FC236}">
                <a16:creationId xmlns:a16="http://schemas.microsoft.com/office/drawing/2014/main" id="{FDB5644E-EE7D-06EC-1B37-CA063FC4E5E3}"/>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10112102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ubtitle, and Two Conten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10" name="Content Placeholder 9">
            <a:extLst>
              <a:ext uri="{FF2B5EF4-FFF2-40B4-BE49-F238E27FC236}">
                <a16:creationId xmlns:a16="http://schemas.microsoft.com/office/drawing/2014/main" id="{5264D26E-6FA9-ED28-5A65-6241195C2D89}"/>
              </a:ext>
            </a:extLst>
          </p:cNvPr>
          <p:cNvSpPr>
            <a:spLocks noGrp="1"/>
          </p:cNvSpPr>
          <p:nvPr>
            <p:ph sz="quarter" idx="11"/>
          </p:nvPr>
        </p:nvSpPr>
        <p:spPr>
          <a:xfrm>
            <a:off x="554735" y="1514475"/>
            <a:ext cx="5438775"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9">
            <a:extLst>
              <a:ext uri="{FF2B5EF4-FFF2-40B4-BE49-F238E27FC236}">
                <a16:creationId xmlns:a16="http://schemas.microsoft.com/office/drawing/2014/main" id="{D3CB03F8-3FD8-C7CD-0FF1-0432A52AACA4}"/>
              </a:ext>
            </a:extLst>
          </p:cNvPr>
          <p:cNvSpPr>
            <a:spLocks noGrp="1"/>
          </p:cNvSpPr>
          <p:nvPr>
            <p:ph sz="quarter" idx="12"/>
          </p:nvPr>
        </p:nvSpPr>
        <p:spPr>
          <a:xfrm>
            <a:off x="6198489" y="1514475"/>
            <a:ext cx="5438775"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2">
            <a:extLst>
              <a:ext uri="{FF2B5EF4-FFF2-40B4-BE49-F238E27FC236}">
                <a16:creationId xmlns:a16="http://schemas.microsoft.com/office/drawing/2014/main" id="{454CE8EF-B3B7-CDFC-9AF7-EE2F780B20D5}"/>
              </a:ext>
            </a:extLst>
          </p:cNvPr>
          <p:cNvSpPr>
            <a:spLocks noGrp="1"/>
          </p:cNvSpPr>
          <p:nvPr>
            <p:ph type="body" sz="quarter" idx="13"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7" name="Slide Number">
            <a:extLst>
              <a:ext uri="{FF2B5EF4-FFF2-40B4-BE49-F238E27FC236}">
                <a16:creationId xmlns:a16="http://schemas.microsoft.com/office/drawing/2014/main" id="{8824416D-AFE6-08A7-E4B9-0CFE919218ED}"/>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4093258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tle, and Two Conten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10" name="Content Placeholder 9">
            <a:extLst>
              <a:ext uri="{FF2B5EF4-FFF2-40B4-BE49-F238E27FC236}">
                <a16:creationId xmlns:a16="http://schemas.microsoft.com/office/drawing/2014/main" id="{5264D26E-6FA9-ED28-5A65-6241195C2D89}"/>
              </a:ext>
            </a:extLst>
          </p:cNvPr>
          <p:cNvSpPr>
            <a:spLocks noGrp="1"/>
          </p:cNvSpPr>
          <p:nvPr>
            <p:ph sz="quarter" idx="11"/>
          </p:nvPr>
        </p:nvSpPr>
        <p:spPr>
          <a:xfrm>
            <a:off x="554735" y="1514475"/>
            <a:ext cx="5438775"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9">
            <a:extLst>
              <a:ext uri="{FF2B5EF4-FFF2-40B4-BE49-F238E27FC236}">
                <a16:creationId xmlns:a16="http://schemas.microsoft.com/office/drawing/2014/main" id="{D3CB03F8-3FD8-C7CD-0FF1-0432A52AACA4}"/>
              </a:ext>
            </a:extLst>
          </p:cNvPr>
          <p:cNvSpPr>
            <a:spLocks noGrp="1"/>
          </p:cNvSpPr>
          <p:nvPr>
            <p:ph sz="quarter" idx="12"/>
          </p:nvPr>
        </p:nvSpPr>
        <p:spPr>
          <a:xfrm>
            <a:off x="6198489" y="1514475"/>
            <a:ext cx="5438775"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2">
            <a:extLst>
              <a:ext uri="{FF2B5EF4-FFF2-40B4-BE49-F238E27FC236}">
                <a16:creationId xmlns:a16="http://schemas.microsoft.com/office/drawing/2014/main" id="{454CE8EF-B3B7-CDFC-9AF7-EE2F780B20D5}"/>
              </a:ext>
            </a:extLst>
          </p:cNvPr>
          <p:cNvSpPr>
            <a:spLocks noGrp="1"/>
          </p:cNvSpPr>
          <p:nvPr>
            <p:ph type="body" sz="quarter" idx="13"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7" name="Slide Number">
            <a:extLst>
              <a:ext uri="{FF2B5EF4-FFF2-40B4-BE49-F238E27FC236}">
                <a16:creationId xmlns:a16="http://schemas.microsoft.com/office/drawing/2014/main" id="{8824416D-AFE6-08A7-E4B9-0CFE919218ED}"/>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25259120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14820009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92" imgH="591" progId="TCLayout.ActiveDocument.1">
                  <p:embed/>
                </p:oleObj>
              </mc:Choice>
              <mc:Fallback>
                <p:oleObj name="think-cell Slide" r:id="rId5"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5. Source" hidden="1">
            <a:extLst>
              <a:ext uri="{FF2B5EF4-FFF2-40B4-BE49-F238E27FC236}">
                <a16:creationId xmlns:a16="http://schemas.microsoft.com/office/drawing/2014/main" id="{09F9A864-CDB7-4063-BBF8-591908AA18D0}"/>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6" name="Picture 2" descr="Seal of Massachusetts - Wikipedia">
            <a:extLst>
              <a:ext uri="{FF2B5EF4-FFF2-40B4-BE49-F238E27FC236}">
                <a16:creationId xmlns:a16="http://schemas.microsoft.com/office/drawing/2014/main" id="{80C093E0-C817-4F0A-A377-B08ED9F22A4C}"/>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1271380" y="65317"/>
            <a:ext cx="845972" cy="84575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6FEA18E0-1522-4828-8480-B579AE6296EB}"/>
              </a:ext>
            </a:extLst>
          </p:cNvPr>
          <p:cNvSpPr/>
          <p:nvPr userDrawn="1"/>
        </p:nvSpPr>
        <p:spPr>
          <a:xfrm>
            <a:off x="2501202" y="6619652"/>
            <a:ext cx="7234827" cy="246221"/>
          </a:xfrm>
          <a:prstGeom prst="rect">
            <a:avLst/>
          </a:prstGeom>
        </p:spPr>
        <p:txBody>
          <a:bodyPr wrap="square">
            <a:spAutoFit/>
          </a:bodyPr>
          <a:lstStyle/>
          <a:p>
            <a:pPr algn="ctr"/>
            <a:r>
              <a:rPr lang="en-US" sz="1000" dirty="0">
                <a:solidFill>
                  <a:schemeClr val="tx1"/>
                </a:solidFill>
                <a:effectLst/>
                <a:latin typeface="+mn-lt"/>
              </a:rPr>
              <a:t>This presentation is for informational purposes only. For legal advice, please contact an attorney.</a:t>
            </a:r>
          </a:p>
        </p:txBody>
      </p:sp>
      <p:sp>
        <p:nvSpPr>
          <p:cNvPr id="3" name="Slide Number">
            <a:extLst>
              <a:ext uri="{FF2B5EF4-FFF2-40B4-BE49-F238E27FC236}">
                <a16:creationId xmlns:a16="http://schemas.microsoft.com/office/drawing/2014/main" id="{4A14795E-7C1B-5C31-ACF6-1E34D7B703C2}"/>
              </a:ext>
            </a:extLst>
          </p:cNvPr>
          <p:cNvSpPr>
            <a:spLocks noChangeArrowheads="1"/>
          </p:cNvSpPr>
          <p:nvPr userDrawn="1">
            <p:custDataLst>
              <p:tags r:id="rId3"/>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2686541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0B8D04-682E-43A0-B0F9-92984890B061}"/>
              </a:ext>
            </a:extLst>
          </p:cNvPr>
          <p:cNvSpPr>
            <a:spLocks noGrp="1"/>
          </p:cNvSpPr>
          <p:nvPr>
            <p:ph idx="1"/>
          </p:nvPr>
        </p:nvSpPr>
        <p:spPr>
          <a:xfrm>
            <a:off x="838200" y="1293962"/>
            <a:ext cx="10515600" cy="4883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4">
            <a:extLst>
              <a:ext uri="{FF2B5EF4-FFF2-40B4-BE49-F238E27FC236}">
                <a16:creationId xmlns:a16="http://schemas.microsoft.com/office/drawing/2014/main" id="{3ED335DC-F84E-CC7A-DF16-21A5B6E54DAA}"/>
              </a:ext>
            </a:extLst>
          </p:cNvPr>
          <p:cNvSpPr>
            <a:spLocks noGrp="1"/>
          </p:cNvSpPr>
          <p:nvPr>
            <p:ph type="title"/>
          </p:nvPr>
        </p:nvSpPr>
        <p:spPr>
          <a:xfrm>
            <a:off x="139700" y="166487"/>
            <a:ext cx="10515600" cy="650875"/>
          </a:xfrm>
          <a:prstGeom prst="rect">
            <a:avLst/>
          </a:prstGeom>
        </p:spPr>
        <p:txBody>
          <a:bodyPr anchor="ctr"/>
          <a:lstStyle>
            <a:lvl1pPr>
              <a:defRPr sz="2800">
                <a:solidFill>
                  <a:schemeClr val="bg1"/>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106FF48C-67ED-ECED-D1B0-CEE24A07FAFC}"/>
              </a:ext>
            </a:extLst>
          </p:cNvPr>
          <p:cNvSpPr>
            <a:spLocks noGrp="1"/>
          </p:cNvSpPr>
          <p:nvPr>
            <p:ph type="sldNum" sz="quarter" idx="4"/>
          </p:nvPr>
        </p:nvSpPr>
        <p:spPr>
          <a:xfrm>
            <a:off x="9283700" y="6356350"/>
            <a:ext cx="2743200" cy="365125"/>
          </a:xfrm>
          <a:prstGeom prst="rect">
            <a:avLst/>
          </a:prstGeom>
        </p:spPr>
        <p:txBody>
          <a:bodyPr vert="horz" lIns="91440" tIns="45720" rIns="91440" bIns="45720" rtlCol="0" anchor="ctr"/>
          <a:lstStyle>
            <a:lvl1pPr algn="r">
              <a:defRPr sz="1200">
                <a:solidFill>
                  <a:schemeClr val="bg1">
                    <a:lumMod val="65000"/>
                  </a:schemeClr>
                </a:solidFill>
                <a:latin typeface="Gill Sans MT" panose="020B0502020104020203" pitchFamily="34" charset="0"/>
              </a:defRPr>
            </a:lvl1pPr>
          </a:lstStyle>
          <a:p>
            <a:fld id="{25587240-FD87-41CB-9A0D-E147AFF8EA85}" type="slidenum">
              <a:rPr lang="en-US" smtClean="0"/>
              <a:pPr/>
              <a:t>‹#›</a:t>
            </a:fld>
            <a:endParaRPr lang="en-US"/>
          </a:p>
        </p:txBody>
      </p:sp>
      <p:sp>
        <p:nvSpPr>
          <p:cNvPr id="6" name="Footer Placeholder 2">
            <a:extLst>
              <a:ext uri="{FF2B5EF4-FFF2-40B4-BE49-F238E27FC236}">
                <a16:creationId xmlns:a16="http://schemas.microsoft.com/office/drawing/2014/main" id="{5ED8B51E-5D06-2B19-531C-85447ACA1B79}"/>
              </a:ext>
            </a:extLst>
          </p:cNvPr>
          <p:cNvSpPr>
            <a:spLocks noGrp="1"/>
          </p:cNvSpPr>
          <p:nvPr>
            <p:ph type="ftr" sz="quarter" idx="3"/>
          </p:nvPr>
        </p:nvSpPr>
        <p:spPr>
          <a:xfrm>
            <a:off x="4038600" y="6356350"/>
            <a:ext cx="4114800" cy="365125"/>
          </a:xfrm>
          <a:prstGeom prst="rect">
            <a:avLst/>
          </a:prstGeom>
        </p:spPr>
        <p:txBody>
          <a:bodyPr anchor="ctr"/>
          <a:lstStyle>
            <a:lvl1pPr algn="ctr">
              <a:defRPr sz="1200">
                <a:solidFill>
                  <a:schemeClr val="bg1">
                    <a:lumMod val="65000"/>
                  </a:schemeClr>
                </a:solidFill>
                <a:latin typeface="Gill Sans MT" panose="020B0502020104020203" pitchFamily="34" charset="0"/>
              </a:defRPr>
            </a:lvl1pPr>
          </a:lstStyle>
          <a:p>
            <a:r>
              <a:rPr lang="en-US"/>
              <a:t>This presentation is for informational purposes only. For legal advice, please contact an attorney</a:t>
            </a:r>
          </a:p>
        </p:txBody>
      </p:sp>
    </p:spTree>
    <p:extLst>
      <p:ext uri="{BB962C8B-B14F-4D97-AF65-F5344CB8AC3E}">
        <p14:creationId xmlns:p14="http://schemas.microsoft.com/office/powerpoint/2010/main" val="36959854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tandard Layout 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750BA6-3BD3-43D4-92C6-A1A38869B2D7}"/>
              </a:ext>
            </a:extLst>
          </p:cNvPr>
          <p:cNvSpPr>
            <a:spLocks noGrp="1"/>
          </p:cNvSpPr>
          <p:nvPr>
            <p:ph type="title"/>
          </p:nvPr>
        </p:nvSpPr>
        <p:spPr/>
        <p:txBody>
          <a:bodyPr/>
          <a:lstStyle/>
          <a:p>
            <a:r>
              <a:rPr lang="de-DE"/>
              <a:t>Mastertitelformat bearbeiten</a:t>
            </a:r>
          </a:p>
        </p:txBody>
      </p:sp>
      <p:sp>
        <p:nvSpPr>
          <p:cNvPr id="3" name="Foliennummernplatzhalter 2">
            <a:extLst>
              <a:ext uri="{FF2B5EF4-FFF2-40B4-BE49-F238E27FC236}">
                <a16:creationId xmlns:a16="http://schemas.microsoft.com/office/drawing/2014/main" id="{1CEEAADB-4671-465D-AE09-CF767FAB5707}"/>
              </a:ext>
            </a:extLst>
          </p:cNvPr>
          <p:cNvSpPr>
            <a:spLocks noGrp="1"/>
          </p:cNvSpPr>
          <p:nvPr>
            <p:ph type="sldNum" sz="quarter" idx="10"/>
          </p:nvPr>
        </p:nvSpPr>
        <p:spPr/>
        <p:txBody>
          <a:bodyPr/>
          <a:lstStyle/>
          <a:p>
            <a:pPr algn="r" defTabSz="228600">
              <a:spcAft>
                <a:spcPts val="1200"/>
              </a:spcAft>
            </a:pPr>
            <a:fld id="{CC9E6EB9-168E-4914-8CC7-2E853AFB4F1B}" type="slidenum">
              <a:rPr lang="en-US" smtClean="0"/>
              <a:pPr algn="r" defTabSz="228600">
                <a:spcAft>
                  <a:spcPts val="1200"/>
                </a:spcAft>
              </a:pPr>
              <a:t>‹#›</a:t>
            </a:fld>
            <a:endParaRPr lang="en-US"/>
          </a:p>
        </p:txBody>
      </p:sp>
    </p:spTree>
    <p:extLst>
      <p:ext uri="{BB962C8B-B14F-4D97-AF65-F5344CB8AC3E}">
        <p14:creationId xmlns:p14="http://schemas.microsoft.com/office/powerpoint/2010/main" val="6447986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userDrawn="1">
  <p:cSld name="1_Title Slide">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63080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F20DF4-2614-7F5A-76D3-4F3EABFDBF30}"/>
              </a:ext>
            </a:extLst>
          </p:cNvPr>
          <p:cNvSpPr/>
          <p:nvPr userDrawn="1"/>
        </p:nvSpPr>
        <p:spPr>
          <a:xfrm>
            <a:off x="0" y="0"/>
            <a:ext cx="7278624" cy="6858000"/>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accent1"/>
              </a:solidFill>
            </a:endParaRPr>
          </a:p>
        </p:txBody>
      </p:sp>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476964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a:xfrm>
            <a:off x="550800" y="5187276"/>
            <a:ext cx="6173979"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1400" dirty="0">
                <a:solidFill>
                  <a:schemeClr val="accent1"/>
                </a:solidFill>
              </a:defRPr>
            </a:lvl1pPr>
          </a:lstStyle>
          <a:p>
            <a:pPr marL="228600" lvl="0" indent="-228600"/>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551941" y="4769667"/>
            <a:ext cx="6173979"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2000" dirty="0">
                <a:solidFill>
                  <a:schemeClr val="accent1"/>
                </a:solidFill>
              </a:defRPr>
            </a:lvl1pPr>
          </a:lstStyle>
          <a:p>
            <a:pPr marL="228600" lvl="0" indent="-228600"/>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a:xfrm>
            <a:off x="551941" y="3294404"/>
            <a:ext cx="6173979" cy="135421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ctr">
              <a:defRPr lang="en-US" sz="4400" dirty="0">
                <a:solidFill>
                  <a:schemeClr val="accent1"/>
                </a:solidFill>
              </a:defRPr>
            </a:lvl1pPr>
          </a:lstStyle>
          <a:p>
            <a:pPr lvl="0"/>
            <a:r>
              <a:rPr lang="en-US"/>
              <a:t>Click to edit Master title style</a:t>
            </a:r>
          </a:p>
        </p:txBody>
      </p:sp>
      <p:pic>
        <p:nvPicPr>
          <p:cNvPr id="6" name="Picture 5">
            <a:extLst>
              <a:ext uri="{FF2B5EF4-FFF2-40B4-BE49-F238E27FC236}">
                <a16:creationId xmlns:a16="http://schemas.microsoft.com/office/drawing/2014/main" id="{A63D0C57-9906-930F-C061-20C2B9697510}"/>
              </a:ext>
            </a:extLst>
          </p:cNvPr>
          <p:cNvPicPr>
            <a:picLocks noChangeAspect="1"/>
          </p:cNvPicPr>
          <p:nvPr userDrawn="1"/>
        </p:nvPicPr>
        <p:blipFill>
          <a:blip r:embed="rId9"/>
          <a:stretch>
            <a:fillRect/>
          </a:stretch>
        </p:blipFill>
        <p:spPr>
          <a:xfrm>
            <a:off x="7278624" y="0"/>
            <a:ext cx="4913376" cy="6858000"/>
          </a:xfrm>
          <a:prstGeom prst="rect">
            <a:avLst/>
          </a:prstGeom>
        </p:spPr>
      </p:pic>
      <p:sp>
        <p:nvSpPr>
          <p:cNvPr id="9" name="Rectangle 8">
            <a:extLst>
              <a:ext uri="{FF2B5EF4-FFF2-40B4-BE49-F238E27FC236}">
                <a16:creationId xmlns:a16="http://schemas.microsoft.com/office/drawing/2014/main" id="{4EBEE662-E0B9-4C09-C8E8-14A38A24A3E8}"/>
              </a:ext>
            </a:extLst>
          </p:cNvPr>
          <p:cNvSpPr/>
          <p:nvPr userDrawn="1"/>
        </p:nvSpPr>
        <p:spPr>
          <a:xfrm>
            <a:off x="595" y="6647644"/>
            <a:ext cx="7234827" cy="246221"/>
          </a:xfrm>
          <a:prstGeom prst="rect">
            <a:avLst/>
          </a:prstGeom>
        </p:spPr>
        <p:txBody>
          <a:bodyPr wrap="square">
            <a:spAutoFit/>
          </a:bodyPr>
          <a:lstStyle/>
          <a:p>
            <a:pPr algn="ctr"/>
            <a:r>
              <a:rPr lang="en-US" sz="1000" dirty="0">
                <a:solidFill>
                  <a:schemeClr val="tx1"/>
                </a:solidFill>
                <a:effectLst/>
                <a:latin typeface="+mn-lt"/>
              </a:rPr>
              <a:t>CONFIDENTIAL DRAFT: FOR POLICY DEVELOPMENT PURPOSES</a:t>
            </a:r>
          </a:p>
        </p:txBody>
      </p:sp>
      <p:pic>
        <p:nvPicPr>
          <p:cNvPr id="10" name="Picture 2" descr="Seal of Massachusetts - Wikipedia">
            <a:extLst>
              <a:ext uri="{FF2B5EF4-FFF2-40B4-BE49-F238E27FC236}">
                <a16:creationId xmlns:a16="http://schemas.microsoft.com/office/drawing/2014/main" id="{240B148E-504A-11A8-DFC1-2E317A8ED152}"/>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91930" y="895739"/>
            <a:ext cx="1353127" cy="135277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1F4C31E0-FE61-6220-BFB9-B1E9B7A0E32D}"/>
              </a:ext>
            </a:extLst>
          </p:cNvPr>
          <p:cNvCxnSpPr/>
          <p:nvPr userDrawn="1"/>
        </p:nvCxnSpPr>
        <p:spPr>
          <a:xfrm>
            <a:off x="2211353" y="914236"/>
            <a:ext cx="0" cy="1334278"/>
          </a:xfrm>
          <a:prstGeom prst="line">
            <a:avLst/>
          </a:prstGeom>
          <a:ln w="571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40EB922-D971-A4F7-34F9-8EF47A437A1F}"/>
              </a:ext>
            </a:extLst>
          </p:cNvPr>
          <p:cNvSpPr txBox="1"/>
          <p:nvPr userDrawn="1"/>
        </p:nvSpPr>
        <p:spPr>
          <a:xfrm>
            <a:off x="2464027" y="1100360"/>
            <a:ext cx="3778900" cy="326823"/>
          </a:xfrm>
          <a:prstGeom prst="rect">
            <a:avLst/>
          </a:prstGeom>
          <a:ln w="6350">
            <a:noFill/>
            <a:miter lim="800000"/>
          </a:ln>
        </p:spPr>
        <p:txBody>
          <a:bodyPr vert="horz" wrap="none" lIns="0" tIns="0" rIns="0" bIns="0" rtlCol="0">
            <a:noAutofit/>
          </a:bodyPr>
          <a:lstStyle/>
          <a:p>
            <a:pPr algn="l">
              <a:spcBef>
                <a:spcPts val="300"/>
              </a:spcBef>
              <a:spcAft>
                <a:spcPts val="300"/>
              </a:spcAft>
              <a:buNone/>
            </a:pPr>
            <a:r>
              <a:rPr lang="en-US" sz="2000" b="1">
                <a:solidFill>
                  <a:schemeClr val="accent1"/>
                </a:solidFill>
              </a:rPr>
              <a:t>Commonwealth of Massachusetts</a:t>
            </a:r>
          </a:p>
        </p:txBody>
      </p:sp>
      <p:sp>
        <p:nvSpPr>
          <p:cNvPr id="14" name="TextBox 13">
            <a:extLst>
              <a:ext uri="{FF2B5EF4-FFF2-40B4-BE49-F238E27FC236}">
                <a16:creationId xmlns:a16="http://schemas.microsoft.com/office/drawing/2014/main" id="{255A5555-129C-09F4-91DC-889097E4247D}"/>
              </a:ext>
            </a:extLst>
          </p:cNvPr>
          <p:cNvSpPr txBox="1"/>
          <p:nvPr userDrawn="1"/>
        </p:nvSpPr>
        <p:spPr>
          <a:xfrm>
            <a:off x="2477650" y="1503684"/>
            <a:ext cx="4161455" cy="744830"/>
          </a:xfrm>
          <a:prstGeom prst="rect">
            <a:avLst/>
          </a:prstGeom>
          <a:ln w="6350">
            <a:noFill/>
            <a:miter lim="800000"/>
          </a:ln>
        </p:spPr>
        <p:txBody>
          <a:bodyPr vert="horz" wrap="none" lIns="0" tIns="0" rIns="0" bIns="0" rtlCol="0">
            <a:noAutofit/>
          </a:bodyPr>
          <a:lstStyle/>
          <a:p>
            <a:pPr algn="l">
              <a:spcBef>
                <a:spcPts val="0"/>
              </a:spcBef>
              <a:spcAft>
                <a:spcPts val="0"/>
              </a:spcAft>
              <a:buNone/>
            </a:pPr>
            <a:r>
              <a:rPr lang="en-US" sz="1600" b="1">
                <a:solidFill>
                  <a:schemeClr val="accent1"/>
                </a:solidFill>
              </a:rPr>
              <a:t>Executive Office for </a:t>
            </a:r>
          </a:p>
          <a:p>
            <a:pPr algn="l">
              <a:spcBef>
                <a:spcPts val="0"/>
              </a:spcBef>
              <a:spcAft>
                <a:spcPts val="0"/>
              </a:spcAft>
              <a:buNone/>
            </a:pPr>
            <a:r>
              <a:rPr lang="en-US" sz="1600" b="1">
                <a:solidFill>
                  <a:schemeClr val="accent1"/>
                </a:solidFill>
              </a:rPr>
              <a:t>Administration and Finance</a:t>
            </a:r>
          </a:p>
        </p:txBody>
      </p:sp>
    </p:spTree>
    <p:extLst>
      <p:ext uri="{BB962C8B-B14F-4D97-AF65-F5344CB8AC3E}">
        <p14:creationId xmlns:p14="http://schemas.microsoft.com/office/powerpoint/2010/main" val="18679307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CFBF15-1051-FCF6-43DD-23A96E7E4983}"/>
              </a:ext>
            </a:extLst>
          </p:cNvPr>
          <p:cNvSpPr/>
          <p:nvPr userDrawn="1"/>
        </p:nvSpPr>
        <p:spPr>
          <a:xfrm>
            <a:off x="0" y="0"/>
            <a:ext cx="12191404" cy="6858000"/>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476964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3"/>
            </p:custDataLst>
          </p:nvPr>
        </p:nvSpPr>
        <p:spPr>
          <a:xfrm>
            <a:off x="2893929" y="3454055"/>
            <a:ext cx="8181508"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2000" dirty="0">
                <a:solidFill>
                  <a:schemeClr val="accent1"/>
                </a:solidFill>
              </a:defRPr>
            </a:lvl1pPr>
          </a:lstStyle>
          <a:p>
            <a:pPr marL="228600" lvl="0" indent="-228600"/>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4"/>
            </p:custDataLst>
          </p:nvPr>
        </p:nvSpPr>
        <p:spPr>
          <a:xfrm>
            <a:off x="2893929" y="2655901"/>
            <a:ext cx="8181508"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ctr">
              <a:defRPr lang="en-US" sz="4400" dirty="0">
                <a:solidFill>
                  <a:schemeClr val="accent1"/>
                </a:solidFill>
              </a:defRPr>
            </a:lvl1pPr>
          </a:lstStyle>
          <a:p>
            <a:pPr lvl="0"/>
            <a:r>
              <a:rPr lang="en-US"/>
              <a:t>Click to edit Master title style</a:t>
            </a:r>
          </a:p>
        </p:txBody>
      </p:sp>
      <p:pic>
        <p:nvPicPr>
          <p:cNvPr id="10" name="Picture 2" descr="Seal of Massachusetts - Wikipedia">
            <a:extLst>
              <a:ext uri="{FF2B5EF4-FFF2-40B4-BE49-F238E27FC236}">
                <a16:creationId xmlns:a16="http://schemas.microsoft.com/office/drawing/2014/main" id="{240B148E-504A-11A8-DFC1-2E317A8ED152}"/>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498623" y="2305359"/>
            <a:ext cx="1778045" cy="177758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a:extLst>
              <a:ext uri="{FF2B5EF4-FFF2-40B4-BE49-F238E27FC236}">
                <a16:creationId xmlns:a16="http://schemas.microsoft.com/office/drawing/2014/main" id="{A4EEE50B-DE53-0267-B987-86DDCD5611E6}"/>
              </a:ext>
            </a:extLst>
          </p:cNvPr>
          <p:cNvSpPr>
            <a:spLocks noChangeArrowheads="1"/>
          </p:cNvSpPr>
          <p:nvPr userDrawn="1">
            <p:custDataLst>
              <p:tags r:id="rId5"/>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5" name="Rectangle 4">
            <a:extLst>
              <a:ext uri="{FF2B5EF4-FFF2-40B4-BE49-F238E27FC236}">
                <a16:creationId xmlns:a16="http://schemas.microsoft.com/office/drawing/2014/main" id="{269F6AF4-BB84-D52F-3854-7EB18558F688}"/>
              </a:ext>
            </a:extLst>
          </p:cNvPr>
          <p:cNvSpPr/>
          <p:nvPr userDrawn="1"/>
        </p:nvSpPr>
        <p:spPr>
          <a:xfrm>
            <a:off x="595" y="6684968"/>
            <a:ext cx="7234827" cy="215444"/>
          </a:xfrm>
          <a:prstGeom prst="rect">
            <a:avLst/>
          </a:prstGeom>
        </p:spPr>
        <p:txBody>
          <a:bodyPr wrap="square">
            <a:spAutoFit/>
          </a:bodyPr>
          <a:lstStyle/>
          <a:p>
            <a:pPr algn="ctr"/>
            <a:r>
              <a:rPr lang="en-US" sz="800">
                <a:solidFill>
                  <a:schemeClr val="bg1"/>
                </a:solidFill>
                <a:effectLst/>
                <a:latin typeface="+mn-lt"/>
              </a:rPr>
              <a:t>DRAFT: FOR POLICY DEVELOPMENT PURPOSES</a:t>
            </a:r>
          </a:p>
        </p:txBody>
      </p:sp>
      <p:sp>
        <p:nvSpPr>
          <p:cNvPr id="6" name="Rectangle 5">
            <a:extLst>
              <a:ext uri="{FF2B5EF4-FFF2-40B4-BE49-F238E27FC236}">
                <a16:creationId xmlns:a16="http://schemas.microsoft.com/office/drawing/2014/main" id="{B102EEAA-71BC-15B9-43A5-559F052B0116}"/>
              </a:ext>
            </a:extLst>
          </p:cNvPr>
          <p:cNvSpPr/>
          <p:nvPr userDrawn="1"/>
        </p:nvSpPr>
        <p:spPr>
          <a:xfrm>
            <a:off x="2501202" y="6628983"/>
            <a:ext cx="7234827" cy="246221"/>
          </a:xfrm>
          <a:prstGeom prst="rect">
            <a:avLst/>
          </a:prstGeom>
        </p:spPr>
        <p:txBody>
          <a:bodyPr wrap="square">
            <a:spAutoFit/>
          </a:bodyPr>
          <a:lstStyle/>
          <a:p>
            <a:pPr algn="ctr"/>
            <a:r>
              <a:rPr lang="en-US" sz="1000" dirty="0">
                <a:solidFill>
                  <a:schemeClr val="tx1"/>
                </a:solidFill>
                <a:effectLst/>
                <a:latin typeface="+mn-lt"/>
              </a:rPr>
              <a:t>This presentation is for informational purposes only. For legal advice, please contact an attorney.</a:t>
            </a:r>
          </a:p>
        </p:txBody>
      </p:sp>
      <p:cxnSp>
        <p:nvCxnSpPr>
          <p:cNvPr id="9" name="Straight Connector 8">
            <a:extLst>
              <a:ext uri="{FF2B5EF4-FFF2-40B4-BE49-F238E27FC236}">
                <a16:creationId xmlns:a16="http://schemas.microsoft.com/office/drawing/2014/main" id="{DDC07408-8552-DE7C-EE84-27BD15DAEB34}"/>
              </a:ext>
            </a:extLst>
          </p:cNvPr>
          <p:cNvCxnSpPr>
            <a:cxnSpLocks/>
          </p:cNvCxnSpPr>
          <p:nvPr userDrawn="1"/>
        </p:nvCxnSpPr>
        <p:spPr>
          <a:xfrm>
            <a:off x="2621900" y="2305359"/>
            <a:ext cx="0" cy="1777582"/>
          </a:xfrm>
          <a:prstGeom prst="line">
            <a:avLst/>
          </a:prstGeom>
          <a:ln w="571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24204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mp; Subtitle Only">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7" name="Text Placeholder 12">
            <a:extLst>
              <a:ext uri="{FF2B5EF4-FFF2-40B4-BE49-F238E27FC236}">
                <a16:creationId xmlns:a16="http://schemas.microsoft.com/office/drawing/2014/main" id="{0E5C6D73-C03E-A17A-DB6A-E78B3DA81804}"/>
              </a:ext>
            </a:extLst>
          </p:cNvPr>
          <p:cNvSpPr>
            <a:spLocks noGrp="1"/>
          </p:cNvSpPr>
          <p:nvPr>
            <p:ph type="body" sz="quarter" idx="12"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4" name="Slide Number">
            <a:extLst>
              <a:ext uri="{FF2B5EF4-FFF2-40B4-BE49-F238E27FC236}">
                <a16:creationId xmlns:a16="http://schemas.microsoft.com/office/drawing/2014/main" id="{33518322-8913-5D27-9601-BFE9BEFB4AB3}"/>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26266929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4" name="Slide Number">
            <a:extLst>
              <a:ext uri="{FF2B5EF4-FFF2-40B4-BE49-F238E27FC236}">
                <a16:creationId xmlns:a16="http://schemas.microsoft.com/office/drawing/2014/main" id="{323EB21B-95AA-2B4C-9134-1269A575FFFE}"/>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20457139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10" name="Content Placeholder 9">
            <a:extLst>
              <a:ext uri="{FF2B5EF4-FFF2-40B4-BE49-F238E27FC236}">
                <a16:creationId xmlns:a16="http://schemas.microsoft.com/office/drawing/2014/main" id="{5264D26E-6FA9-ED28-5A65-6241195C2D89}"/>
              </a:ext>
            </a:extLst>
          </p:cNvPr>
          <p:cNvSpPr>
            <a:spLocks noGrp="1"/>
          </p:cNvSpPr>
          <p:nvPr>
            <p:ph sz="quarter" idx="11"/>
          </p:nvPr>
        </p:nvSpPr>
        <p:spPr>
          <a:xfrm>
            <a:off x="554037" y="1514475"/>
            <a:ext cx="11082528"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B2E21AFB-10B9-74DC-B192-87E6947FA258}"/>
              </a:ext>
            </a:extLst>
          </p:cNvPr>
          <p:cNvSpPr>
            <a:spLocks noGrp="1"/>
          </p:cNvSpPr>
          <p:nvPr>
            <p:ph type="body" sz="quarter" idx="12"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4" name="Slide Number">
            <a:extLst>
              <a:ext uri="{FF2B5EF4-FFF2-40B4-BE49-F238E27FC236}">
                <a16:creationId xmlns:a16="http://schemas.microsoft.com/office/drawing/2014/main" id="{FDB5644E-EE7D-06EC-1B37-CA063FC4E5E3}"/>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42185718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ubtitle, and Two Conten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10" name="Content Placeholder 9">
            <a:extLst>
              <a:ext uri="{FF2B5EF4-FFF2-40B4-BE49-F238E27FC236}">
                <a16:creationId xmlns:a16="http://schemas.microsoft.com/office/drawing/2014/main" id="{5264D26E-6FA9-ED28-5A65-6241195C2D89}"/>
              </a:ext>
            </a:extLst>
          </p:cNvPr>
          <p:cNvSpPr>
            <a:spLocks noGrp="1"/>
          </p:cNvSpPr>
          <p:nvPr>
            <p:ph sz="quarter" idx="11"/>
          </p:nvPr>
        </p:nvSpPr>
        <p:spPr>
          <a:xfrm>
            <a:off x="554735" y="1514475"/>
            <a:ext cx="5438775"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9">
            <a:extLst>
              <a:ext uri="{FF2B5EF4-FFF2-40B4-BE49-F238E27FC236}">
                <a16:creationId xmlns:a16="http://schemas.microsoft.com/office/drawing/2014/main" id="{D3CB03F8-3FD8-C7CD-0FF1-0432A52AACA4}"/>
              </a:ext>
            </a:extLst>
          </p:cNvPr>
          <p:cNvSpPr>
            <a:spLocks noGrp="1"/>
          </p:cNvSpPr>
          <p:nvPr>
            <p:ph sz="quarter" idx="12"/>
          </p:nvPr>
        </p:nvSpPr>
        <p:spPr>
          <a:xfrm>
            <a:off x="6198489" y="1514475"/>
            <a:ext cx="5438775"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2">
            <a:extLst>
              <a:ext uri="{FF2B5EF4-FFF2-40B4-BE49-F238E27FC236}">
                <a16:creationId xmlns:a16="http://schemas.microsoft.com/office/drawing/2014/main" id="{454CE8EF-B3B7-CDFC-9AF7-EE2F780B20D5}"/>
              </a:ext>
            </a:extLst>
          </p:cNvPr>
          <p:cNvSpPr>
            <a:spLocks noGrp="1"/>
          </p:cNvSpPr>
          <p:nvPr>
            <p:ph type="body" sz="quarter" idx="13"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7" name="Slide Number">
            <a:extLst>
              <a:ext uri="{FF2B5EF4-FFF2-40B4-BE49-F238E27FC236}">
                <a16:creationId xmlns:a16="http://schemas.microsoft.com/office/drawing/2014/main" id="{8824416D-AFE6-08A7-E4B9-0CFE919218ED}"/>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1137196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14820009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92" imgH="591" progId="TCLayout.ActiveDocument.1">
                  <p:embed/>
                </p:oleObj>
              </mc:Choice>
              <mc:Fallback>
                <p:oleObj name="think-cell Slide" r:id="rId5"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5. Source" hidden="1">
            <a:extLst>
              <a:ext uri="{FF2B5EF4-FFF2-40B4-BE49-F238E27FC236}">
                <a16:creationId xmlns:a16="http://schemas.microsoft.com/office/drawing/2014/main" id="{09F9A864-CDB7-4063-BBF8-591908AA18D0}"/>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6" name="Picture 2" descr="Seal of Massachusetts - Wikipedia">
            <a:extLst>
              <a:ext uri="{FF2B5EF4-FFF2-40B4-BE49-F238E27FC236}">
                <a16:creationId xmlns:a16="http://schemas.microsoft.com/office/drawing/2014/main" id="{80C093E0-C817-4F0A-A377-B08ED9F22A4C}"/>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1271380" y="65317"/>
            <a:ext cx="845972" cy="84575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6FEA18E0-1522-4828-8480-B579AE6296EB}"/>
              </a:ext>
            </a:extLst>
          </p:cNvPr>
          <p:cNvSpPr/>
          <p:nvPr userDrawn="1"/>
        </p:nvSpPr>
        <p:spPr>
          <a:xfrm>
            <a:off x="2501202" y="6619652"/>
            <a:ext cx="7234827" cy="246221"/>
          </a:xfrm>
          <a:prstGeom prst="rect">
            <a:avLst/>
          </a:prstGeom>
        </p:spPr>
        <p:txBody>
          <a:bodyPr wrap="square">
            <a:spAutoFit/>
          </a:bodyPr>
          <a:lstStyle/>
          <a:p>
            <a:pPr algn="ctr"/>
            <a:r>
              <a:rPr lang="en-US" sz="1000" dirty="0">
                <a:solidFill>
                  <a:schemeClr val="tx1"/>
                </a:solidFill>
                <a:effectLst/>
                <a:latin typeface="+mn-lt"/>
              </a:rPr>
              <a:t>This presentation is for informational purposes only. For legal advice, please contact an attorney.</a:t>
            </a:r>
          </a:p>
        </p:txBody>
      </p:sp>
      <p:sp>
        <p:nvSpPr>
          <p:cNvPr id="3" name="Slide Number">
            <a:extLst>
              <a:ext uri="{FF2B5EF4-FFF2-40B4-BE49-F238E27FC236}">
                <a16:creationId xmlns:a16="http://schemas.microsoft.com/office/drawing/2014/main" id="{4A14795E-7C1B-5C31-ACF6-1E34D7B703C2}"/>
              </a:ext>
            </a:extLst>
          </p:cNvPr>
          <p:cNvSpPr>
            <a:spLocks noChangeArrowheads="1"/>
          </p:cNvSpPr>
          <p:nvPr userDrawn="1">
            <p:custDataLst>
              <p:tags r:id="rId3"/>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23932585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14820009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92" imgH="591" progId="TCLayout.ActiveDocument.1">
                  <p:embed/>
                </p:oleObj>
              </mc:Choice>
              <mc:Fallback>
                <p:oleObj name="think-cell Slide" r:id="rId5"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5. Source" hidden="1">
            <a:extLst>
              <a:ext uri="{FF2B5EF4-FFF2-40B4-BE49-F238E27FC236}">
                <a16:creationId xmlns:a16="http://schemas.microsoft.com/office/drawing/2014/main" id="{09F9A864-CDB7-4063-BBF8-591908AA18D0}"/>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6" name="Picture 2" descr="Seal of Massachusetts - Wikipedia">
            <a:extLst>
              <a:ext uri="{FF2B5EF4-FFF2-40B4-BE49-F238E27FC236}">
                <a16:creationId xmlns:a16="http://schemas.microsoft.com/office/drawing/2014/main" id="{80C093E0-C817-4F0A-A377-B08ED9F22A4C}"/>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1271380" y="65317"/>
            <a:ext cx="845972" cy="84575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6FEA18E0-1522-4828-8480-B579AE6296EB}"/>
              </a:ext>
            </a:extLst>
          </p:cNvPr>
          <p:cNvSpPr/>
          <p:nvPr userDrawn="1"/>
        </p:nvSpPr>
        <p:spPr>
          <a:xfrm>
            <a:off x="2501202" y="6619652"/>
            <a:ext cx="7234827" cy="246221"/>
          </a:xfrm>
          <a:prstGeom prst="rect">
            <a:avLst/>
          </a:prstGeom>
        </p:spPr>
        <p:txBody>
          <a:bodyPr wrap="square">
            <a:spAutoFit/>
          </a:bodyPr>
          <a:lstStyle/>
          <a:p>
            <a:pPr algn="ctr"/>
            <a:r>
              <a:rPr lang="en-US" sz="1000" dirty="0">
                <a:solidFill>
                  <a:schemeClr val="tx1"/>
                </a:solidFill>
                <a:effectLst/>
                <a:latin typeface="+mn-lt"/>
              </a:rPr>
              <a:t>This presentation is for informational purposes only. For legal advice, please contact an attorney.</a:t>
            </a:r>
          </a:p>
        </p:txBody>
      </p:sp>
      <p:sp>
        <p:nvSpPr>
          <p:cNvPr id="3" name="Slide Number">
            <a:extLst>
              <a:ext uri="{FF2B5EF4-FFF2-40B4-BE49-F238E27FC236}">
                <a16:creationId xmlns:a16="http://schemas.microsoft.com/office/drawing/2014/main" id="{4A14795E-7C1B-5C31-ACF6-1E34D7B703C2}"/>
              </a:ext>
            </a:extLst>
          </p:cNvPr>
          <p:cNvSpPr>
            <a:spLocks noChangeArrowheads="1"/>
          </p:cNvSpPr>
          <p:nvPr userDrawn="1">
            <p:custDataLst>
              <p:tags r:id="rId3"/>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4341110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23192622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413" imgH="416" progId="TCLayout.ActiveDocument.1">
                  <p:embed/>
                </p:oleObj>
              </mc:Choice>
              <mc:Fallback>
                <p:oleObj name="think-cell Slide" r:id="rId8"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6" y="1073768"/>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solidFill>
                  <a:schemeClr val="bg2"/>
                </a:solidFill>
                <a:cs typeface="+mn-cs"/>
              </a:defRPr>
            </a:lvl1pPr>
          </a:lstStyle>
          <a:p>
            <a:pPr lvl="0">
              <a:buNone/>
            </a:pPr>
            <a:r>
              <a:rPr lang="en-US"/>
              <a:t>Add tracker</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513430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July ">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CB9D383-5863-4165-A65B-A24AACAD1DCA}"/>
              </a:ext>
            </a:extLst>
          </p:cNvPr>
          <p:cNvSpPr>
            <a:spLocks noGrp="1"/>
          </p:cNvSpPr>
          <p:nvPr>
            <p:ph type="title" hasCustomPrompt="1"/>
          </p:nvPr>
        </p:nvSpPr>
        <p:spPr>
          <a:xfrm>
            <a:off x="365761" y="242210"/>
            <a:ext cx="9884833" cy="384048"/>
          </a:xfrm>
        </p:spPr>
        <p:txBody>
          <a:bodyPr lIns="0"/>
          <a:lstStyle>
            <a:lvl1pPr>
              <a:defRPr/>
            </a:lvl1pPr>
          </a:lstStyle>
          <a:p>
            <a:r>
              <a:rPr lang="en-US"/>
              <a:t>Add title here</a:t>
            </a:r>
            <a:endParaRPr lang="en-US" noProof="0"/>
          </a:p>
        </p:txBody>
      </p:sp>
      <p:sp>
        <p:nvSpPr>
          <p:cNvPr id="20" name="Text Placeholder 13">
            <a:extLst>
              <a:ext uri="{FF2B5EF4-FFF2-40B4-BE49-F238E27FC236}">
                <a16:creationId xmlns:a16="http://schemas.microsoft.com/office/drawing/2014/main" id="{6B0FF4FF-E5D9-FAC6-B708-1AC23C3ADE27}"/>
              </a:ext>
            </a:extLst>
          </p:cNvPr>
          <p:cNvSpPr>
            <a:spLocks noGrp="1"/>
          </p:cNvSpPr>
          <p:nvPr>
            <p:ph type="body" sz="quarter" idx="55" hasCustomPrompt="1"/>
          </p:nvPr>
        </p:nvSpPr>
        <p:spPr>
          <a:xfrm>
            <a:off x="10250594" y="228600"/>
            <a:ext cx="1652057" cy="411268"/>
          </a:xfrm>
        </p:spPr>
        <p:txBody>
          <a:bodyPr>
            <a:noAutofit/>
          </a:bodyPr>
          <a:lstStyle>
            <a:lvl1pPr marL="0" indent="0" algn="r">
              <a:buNone/>
              <a:defRPr sz="2400" b="0"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YEAR</a:t>
            </a:r>
          </a:p>
        </p:txBody>
      </p:sp>
      <p:sp>
        <p:nvSpPr>
          <p:cNvPr id="14" name="Text Placeholder 13">
            <a:extLst>
              <a:ext uri="{FF2B5EF4-FFF2-40B4-BE49-F238E27FC236}">
                <a16:creationId xmlns:a16="http://schemas.microsoft.com/office/drawing/2014/main" id="{4B65A319-3BE3-B703-B537-CDD2D2D69834}"/>
              </a:ext>
            </a:extLst>
          </p:cNvPr>
          <p:cNvSpPr>
            <a:spLocks noGrp="1"/>
          </p:cNvSpPr>
          <p:nvPr>
            <p:ph type="body" sz="quarter" idx="49" hasCustomPrompt="1"/>
          </p:nvPr>
        </p:nvSpPr>
        <p:spPr>
          <a:xfrm>
            <a:off x="376914"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15" name="Text Placeholder 13">
            <a:extLst>
              <a:ext uri="{FF2B5EF4-FFF2-40B4-BE49-F238E27FC236}">
                <a16:creationId xmlns:a16="http://schemas.microsoft.com/office/drawing/2014/main" id="{3E5EAA0D-AAE6-2B27-DBF1-6CB2AC8A4A94}"/>
              </a:ext>
            </a:extLst>
          </p:cNvPr>
          <p:cNvSpPr>
            <a:spLocks noGrp="1"/>
          </p:cNvSpPr>
          <p:nvPr>
            <p:ph type="body" sz="quarter" idx="50" hasCustomPrompt="1"/>
          </p:nvPr>
        </p:nvSpPr>
        <p:spPr>
          <a:xfrm>
            <a:off x="2281853"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16" name="Text Placeholder 13">
            <a:extLst>
              <a:ext uri="{FF2B5EF4-FFF2-40B4-BE49-F238E27FC236}">
                <a16:creationId xmlns:a16="http://schemas.microsoft.com/office/drawing/2014/main" id="{E1EABED0-9877-B182-B936-5B7D5C42EE06}"/>
              </a:ext>
            </a:extLst>
          </p:cNvPr>
          <p:cNvSpPr>
            <a:spLocks noGrp="1"/>
          </p:cNvSpPr>
          <p:nvPr>
            <p:ph type="body" sz="quarter" idx="51" hasCustomPrompt="1"/>
          </p:nvPr>
        </p:nvSpPr>
        <p:spPr>
          <a:xfrm>
            <a:off x="4197521"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17" name="Text Placeholder 13">
            <a:extLst>
              <a:ext uri="{FF2B5EF4-FFF2-40B4-BE49-F238E27FC236}">
                <a16:creationId xmlns:a16="http://schemas.microsoft.com/office/drawing/2014/main" id="{9DCBE9C3-F4A2-C61D-F222-B713D947049F}"/>
              </a:ext>
            </a:extLst>
          </p:cNvPr>
          <p:cNvSpPr>
            <a:spLocks noGrp="1"/>
          </p:cNvSpPr>
          <p:nvPr>
            <p:ph type="body" sz="quarter" idx="52" hasCustomPrompt="1"/>
          </p:nvPr>
        </p:nvSpPr>
        <p:spPr>
          <a:xfrm>
            <a:off x="6113189"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18" name="Text Placeholder 13">
            <a:extLst>
              <a:ext uri="{FF2B5EF4-FFF2-40B4-BE49-F238E27FC236}">
                <a16:creationId xmlns:a16="http://schemas.microsoft.com/office/drawing/2014/main" id="{E1F55CCD-699B-2B4D-E012-47C5DD42B312}"/>
              </a:ext>
            </a:extLst>
          </p:cNvPr>
          <p:cNvSpPr>
            <a:spLocks noGrp="1"/>
          </p:cNvSpPr>
          <p:nvPr>
            <p:ph type="body" sz="quarter" idx="53" hasCustomPrompt="1"/>
          </p:nvPr>
        </p:nvSpPr>
        <p:spPr>
          <a:xfrm>
            <a:off x="8028857"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19" name="Text Placeholder 13">
            <a:extLst>
              <a:ext uri="{FF2B5EF4-FFF2-40B4-BE49-F238E27FC236}">
                <a16:creationId xmlns:a16="http://schemas.microsoft.com/office/drawing/2014/main" id="{10108122-0114-4233-1E31-7A47E98464DC}"/>
              </a:ext>
            </a:extLst>
          </p:cNvPr>
          <p:cNvSpPr>
            <a:spLocks noGrp="1"/>
          </p:cNvSpPr>
          <p:nvPr>
            <p:ph type="body" sz="quarter" idx="54" hasCustomPrompt="1"/>
          </p:nvPr>
        </p:nvSpPr>
        <p:spPr>
          <a:xfrm>
            <a:off x="9944525"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2" name="Date Placeholder 1"/>
          <p:cNvSpPr>
            <a:spLocks noGrp="1"/>
          </p:cNvSpPr>
          <p:nvPr>
            <p:ph type="dt" sz="half" idx="46"/>
          </p:nvPr>
        </p:nvSpPr>
        <p:spPr>
          <a:xfrm>
            <a:off x="406400" y="6629400"/>
            <a:ext cx="2844800" cy="182880"/>
          </a:xfrm>
        </p:spPr>
        <p:txBody>
          <a:bodyPr/>
          <a:lstStyle>
            <a:lvl1pPr>
              <a:defRPr>
                <a:solidFill>
                  <a:schemeClr val="tx2"/>
                </a:solidFill>
              </a:defRPr>
            </a:lvl1pPr>
          </a:lstStyle>
          <a:p>
            <a:endParaRPr lang="en-US"/>
          </a:p>
        </p:txBody>
      </p:sp>
      <p:sp>
        <p:nvSpPr>
          <p:cNvPr id="4" name="Footer Placeholder 3"/>
          <p:cNvSpPr>
            <a:spLocks noGrp="1"/>
          </p:cNvSpPr>
          <p:nvPr>
            <p:ph type="ftr" sz="quarter" idx="47"/>
          </p:nvPr>
        </p:nvSpPr>
        <p:spPr>
          <a:xfrm>
            <a:off x="4165600" y="6629400"/>
            <a:ext cx="3860800" cy="182880"/>
          </a:xfrm>
        </p:spPr>
        <p:txBody>
          <a:bodyPr/>
          <a:lstStyle>
            <a:lvl1pPr>
              <a:defRPr>
                <a:solidFill>
                  <a:schemeClr val="tx2"/>
                </a:solidFill>
              </a:defRPr>
            </a:lvl1pPr>
          </a:lstStyle>
          <a:p>
            <a:r>
              <a:rPr lang="en-US"/>
              <a:t>This presentation is for informational purposes only. For legal advice, please contact an attorney</a:t>
            </a:r>
          </a:p>
        </p:txBody>
      </p:sp>
      <p:sp>
        <p:nvSpPr>
          <p:cNvPr id="5" name="Slide Number Placeholder 4"/>
          <p:cNvSpPr>
            <a:spLocks noGrp="1"/>
          </p:cNvSpPr>
          <p:nvPr>
            <p:ph type="sldNum" sz="quarter" idx="48"/>
          </p:nvPr>
        </p:nvSpPr>
        <p:spPr>
          <a:xfrm>
            <a:off x="8981016" y="6631641"/>
            <a:ext cx="2844800" cy="182880"/>
          </a:xfrm>
        </p:spPr>
        <p:txBody>
          <a:bodyPr/>
          <a:lstStyle>
            <a:lvl1pPr>
              <a:defRPr>
                <a:solidFill>
                  <a:schemeClr val="tx2"/>
                </a:solidFill>
              </a:defRPr>
            </a:lvl1pPr>
          </a:lstStyle>
          <a:p>
            <a:fld id="{53CB5F7B-7C15-41FD-9488-0FCC5C0A130E}" type="slidenum">
              <a:rPr lang="en-US" smtClean="0"/>
              <a:pPr/>
              <a:t>‹#›</a:t>
            </a:fld>
            <a:endParaRPr lang="en-US"/>
          </a:p>
        </p:txBody>
      </p:sp>
      <p:sp>
        <p:nvSpPr>
          <p:cNvPr id="78" name="Instructional Text"/>
          <p:cNvSpPr/>
          <p:nvPr/>
        </p:nvSpPr>
        <p:spPr>
          <a:xfrm>
            <a:off x="12395200" y="-26670"/>
            <a:ext cx="1524000" cy="6858000"/>
          </a:xfrm>
          <a:prstGeom prst="roundRect">
            <a:avLst>
              <a:gd name="adj" fmla="val 6795"/>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200"/>
              </a:spcBef>
            </a:pPr>
            <a:r>
              <a:rPr lang="en-US" sz="1100" b="1" i="1" baseline="0" noProof="0">
                <a:solidFill>
                  <a:srgbClr val="FFFFFF"/>
                </a:solidFill>
                <a:latin typeface="Calibri" pitchFamily="34" charset="0"/>
                <a:cs typeface="Calibri" pitchFamily="34" charset="0"/>
              </a:rPr>
              <a:t>Note: </a:t>
            </a:r>
          </a:p>
          <a:p>
            <a:pPr>
              <a:spcBef>
                <a:spcPts val="1200"/>
              </a:spcBef>
            </a:pPr>
            <a:r>
              <a:rPr lang="en-US" sz="1100" b="1" i="1" baseline="0" noProof="0">
                <a:solidFill>
                  <a:srgbClr val="FFFFFF"/>
                </a:solidFill>
                <a:latin typeface="Calibri" pitchFamily="34" charset="0"/>
                <a:cs typeface="Calibri" pitchFamily="34" charset="0"/>
              </a:rPr>
              <a:t>You can print this template to use as a wall calendar.</a:t>
            </a:r>
            <a:r>
              <a:rPr lang="en-US" sz="1100" b="1" i="1" noProof="0">
                <a:solidFill>
                  <a:srgbClr val="FFFFFF"/>
                </a:solidFill>
                <a:latin typeface="Calibri" pitchFamily="34" charset="0"/>
                <a:cs typeface="Calibri" pitchFamily="34" charset="0"/>
              </a:rPr>
              <a:t> You can also copy the slide for any month to add to your own presentation.</a:t>
            </a:r>
          </a:p>
        </p:txBody>
      </p:sp>
      <p:sp>
        <p:nvSpPr>
          <p:cNvPr id="26" name="Text Placeholder 21">
            <a:extLst>
              <a:ext uri="{FF2B5EF4-FFF2-40B4-BE49-F238E27FC236}">
                <a16:creationId xmlns:a16="http://schemas.microsoft.com/office/drawing/2014/main" id="{4297553A-1FAA-308D-A08D-417A8B258277}"/>
              </a:ext>
            </a:extLst>
          </p:cNvPr>
          <p:cNvSpPr>
            <a:spLocks noGrp="1"/>
          </p:cNvSpPr>
          <p:nvPr>
            <p:ph type="body" sz="quarter" idx="88" hasCustomPrompt="1"/>
          </p:nvPr>
        </p:nvSpPr>
        <p:spPr>
          <a:xfrm>
            <a:off x="376914"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28" name="Text Placeholder 21">
            <a:extLst>
              <a:ext uri="{FF2B5EF4-FFF2-40B4-BE49-F238E27FC236}">
                <a16:creationId xmlns:a16="http://schemas.microsoft.com/office/drawing/2014/main" id="{B3E6B342-1BF1-8B66-C709-2A6EDF3C0630}"/>
              </a:ext>
            </a:extLst>
          </p:cNvPr>
          <p:cNvSpPr>
            <a:spLocks noGrp="1"/>
          </p:cNvSpPr>
          <p:nvPr>
            <p:ph type="body" sz="quarter" idx="89" hasCustomPrompt="1"/>
          </p:nvPr>
        </p:nvSpPr>
        <p:spPr>
          <a:xfrm>
            <a:off x="2281853"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29" name="Text Placeholder 21">
            <a:extLst>
              <a:ext uri="{FF2B5EF4-FFF2-40B4-BE49-F238E27FC236}">
                <a16:creationId xmlns:a16="http://schemas.microsoft.com/office/drawing/2014/main" id="{CA31B322-EBD6-1B49-08C6-B6B7C412F0FE}"/>
              </a:ext>
            </a:extLst>
          </p:cNvPr>
          <p:cNvSpPr>
            <a:spLocks noGrp="1"/>
          </p:cNvSpPr>
          <p:nvPr>
            <p:ph type="body" sz="quarter" idx="90" hasCustomPrompt="1"/>
          </p:nvPr>
        </p:nvSpPr>
        <p:spPr>
          <a:xfrm>
            <a:off x="4197521"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30" name="Text Placeholder 21">
            <a:extLst>
              <a:ext uri="{FF2B5EF4-FFF2-40B4-BE49-F238E27FC236}">
                <a16:creationId xmlns:a16="http://schemas.microsoft.com/office/drawing/2014/main" id="{6A9CBE06-300C-2F5F-2D71-AFDF6CA5EC79}"/>
              </a:ext>
            </a:extLst>
          </p:cNvPr>
          <p:cNvSpPr>
            <a:spLocks noGrp="1"/>
          </p:cNvSpPr>
          <p:nvPr>
            <p:ph type="body" sz="quarter" idx="91" hasCustomPrompt="1"/>
          </p:nvPr>
        </p:nvSpPr>
        <p:spPr>
          <a:xfrm>
            <a:off x="6113189"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31" name="Text Placeholder 21">
            <a:extLst>
              <a:ext uri="{FF2B5EF4-FFF2-40B4-BE49-F238E27FC236}">
                <a16:creationId xmlns:a16="http://schemas.microsoft.com/office/drawing/2014/main" id="{89B02C4F-E815-FE97-AA36-557F6679868E}"/>
              </a:ext>
            </a:extLst>
          </p:cNvPr>
          <p:cNvSpPr>
            <a:spLocks noGrp="1"/>
          </p:cNvSpPr>
          <p:nvPr>
            <p:ph type="body" sz="quarter" idx="92" hasCustomPrompt="1"/>
          </p:nvPr>
        </p:nvSpPr>
        <p:spPr>
          <a:xfrm>
            <a:off x="8028857"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32" name="Text Placeholder 21">
            <a:extLst>
              <a:ext uri="{FF2B5EF4-FFF2-40B4-BE49-F238E27FC236}">
                <a16:creationId xmlns:a16="http://schemas.microsoft.com/office/drawing/2014/main" id="{CBB198E9-7F3D-D817-8BEA-935961CDA921}"/>
              </a:ext>
            </a:extLst>
          </p:cNvPr>
          <p:cNvSpPr>
            <a:spLocks noGrp="1"/>
          </p:cNvSpPr>
          <p:nvPr>
            <p:ph type="body" sz="quarter" idx="61" hasCustomPrompt="1"/>
          </p:nvPr>
        </p:nvSpPr>
        <p:spPr>
          <a:xfrm>
            <a:off x="9944525"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33" name="Text Placeholder 2">
            <a:extLst>
              <a:ext uri="{FF2B5EF4-FFF2-40B4-BE49-F238E27FC236}">
                <a16:creationId xmlns:a16="http://schemas.microsoft.com/office/drawing/2014/main" id="{49DA29E8-B176-5686-C89E-79AE79327126}"/>
              </a:ext>
            </a:extLst>
          </p:cNvPr>
          <p:cNvSpPr>
            <a:spLocks noGrp="1"/>
          </p:cNvSpPr>
          <p:nvPr>
            <p:ph type="body" sz="quarter" idx="93" hasCustomPrompt="1"/>
          </p:nvPr>
        </p:nvSpPr>
        <p:spPr>
          <a:xfrm>
            <a:off x="376913" y="1313070"/>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41" name="Text Placeholder 2">
            <a:extLst>
              <a:ext uri="{FF2B5EF4-FFF2-40B4-BE49-F238E27FC236}">
                <a16:creationId xmlns:a16="http://schemas.microsoft.com/office/drawing/2014/main" id="{9AD1A270-CD0B-273B-EEFC-CBA71C95993A}"/>
              </a:ext>
            </a:extLst>
          </p:cNvPr>
          <p:cNvSpPr>
            <a:spLocks noGrp="1"/>
          </p:cNvSpPr>
          <p:nvPr>
            <p:ph type="body" sz="quarter" idx="94" hasCustomPrompt="1"/>
          </p:nvPr>
        </p:nvSpPr>
        <p:spPr>
          <a:xfrm>
            <a:off x="2281852" y="1313070"/>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47" name="Text Placeholder 2">
            <a:extLst>
              <a:ext uri="{FF2B5EF4-FFF2-40B4-BE49-F238E27FC236}">
                <a16:creationId xmlns:a16="http://schemas.microsoft.com/office/drawing/2014/main" id="{6CE0EAD4-B343-4409-BFFF-B511CA7A5122}"/>
              </a:ext>
            </a:extLst>
          </p:cNvPr>
          <p:cNvSpPr>
            <a:spLocks noGrp="1"/>
          </p:cNvSpPr>
          <p:nvPr>
            <p:ph type="body" sz="quarter" idx="95" hasCustomPrompt="1"/>
          </p:nvPr>
        </p:nvSpPr>
        <p:spPr>
          <a:xfrm>
            <a:off x="4197520" y="1313070"/>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51" name="Text Placeholder 2">
            <a:extLst>
              <a:ext uri="{FF2B5EF4-FFF2-40B4-BE49-F238E27FC236}">
                <a16:creationId xmlns:a16="http://schemas.microsoft.com/office/drawing/2014/main" id="{D37653EC-C7A1-8414-1449-CBD18E2D90BE}"/>
              </a:ext>
            </a:extLst>
          </p:cNvPr>
          <p:cNvSpPr>
            <a:spLocks noGrp="1"/>
          </p:cNvSpPr>
          <p:nvPr>
            <p:ph type="body" sz="quarter" idx="96" hasCustomPrompt="1"/>
          </p:nvPr>
        </p:nvSpPr>
        <p:spPr>
          <a:xfrm>
            <a:off x="6113188" y="1313070"/>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53" name="Text Placeholder 2">
            <a:extLst>
              <a:ext uri="{FF2B5EF4-FFF2-40B4-BE49-F238E27FC236}">
                <a16:creationId xmlns:a16="http://schemas.microsoft.com/office/drawing/2014/main" id="{1C206D3C-6975-503A-5A6C-E66AC9B23831}"/>
              </a:ext>
            </a:extLst>
          </p:cNvPr>
          <p:cNvSpPr>
            <a:spLocks noGrp="1"/>
          </p:cNvSpPr>
          <p:nvPr>
            <p:ph type="body" sz="quarter" idx="97" hasCustomPrompt="1"/>
          </p:nvPr>
        </p:nvSpPr>
        <p:spPr>
          <a:xfrm>
            <a:off x="8028856" y="1313070"/>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57" name="Text Placeholder 2">
            <a:extLst>
              <a:ext uri="{FF2B5EF4-FFF2-40B4-BE49-F238E27FC236}">
                <a16:creationId xmlns:a16="http://schemas.microsoft.com/office/drawing/2014/main" id="{96AC0B56-614E-C447-DEED-64F69EB45212}"/>
              </a:ext>
            </a:extLst>
          </p:cNvPr>
          <p:cNvSpPr>
            <a:spLocks noGrp="1"/>
          </p:cNvSpPr>
          <p:nvPr>
            <p:ph type="body" sz="quarter" idx="41" hasCustomPrompt="1"/>
          </p:nvPr>
        </p:nvSpPr>
        <p:spPr>
          <a:xfrm>
            <a:off x="9944524" y="1313069"/>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59" name="Text Placeholder 21">
            <a:extLst>
              <a:ext uri="{FF2B5EF4-FFF2-40B4-BE49-F238E27FC236}">
                <a16:creationId xmlns:a16="http://schemas.microsoft.com/office/drawing/2014/main" id="{670CCB0A-9268-2C56-A74C-98A469B9BA77}"/>
              </a:ext>
            </a:extLst>
          </p:cNvPr>
          <p:cNvSpPr>
            <a:spLocks noGrp="1"/>
          </p:cNvSpPr>
          <p:nvPr>
            <p:ph type="body" sz="quarter" idx="62" hasCustomPrompt="1"/>
          </p:nvPr>
        </p:nvSpPr>
        <p:spPr>
          <a:xfrm>
            <a:off x="376914"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63" name="Text Placeholder 21">
            <a:extLst>
              <a:ext uri="{FF2B5EF4-FFF2-40B4-BE49-F238E27FC236}">
                <a16:creationId xmlns:a16="http://schemas.microsoft.com/office/drawing/2014/main" id="{8323FC67-BA61-BDFB-08F0-39EA39486153}"/>
              </a:ext>
            </a:extLst>
          </p:cNvPr>
          <p:cNvSpPr>
            <a:spLocks noGrp="1"/>
          </p:cNvSpPr>
          <p:nvPr>
            <p:ph type="body" sz="quarter" idx="63" hasCustomPrompt="1"/>
          </p:nvPr>
        </p:nvSpPr>
        <p:spPr>
          <a:xfrm>
            <a:off x="2281853"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792" name="Text Placeholder 21">
            <a:extLst>
              <a:ext uri="{FF2B5EF4-FFF2-40B4-BE49-F238E27FC236}">
                <a16:creationId xmlns:a16="http://schemas.microsoft.com/office/drawing/2014/main" id="{F7BA4904-9E3A-112B-5BBE-E771C723F02B}"/>
              </a:ext>
            </a:extLst>
          </p:cNvPr>
          <p:cNvSpPr>
            <a:spLocks noGrp="1"/>
          </p:cNvSpPr>
          <p:nvPr>
            <p:ph type="body" sz="quarter" idx="64" hasCustomPrompt="1"/>
          </p:nvPr>
        </p:nvSpPr>
        <p:spPr>
          <a:xfrm>
            <a:off x="4197521"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793" name="Text Placeholder 21">
            <a:extLst>
              <a:ext uri="{FF2B5EF4-FFF2-40B4-BE49-F238E27FC236}">
                <a16:creationId xmlns:a16="http://schemas.microsoft.com/office/drawing/2014/main" id="{C532AD1A-F2F5-A878-272D-9D6A23647269}"/>
              </a:ext>
            </a:extLst>
          </p:cNvPr>
          <p:cNvSpPr>
            <a:spLocks noGrp="1"/>
          </p:cNvSpPr>
          <p:nvPr>
            <p:ph type="body" sz="quarter" idx="65" hasCustomPrompt="1"/>
          </p:nvPr>
        </p:nvSpPr>
        <p:spPr>
          <a:xfrm>
            <a:off x="6113189"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794" name="Text Placeholder 21">
            <a:extLst>
              <a:ext uri="{FF2B5EF4-FFF2-40B4-BE49-F238E27FC236}">
                <a16:creationId xmlns:a16="http://schemas.microsoft.com/office/drawing/2014/main" id="{5ABDE29A-A698-5444-EA80-C52BD9DC7D6F}"/>
              </a:ext>
            </a:extLst>
          </p:cNvPr>
          <p:cNvSpPr>
            <a:spLocks noGrp="1"/>
          </p:cNvSpPr>
          <p:nvPr>
            <p:ph type="body" sz="quarter" idx="66" hasCustomPrompt="1"/>
          </p:nvPr>
        </p:nvSpPr>
        <p:spPr>
          <a:xfrm>
            <a:off x="8028857"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795" name="Text Placeholder 21">
            <a:extLst>
              <a:ext uri="{FF2B5EF4-FFF2-40B4-BE49-F238E27FC236}">
                <a16:creationId xmlns:a16="http://schemas.microsoft.com/office/drawing/2014/main" id="{DEA20E90-0A62-DC46-D1CC-8469C4339DAE}"/>
              </a:ext>
            </a:extLst>
          </p:cNvPr>
          <p:cNvSpPr>
            <a:spLocks noGrp="1"/>
          </p:cNvSpPr>
          <p:nvPr>
            <p:ph type="body" sz="quarter" idx="67" hasCustomPrompt="1"/>
          </p:nvPr>
        </p:nvSpPr>
        <p:spPr>
          <a:xfrm>
            <a:off x="9944525"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796" name="Text Placeholder 2">
            <a:extLst>
              <a:ext uri="{FF2B5EF4-FFF2-40B4-BE49-F238E27FC236}">
                <a16:creationId xmlns:a16="http://schemas.microsoft.com/office/drawing/2014/main" id="{44B2B121-B4DA-BA5C-666E-7517506F601F}"/>
              </a:ext>
            </a:extLst>
          </p:cNvPr>
          <p:cNvSpPr>
            <a:spLocks noGrp="1"/>
          </p:cNvSpPr>
          <p:nvPr>
            <p:ph type="body" sz="quarter" idx="10" hasCustomPrompt="1"/>
          </p:nvPr>
        </p:nvSpPr>
        <p:spPr>
          <a:xfrm>
            <a:off x="376913"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797" name="Text Placeholder 2">
            <a:extLst>
              <a:ext uri="{FF2B5EF4-FFF2-40B4-BE49-F238E27FC236}">
                <a16:creationId xmlns:a16="http://schemas.microsoft.com/office/drawing/2014/main" id="{E96241E1-1A99-7CE8-DB18-157B533C4534}"/>
              </a:ext>
            </a:extLst>
          </p:cNvPr>
          <p:cNvSpPr>
            <a:spLocks noGrp="1"/>
          </p:cNvSpPr>
          <p:nvPr>
            <p:ph type="body" sz="quarter" idx="16" hasCustomPrompt="1"/>
          </p:nvPr>
        </p:nvSpPr>
        <p:spPr>
          <a:xfrm>
            <a:off x="2281852"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798" name="Text Placeholder 2">
            <a:extLst>
              <a:ext uri="{FF2B5EF4-FFF2-40B4-BE49-F238E27FC236}">
                <a16:creationId xmlns:a16="http://schemas.microsoft.com/office/drawing/2014/main" id="{7CFD6B81-C9F8-63CE-B6A3-233C24E0B2B6}"/>
              </a:ext>
            </a:extLst>
          </p:cNvPr>
          <p:cNvSpPr>
            <a:spLocks noGrp="1"/>
          </p:cNvSpPr>
          <p:nvPr>
            <p:ph type="body" sz="quarter" idx="22" hasCustomPrompt="1"/>
          </p:nvPr>
        </p:nvSpPr>
        <p:spPr>
          <a:xfrm>
            <a:off x="4197520"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799" name="Text Placeholder 2">
            <a:extLst>
              <a:ext uri="{FF2B5EF4-FFF2-40B4-BE49-F238E27FC236}">
                <a16:creationId xmlns:a16="http://schemas.microsoft.com/office/drawing/2014/main" id="{8E12CE13-43A8-9439-DA67-BCC57C76B852}"/>
              </a:ext>
            </a:extLst>
          </p:cNvPr>
          <p:cNvSpPr>
            <a:spLocks noGrp="1"/>
          </p:cNvSpPr>
          <p:nvPr>
            <p:ph type="body" sz="quarter" idx="28" hasCustomPrompt="1"/>
          </p:nvPr>
        </p:nvSpPr>
        <p:spPr>
          <a:xfrm>
            <a:off x="6113188"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00" name="Text Placeholder 2">
            <a:extLst>
              <a:ext uri="{FF2B5EF4-FFF2-40B4-BE49-F238E27FC236}">
                <a16:creationId xmlns:a16="http://schemas.microsoft.com/office/drawing/2014/main" id="{A358F5E5-719A-15E5-D969-7AB1254CB212}"/>
              </a:ext>
            </a:extLst>
          </p:cNvPr>
          <p:cNvSpPr>
            <a:spLocks noGrp="1"/>
          </p:cNvSpPr>
          <p:nvPr>
            <p:ph type="body" sz="quarter" idx="34" hasCustomPrompt="1"/>
          </p:nvPr>
        </p:nvSpPr>
        <p:spPr>
          <a:xfrm>
            <a:off x="8028856"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01" name="Text Placeholder 2">
            <a:extLst>
              <a:ext uri="{FF2B5EF4-FFF2-40B4-BE49-F238E27FC236}">
                <a16:creationId xmlns:a16="http://schemas.microsoft.com/office/drawing/2014/main" id="{68E0AE80-E749-F100-72EA-52ACAF71DF2F}"/>
              </a:ext>
            </a:extLst>
          </p:cNvPr>
          <p:cNvSpPr>
            <a:spLocks noGrp="1"/>
          </p:cNvSpPr>
          <p:nvPr>
            <p:ph type="body" sz="quarter" idx="40" hasCustomPrompt="1"/>
          </p:nvPr>
        </p:nvSpPr>
        <p:spPr>
          <a:xfrm>
            <a:off x="9944524"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02" name="Text Placeholder 21">
            <a:extLst>
              <a:ext uri="{FF2B5EF4-FFF2-40B4-BE49-F238E27FC236}">
                <a16:creationId xmlns:a16="http://schemas.microsoft.com/office/drawing/2014/main" id="{ED01CE71-F5D9-86C9-7DC5-E2966B5621BB}"/>
              </a:ext>
            </a:extLst>
          </p:cNvPr>
          <p:cNvSpPr>
            <a:spLocks noGrp="1"/>
          </p:cNvSpPr>
          <p:nvPr>
            <p:ph type="body" sz="quarter" idx="68" hasCustomPrompt="1"/>
          </p:nvPr>
        </p:nvSpPr>
        <p:spPr>
          <a:xfrm>
            <a:off x="376914"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03" name="Text Placeholder 21">
            <a:extLst>
              <a:ext uri="{FF2B5EF4-FFF2-40B4-BE49-F238E27FC236}">
                <a16:creationId xmlns:a16="http://schemas.microsoft.com/office/drawing/2014/main" id="{B37090ED-C1B0-3DD3-C56E-8B3EA32C1D9C}"/>
              </a:ext>
            </a:extLst>
          </p:cNvPr>
          <p:cNvSpPr>
            <a:spLocks noGrp="1"/>
          </p:cNvSpPr>
          <p:nvPr>
            <p:ph type="body" sz="quarter" idx="69" hasCustomPrompt="1"/>
          </p:nvPr>
        </p:nvSpPr>
        <p:spPr>
          <a:xfrm>
            <a:off x="2281853"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04" name="Text Placeholder 21">
            <a:extLst>
              <a:ext uri="{FF2B5EF4-FFF2-40B4-BE49-F238E27FC236}">
                <a16:creationId xmlns:a16="http://schemas.microsoft.com/office/drawing/2014/main" id="{5EFB7F00-9190-0E78-C5E0-40B727216D9F}"/>
              </a:ext>
            </a:extLst>
          </p:cNvPr>
          <p:cNvSpPr>
            <a:spLocks noGrp="1"/>
          </p:cNvSpPr>
          <p:nvPr>
            <p:ph type="body" sz="quarter" idx="70" hasCustomPrompt="1"/>
          </p:nvPr>
        </p:nvSpPr>
        <p:spPr>
          <a:xfrm>
            <a:off x="4197521"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05" name="Text Placeholder 21">
            <a:extLst>
              <a:ext uri="{FF2B5EF4-FFF2-40B4-BE49-F238E27FC236}">
                <a16:creationId xmlns:a16="http://schemas.microsoft.com/office/drawing/2014/main" id="{A4E651F4-0762-EC8B-6EC0-0694E0B63B39}"/>
              </a:ext>
            </a:extLst>
          </p:cNvPr>
          <p:cNvSpPr>
            <a:spLocks noGrp="1"/>
          </p:cNvSpPr>
          <p:nvPr>
            <p:ph type="body" sz="quarter" idx="71" hasCustomPrompt="1"/>
          </p:nvPr>
        </p:nvSpPr>
        <p:spPr>
          <a:xfrm>
            <a:off x="6113189"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06" name="Text Placeholder 21">
            <a:extLst>
              <a:ext uri="{FF2B5EF4-FFF2-40B4-BE49-F238E27FC236}">
                <a16:creationId xmlns:a16="http://schemas.microsoft.com/office/drawing/2014/main" id="{936E1553-2E4A-8727-C684-BFA15AF4776A}"/>
              </a:ext>
            </a:extLst>
          </p:cNvPr>
          <p:cNvSpPr>
            <a:spLocks noGrp="1"/>
          </p:cNvSpPr>
          <p:nvPr>
            <p:ph type="body" sz="quarter" idx="72" hasCustomPrompt="1"/>
          </p:nvPr>
        </p:nvSpPr>
        <p:spPr>
          <a:xfrm>
            <a:off x="8028857"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07" name="Text Placeholder 21">
            <a:extLst>
              <a:ext uri="{FF2B5EF4-FFF2-40B4-BE49-F238E27FC236}">
                <a16:creationId xmlns:a16="http://schemas.microsoft.com/office/drawing/2014/main" id="{72A245CC-3F9E-9F62-64A1-4F4B4AB36179}"/>
              </a:ext>
            </a:extLst>
          </p:cNvPr>
          <p:cNvSpPr>
            <a:spLocks noGrp="1"/>
          </p:cNvSpPr>
          <p:nvPr>
            <p:ph type="body" sz="quarter" idx="73" hasCustomPrompt="1"/>
          </p:nvPr>
        </p:nvSpPr>
        <p:spPr>
          <a:xfrm>
            <a:off x="9944525"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08" name="Text Placeholder 2">
            <a:extLst>
              <a:ext uri="{FF2B5EF4-FFF2-40B4-BE49-F238E27FC236}">
                <a16:creationId xmlns:a16="http://schemas.microsoft.com/office/drawing/2014/main" id="{EB4FE517-8212-BC60-AAA9-EB0BE0242EA4}"/>
              </a:ext>
            </a:extLst>
          </p:cNvPr>
          <p:cNvSpPr>
            <a:spLocks noGrp="1"/>
          </p:cNvSpPr>
          <p:nvPr>
            <p:ph type="body" sz="quarter" idx="12" hasCustomPrompt="1"/>
          </p:nvPr>
        </p:nvSpPr>
        <p:spPr>
          <a:xfrm>
            <a:off x="376913"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09" name="Text Placeholder 2">
            <a:extLst>
              <a:ext uri="{FF2B5EF4-FFF2-40B4-BE49-F238E27FC236}">
                <a16:creationId xmlns:a16="http://schemas.microsoft.com/office/drawing/2014/main" id="{DB081B09-D3EF-94DD-DCF1-FB7AA9E8707B}"/>
              </a:ext>
            </a:extLst>
          </p:cNvPr>
          <p:cNvSpPr>
            <a:spLocks noGrp="1"/>
          </p:cNvSpPr>
          <p:nvPr>
            <p:ph type="body" sz="quarter" idx="18" hasCustomPrompt="1"/>
          </p:nvPr>
        </p:nvSpPr>
        <p:spPr>
          <a:xfrm>
            <a:off x="2281852"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10" name="Text Placeholder 2">
            <a:extLst>
              <a:ext uri="{FF2B5EF4-FFF2-40B4-BE49-F238E27FC236}">
                <a16:creationId xmlns:a16="http://schemas.microsoft.com/office/drawing/2014/main" id="{7B127F26-EAF8-3788-EA29-18E7539DA8B8}"/>
              </a:ext>
            </a:extLst>
          </p:cNvPr>
          <p:cNvSpPr>
            <a:spLocks noGrp="1"/>
          </p:cNvSpPr>
          <p:nvPr>
            <p:ph type="body" sz="quarter" idx="24" hasCustomPrompt="1"/>
          </p:nvPr>
        </p:nvSpPr>
        <p:spPr>
          <a:xfrm>
            <a:off x="4197520"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11" name="Text Placeholder 2">
            <a:extLst>
              <a:ext uri="{FF2B5EF4-FFF2-40B4-BE49-F238E27FC236}">
                <a16:creationId xmlns:a16="http://schemas.microsoft.com/office/drawing/2014/main" id="{5B45C9D4-F0CE-91C5-49EB-1DEA56953684}"/>
              </a:ext>
            </a:extLst>
          </p:cNvPr>
          <p:cNvSpPr>
            <a:spLocks noGrp="1"/>
          </p:cNvSpPr>
          <p:nvPr>
            <p:ph type="body" sz="quarter" idx="30" hasCustomPrompt="1"/>
          </p:nvPr>
        </p:nvSpPr>
        <p:spPr>
          <a:xfrm>
            <a:off x="6113188"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12" name="Text Placeholder 2">
            <a:extLst>
              <a:ext uri="{FF2B5EF4-FFF2-40B4-BE49-F238E27FC236}">
                <a16:creationId xmlns:a16="http://schemas.microsoft.com/office/drawing/2014/main" id="{B5476F73-AB8B-A39A-8026-8042652F5014}"/>
              </a:ext>
            </a:extLst>
          </p:cNvPr>
          <p:cNvSpPr>
            <a:spLocks noGrp="1"/>
          </p:cNvSpPr>
          <p:nvPr>
            <p:ph type="body" sz="quarter" idx="36" hasCustomPrompt="1"/>
          </p:nvPr>
        </p:nvSpPr>
        <p:spPr>
          <a:xfrm>
            <a:off x="8028856"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13" name="Text Placeholder 2">
            <a:extLst>
              <a:ext uri="{FF2B5EF4-FFF2-40B4-BE49-F238E27FC236}">
                <a16:creationId xmlns:a16="http://schemas.microsoft.com/office/drawing/2014/main" id="{A3A8CF61-EEF4-8C57-F837-F623A44ECBEB}"/>
              </a:ext>
            </a:extLst>
          </p:cNvPr>
          <p:cNvSpPr>
            <a:spLocks noGrp="1"/>
          </p:cNvSpPr>
          <p:nvPr>
            <p:ph type="body" sz="quarter" idx="42" hasCustomPrompt="1"/>
          </p:nvPr>
        </p:nvSpPr>
        <p:spPr>
          <a:xfrm>
            <a:off x="9944524"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14" name="Text Placeholder 21">
            <a:extLst>
              <a:ext uri="{FF2B5EF4-FFF2-40B4-BE49-F238E27FC236}">
                <a16:creationId xmlns:a16="http://schemas.microsoft.com/office/drawing/2014/main" id="{14C2D7A6-3248-6EA6-A3F1-218EF010F11B}"/>
              </a:ext>
            </a:extLst>
          </p:cNvPr>
          <p:cNvSpPr>
            <a:spLocks noGrp="1"/>
          </p:cNvSpPr>
          <p:nvPr>
            <p:ph type="body" sz="quarter" idx="74" hasCustomPrompt="1"/>
          </p:nvPr>
        </p:nvSpPr>
        <p:spPr>
          <a:xfrm>
            <a:off x="376914"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15" name="Text Placeholder 21">
            <a:extLst>
              <a:ext uri="{FF2B5EF4-FFF2-40B4-BE49-F238E27FC236}">
                <a16:creationId xmlns:a16="http://schemas.microsoft.com/office/drawing/2014/main" id="{EE495DC4-7BDB-4380-996E-04DD17A2D5E4}"/>
              </a:ext>
            </a:extLst>
          </p:cNvPr>
          <p:cNvSpPr>
            <a:spLocks noGrp="1"/>
          </p:cNvSpPr>
          <p:nvPr>
            <p:ph type="body" sz="quarter" idx="75" hasCustomPrompt="1"/>
          </p:nvPr>
        </p:nvSpPr>
        <p:spPr>
          <a:xfrm>
            <a:off x="2281853"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16" name="Text Placeholder 21">
            <a:extLst>
              <a:ext uri="{FF2B5EF4-FFF2-40B4-BE49-F238E27FC236}">
                <a16:creationId xmlns:a16="http://schemas.microsoft.com/office/drawing/2014/main" id="{1B68C71D-961A-D782-7E54-7034328D61A9}"/>
              </a:ext>
            </a:extLst>
          </p:cNvPr>
          <p:cNvSpPr>
            <a:spLocks noGrp="1"/>
          </p:cNvSpPr>
          <p:nvPr>
            <p:ph type="body" sz="quarter" idx="76" hasCustomPrompt="1"/>
          </p:nvPr>
        </p:nvSpPr>
        <p:spPr>
          <a:xfrm>
            <a:off x="4197521"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17" name="Text Placeholder 21">
            <a:extLst>
              <a:ext uri="{FF2B5EF4-FFF2-40B4-BE49-F238E27FC236}">
                <a16:creationId xmlns:a16="http://schemas.microsoft.com/office/drawing/2014/main" id="{506A6ABC-05D4-0076-A0CA-03160D3DCAAB}"/>
              </a:ext>
            </a:extLst>
          </p:cNvPr>
          <p:cNvSpPr>
            <a:spLocks noGrp="1"/>
          </p:cNvSpPr>
          <p:nvPr>
            <p:ph type="body" sz="quarter" idx="77" hasCustomPrompt="1"/>
          </p:nvPr>
        </p:nvSpPr>
        <p:spPr>
          <a:xfrm>
            <a:off x="6113189"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18" name="Text Placeholder 21">
            <a:extLst>
              <a:ext uri="{FF2B5EF4-FFF2-40B4-BE49-F238E27FC236}">
                <a16:creationId xmlns:a16="http://schemas.microsoft.com/office/drawing/2014/main" id="{9C9F42F0-E36F-D27E-30AE-7A305A28623F}"/>
              </a:ext>
            </a:extLst>
          </p:cNvPr>
          <p:cNvSpPr>
            <a:spLocks noGrp="1"/>
          </p:cNvSpPr>
          <p:nvPr>
            <p:ph type="body" sz="quarter" idx="78" hasCustomPrompt="1"/>
          </p:nvPr>
        </p:nvSpPr>
        <p:spPr>
          <a:xfrm>
            <a:off x="8028857"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19" name="Text Placeholder 21">
            <a:extLst>
              <a:ext uri="{FF2B5EF4-FFF2-40B4-BE49-F238E27FC236}">
                <a16:creationId xmlns:a16="http://schemas.microsoft.com/office/drawing/2014/main" id="{75478D05-F491-D8DD-BE67-17E8BB24BDB9}"/>
              </a:ext>
            </a:extLst>
          </p:cNvPr>
          <p:cNvSpPr>
            <a:spLocks noGrp="1"/>
          </p:cNvSpPr>
          <p:nvPr>
            <p:ph type="body" sz="quarter" idx="79" hasCustomPrompt="1"/>
          </p:nvPr>
        </p:nvSpPr>
        <p:spPr>
          <a:xfrm>
            <a:off x="9944525"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20" name="Text Placeholder 2">
            <a:extLst>
              <a:ext uri="{FF2B5EF4-FFF2-40B4-BE49-F238E27FC236}">
                <a16:creationId xmlns:a16="http://schemas.microsoft.com/office/drawing/2014/main" id="{A6AECCA9-AF4A-B1B7-29A0-EA69A7E40E82}"/>
              </a:ext>
            </a:extLst>
          </p:cNvPr>
          <p:cNvSpPr>
            <a:spLocks noGrp="1"/>
          </p:cNvSpPr>
          <p:nvPr>
            <p:ph type="body" sz="quarter" idx="13" hasCustomPrompt="1"/>
          </p:nvPr>
        </p:nvSpPr>
        <p:spPr>
          <a:xfrm>
            <a:off x="376913"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21" name="Text Placeholder 2">
            <a:extLst>
              <a:ext uri="{FF2B5EF4-FFF2-40B4-BE49-F238E27FC236}">
                <a16:creationId xmlns:a16="http://schemas.microsoft.com/office/drawing/2014/main" id="{78DC0064-B407-9D51-8C76-7BF1794B2766}"/>
              </a:ext>
            </a:extLst>
          </p:cNvPr>
          <p:cNvSpPr>
            <a:spLocks noGrp="1"/>
          </p:cNvSpPr>
          <p:nvPr>
            <p:ph type="body" sz="quarter" idx="19" hasCustomPrompt="1"/>
          </p:nvPr>
        </p:nvSpPr>
        <p:spPr>
          <a:xfrm>
            <a:off x="2281852"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22" name="Text Placeholder 2">
            <a:extLst>
              <a:ext uri="{FF2B5EF4-FFF2-40B4-BE49-F238E27FC236}">
                <a16:creationId xmlns:a16="http://schemas.microsoft.com/office/drawing/2014/main" id="{13AC2618-0544-C79D-5E8D-02CA3BE6F8B1}"/>
              </a:ext>
            </a:extLst>
          </p:cNvPr>
          <p:cNvSpPr>
            <a:spLocks noGrp="1"/>
          </p:cNvSpPr>
          <p:nvPr>
            <p:ph type="body" sz="quarter" idx="25" hasCustomPrompt="1"/>
          </p:nvPr>
        </p:nvSpPr>
        <p:spPr>
          <a:xfrm>
            <a:off x="4197520"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23" name="Text Placeholder 2">
            <a:extLst>
              <a:ext uri="{FF2B5EF4-FFF2-40B4-BE49-F238E27FC236}">
                <a16:creationId xmlns:a16="http://schemas.microsoft.com/office/drawing/2014/main" id="{1BECE144-F4F4-E27E-EF82-A377D69E33FE}"/>
              </a:ext>
            </a:extLst>
          </p:cNvPr>
          <p:cNvSpPr>
            <a:spLocks noGrp="1"/>
          </p:cNvSpPr>
          <p:nvPr>
            <p:ph type="body" sz="quarter" idx="31" hasCustomPrompt="1"/>
          </p:nvPr>
        </p:nvSpPr>
        <p:spPr>
          <a:xfrm>
            <a:off x="6113188"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24" name="Text Placeholder 2">
            <a:extLst>
              <a:ext uri="{FF2B5EF4-FFF2-40B4-BE49-F238E27FC236}">
                <a16:creationId xmlns:a16="http://schemas.microsoft.com/office/drawing/2014/main" id="{F24AD8EC-B5A9-6B84-2A55-6CD1D3CC6224}"/>
              </a:ext>
            </a:extLst>
          </p:cNvPr>
          <p:cNvSpPr>
            <a:spLocks noGrp="1"/>
          </p:cNvSpPr>
          <p:nvPr>
            <p:ph type="body" sz="quarter" idx="37" hasCustomPrompt="1"/>
          </p:nvPr>
        </p:nvSpPr>
        <p:spPr>
          <a:xfrm>
            <a:off x="8028856"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25" name="Text Placeholder 2">
            <a:extLst>
              <a:ext uri="{FF2B5EF4-FFF2-40B4-BE49-F238E27FC236}">
                <a16:creationId xmlns:a16="http://schemas.microsoft.com/office/drawing/2014/main" id="{8BD25FCB-F4AD-92F7-4823-81157B715A0B}"/>
              </a:ext>
            </a:extLst>
          </p:cNvPr>
          <p:cNvSpPr>
            <a:spLocks noGrp="1"/>
          </p:cNvSpPr>
          <p:nvPr>
            <p:ph type="body" sz="quarter" idx="43" hasCustomPrompt="1"/>
          </p:nvPr>
        </p:nvSpPr>
        <p:spPr>
          <a:xfrm>
            <a:off x="9944524"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26" name="Text Placeholder 21">
            <a:extLst>
              <a:ext uri="{FF2B5EF4-FFF2-40B4-BE49-F238E27FC236}">
                <a16:creationId xmlns:a16="http://schemas.microsoft.com/office/drawing/2014/main" id="{99D700D4-52B7-A484-3FB8-9A20ABD28829}"/>
              </a:ext>
            </a:extLst>
          </p:cNvPr>
          <p:cNvSpPr>
            <a:spLocks noGrp="1"/>
          </p:cNvSpPr>
          <p:nvPr>
            <p:ph type="body" sz="quarter" idx="80" hasCustomPrompt="1"/>
          </p:nvPr>
        </p:nvSpPr>
        <p:spPr>
          <a:xfrm>
            <a:off x="376914"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27" name="Text Placeholder 21">
            <a:extLst>
              <a:ext uri="{FF2B5EF4-FFF2-40B4-BE49-F238E27FC236}">
                <a16:creationId xmlns:a16="http://schemas.microsoft.com/office/drawing/2014/main" id="{1370AA38-B305-2C9B-B03B-E097B2FB18D6}"/>
              </a:ext>
            </a:extLst>
          </p:cNvPr>
          <p:cNvSpPr>
            <a:spLocks noGrp="1"/>
          </p:cNvSpPr>
          <p:nvPr>
            <p:ph type="body" sz="quarter" idx="81" hasCustomPrompt="1"/>
          </p:nvPr>
        </p:nvSpPr>
        <p:spPr>
          <a:xfrm>
            <a:off x="2281853"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46" name="Text Placeholder 21">
            <a:extLst>
              <a:ext uri="{FF2B5EF4-FFF2-40B4-BE49-F238E27FC236}">
                <a16:creationId xmlns:a16="http://schemas.microsoft.com/office/drawing/2014/main" id="{B2F0C684-D314-DF5E-B143-4BC38C938E52}"/>
              </a:ext>
            </a:extLst>
          </p:cNvPr>
          <p:cNvSpPr>
            <a:spLocks noGrp="1"/>
          </p:cNvSpPr>
          <p:nvPr>
            <p:ph type="body" sz="quarter" idx="82" hasCustomPrompt="1"/>
          </p:nvPr>
        </p:nvSpPr>
        <p:spPr>
          <a:xfrm>
            <a:off x="4197521"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47" name="Text Placeholder 21">
            <a:extLst>
              <a:ext uri="{FF2B5EF4-FFF2-40B4-BE49-F238E27FC236}">
                <a16:creationId xmlns:a16="http://schemas.microsoft.com/office/drawing/2014/main" id="{9E4DBA66-2DEA-E3F4-D0E2-23870F9C8E1D}"/>
              </a:ext>
            </a:extLst>
          </p:cNvPr>
          <p:cNvSpPr>
            <a:spLocks noGrp="1"/>
          </p:cNvSpPr>
          <p:nvPr>
            <p:ph type="body" sz="quarter" idx="83" hasCustomPrompt="1"/>
          </p:nvPr>
        </p:nvSpPr>
        <p:spPr>
          <a:xfrm>
            <a:off x="6113189"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48" name="Text Placeholder 21">
            <a:extLst>
              <a:ext uri="{FF2B5EF4-FFF2-40B4-BE49-F238E27FC236}">
                <a16:creationId xmlns:a16="http://schemas.microsoft.com/office/drawing/2014/main" id="{33B9AF83-92D4-252F-7EA7-10BB9428442D}"/>
              </a:ext>
            </a:extLst>
          </p:cNvPr>
          <p:cNvSpPr>
            <a:spLocks noGrp="1"/>
          </p:cNvSpPr>
          <p:nvPr>
            <p:ph type="body" sz="quarter" idx="84" hasCustomPrompt="1"/>
          </p:nvPr>
        </p:nvSpPr>
        <p:spPr>
          <a:xfrm>
            <a:off x="8028857"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49" name="Text Placeholder 21">
            <a:extLst>
              <a:ext uri="{FF2B5EF4-FFF2-40B4-BE49-F238E27FC236}">
                <a16:creationId xmlns:a16="http://schemas.microsoft.com/office/drawing/2014/main" id="{DC0A7E59-C698-4295-7322-5AD2EB2BA583}"/>
              </a:ext>
            </a:extLst>
          </p:cNvPr>
          <p:cNvSpPr>
            <a:spLocks noGrp="1"/>
          </p:cNvSpPr>
          <p:nvPr>
            <p:ph type="body" sz="quarter" idx="85" hasCustomPrompt="1"/>
          </p:nvPr>
        </p:nvSpPr>
        <p:spPr>
          <a:xfrm>
            <a:off x="9944525"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50" name="Text Placeholder 2">
            <a:extLst>
              <a:ext uri="{FF2B5EF4-FFF2-40B4-BE49-F238E27FC236}">
                <a16:creationId xmlns:a16="http://schemas.microsoft.com/office/drawing/2014/main" id="{35B3A78F-6797-7C71-08F4-3764183BBA38}"/>
              </a:ext>
            </a:extLst>
          </p:cNvPr>
          <p:cNvSpPr>
            <a:spLocks noGrp="1"/>
          </p:cNvSpPr>
          <p:nvPr>
            <p:ph type="body" sz="quarter" idx="14" hasCustomPrompt="1"/>
          </p:nvPr>
        </p:nvSpPr>
        <p:spPr>
          <a:xfrm>
            <a:off x="376913"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51" name="Text Placeholder 2">
            <a:extLst>
              <a:ext uri="{FF2B5EF4-FFF2-40B4-BE49-F238E27FC236}">
                <a16:creationId xmlns:a16="http://schemas.microsoft.com/office/drawing/2014/main" id="{0B302895-3BB4-311C-9A35-DB437C9E476F}"/>
              </a:ext>
            </a:extLst>
          </p:cNvPr>
          <p:cNvSpPr>
            <a:spLocks noGrp="1"/>
          </p:cNvSpPr>
          <p:nvPr>
            <p:ph type="body" sz="quarter" idx="20" hasCustomPrompt="1"/>
          </p:nvPr>
        </p:nvSpPr>
        <p:spPr>
          <a:xfrm>
            <a:off x="2281852"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52" name="Text Placeholder 2">
            <a:extLst>
              <a:ext uri="{FF2B5EF4-FFF2-40B4-BE49-F238E27FC236}">
                <a16:creationId xmlns:a16="http://schemas.microsoft.com/office/drawing/2014/main" id="{D3A5B1B0-8D96-4200-A7F0-9AEBD9A5CB6C}"/>
              </a:ext>
            </a:extLst>
          </p:cNvPr>
          <p:cNvSpPr>
            <a:spLocks noGrp="1"/>
          </p:cNvSpPr>
          <p:nvPr>
            <p:ph type="body" sz="quarter" idx="26" hasCustomPrompt="1"/>
          </p:nvPr>
        </p:nvSpPr>
        <p:spPr>
          <a:xfrm>
            <a:off x="4197520"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53" name="Text Placeholder 2">
            <a:extLst>
              <a:ext uri="{FF2B5EF4-FFF2-40B4-BE49-F238E27FC236}">
                <a16:creationId xmlns:a16="http://schemas.microsoft.com/office/drawing/2014/main" id="{3DA23A45-4A20-B304-DF0D-DB7678CD013A}"/>
              </a:ext>
            </a:extLst>
          </p:cNvPr>
          <p:cNvSpPr>
            <a:spLocks noGrp="1"/>
          </p:cNvSpPr>
          <p:nvPr>
            <p:ph type="body" sz="quarter" idx="32" hasCustomPrompt="1"/>
          </p:nvPr>
        </p:nvSpPr>
        <p:spPr>
          <a:xfrm>
            <a:off x="6113188"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54" name="Text Placeholder 2">
            <a:extLst>
              <a:ext uri="{FF2B5EF4-FFF2-40B4-BE49-F238E27FC236}">
                <a16:creationId xmlns:a16="http://schemas.microsoft.com/office/drawing/2014/main" id="{2DA9A7EB-2A0E-0D1F-B540-2E7D5FF872F9}"/>
              </a:ext>
            </a:extLst>
          </p:cNvPr>
          <p:cNvSpPr>
            <a:spLocks noGrp="1"/>
          </p:cNvSpPr>
          <p:nvPr>
            <p:ph type="body" sz="quarter" idx="38" hasCustomPrompt="1"/>
          </p:nvPr>
        </p:nvSpPr>
        <p:spPr>
          <a:xfrm>
            <a:off x="8028856"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55" name="Text Placeholder 2">
            <a:extLst>
              <a:ext uri="{FF2B5EF4-FFF2-40B4-BE49-F238E27FC236}">
                <a16:creationId xmlns:a16="http://schemas.microsoft.com/office/drawing/2014/main" id="{6FDA01C5-E968-8D71-963E-60A24013B85D}"/>
              </a:ext>
            </a:extLst>
          </p:cNvPr>
          <p:cNvSpPr>
            <a:spLocks noGrp="1"/>
          </p:cNvSpPr>
          <p:nvPr>
            <p:ph type="body" sz="quarter" idx="44" hasCustomPrompt="1"/>
          </p:nvPr>
        </p:nvSpPr>
        <p:spPr>
          <a:xfrm>
            <a:off x="9944524"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65" name="Text Placeholder 21">
            <a:extLst>
              <a:ext uri="{FF2B5EF4-FFF2-40B4-BE49-F238E27FC236}">
                <a16:creationId xmlns:a16="http://schemas.microsoft.com/office/drawing/2014/main" id="{31925EBC-73BC-5E27-ABEF-8526642180B2}"/>
              </a:ext>
            </a:extLst>
          </p:cNvPr>
          <p:cNvSpPr>
            <a:spLocks noGrp="1"/>
          </p:cNvSpPr>
          <p:nvPr>
            <p:ph type="body" sz="quarter" idx="86" hasCustomPrompt="1"/>
          </p:nvPr>
        </p:nvSpPr>
        <p:spPr>
          <a:xfrm>
            <a:off x="376914"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69" name="Text Placeholder 2">
            <a:extLst>
              <a:ext uri="{FF2B5EF4-FFF2-40B4-BE49-F238E27FC236}">
                <a16:creationId xmlns:a16="http://schemas.microsoft.com/office/drawing/2014/main" id="{77E89166-3D0F-D8C6-4B28-983FA3F534D7}"/>
              </a:ext>
            </a:extLst>
          </p:cNvPr>
          <p:cNvSpPr>
            <a:spLocks noGrp="1"/>
          </p:cNvSpPr>
          <p:nvPr>
            <p:ph type="body" sz="quarter" idx="15" hasCustomPrompt="1"/>
          </p:nvPr>
        </p:nvSpPr>
        <p:spPr>
          <a:xfrm>
            <a:off x="376913"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75" name="Text Placeholder 21">
            <a:extLst>
              <a:ext uri="{FF2B5EF4-FFF2-40B4-BE49-F238E27FC236}">
                <a16:creationId xmlns:a16="http://schemas.microsoft.com/office/drawing/2014/main" id="{69A977C7-BABE-D68D-5B99-7D7E3D9907FC}"/>
              </a:ext>
            </a:extLst>
          </p:cNvPr>
          <p:cNvSpPr>
            <a:spLocks noGrp="1"/>
          </p:cNvSpPr>
          <p:nvPr>
            <p:ph type="body" sz="quarter" idx="98" hasCustomPrompt="1"/>
          </p:nvPr>
        </p:nvSpPr>
        <p:spPr>
          <a:xfrm>
            <a:off x="2281853"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76" name="Text Placeholder 21">
            <a:extLst>
              <a:ext uri="{FF2B5EF4-FFF2-40B4-BE49-F238E27FC236}">
                <a16:creationId xmlns:a16="http://schemas.microsoft.com/office/drawing/2014/main" id="{12B4B6A6-D5C2-DDAE-D588-1E129525B1CC}"/>
              </a:ext>
            </a:extLst>
          </p:cNvPr>
          <p:cNvSpPr>
            <a:spLocks noGrp="1"/>
          </p:cNvSpPr>
          <p:nvPr>
            <p:ph type="body" sz="quarter" idx="99" hasCustomPrompt="1"/>
          </p:nvPr>
        </p:nvSpPr>
        <p:spPr>
          <a:xfrm>
            <a:off x="4197521"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77" name="Text Placeholder 21">
            <a:extLst>
              <a:ext uri="{FF2B5EF4-FFF2-40B4-BE49-F238E27FC236}">
                <a16:creationId xmlns:a16="http://schemas.microsoft.com/office/drawing/2014/main" id="{AFDAD857-1D1B-7098-9882-EB2AA5DDEE1F}"/>
              </a:ext>
            </a:extLst>
          </p:cNvPr>
          <p:cNvSpPr>
            <a:spLocks noGrp="1"/>
          </p:cNvSpPr>
          <p:nvPr>
            <p:ph type="body" sz="quarter" idx="100" hasCustomPrompt="1"/>
          </p:nvPr>
        </p:nvSpPr>
        <p:spPr>
          <a:xfrm>
            <a:off x="6113189"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79" name="Text Placeholder 21">
            <a:extLst>
              <a:ext uri="{FF2B5EF4-FFF2-40B4-BE49-F238E27FC236}">
                <a16:creationId xmlns:a16="http://schemas.microsoft.com/office/drawing/2014/main" id="{1467748A-CCAF-EFE5-8618-4E2A5DEB5263}"/>
              </a:ext>
            </a:extLst>
          </p:cNvPr>
          <p:cNvSpPr>
            <a:spLocks noGrp="1"/>
          </p:cNvSpPr>
          <p:nvPr>
            <p:ph type="body" sz="quarter" idx="101" hasCustomPrompt="1"/>
          </p:nvPr>
        </p:nvSpPr>
        <p:spPr>
          <a:xfrm>
            <a:off x="8028857"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80" name="Text Placeholder 21">
            <a:extLst>
              <a:ext uri="{FF2B5EF4-FFF2-40B4-BE49-F238E27FC236}">
                <a16:creationId xmlns:a16="http://schemas.microsoft.com/office/drawing/2014/main" id="{14E21924-33AF-43D9-0067-D034E6757CE7}"/>
              </a:ext>
            </a:extLst>
          </p:cNvPr>
          <p:cNvSpPr>
            <a:spLocks noGrp="1"/>
          </p:cNvSpPr>
          <p:nvPr>
            <p:ph type="body" sz="quarter" idx="102" hasCustomPrompt="1"/>
          </p:nvPr>
        </p:nvSpPr>
        <p:spPr>
          <a:xfrm>
            <a:off x="9944525"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81" name="Text Placeholder 2">
            <a:extLst>
              <a:ext uri="{FF2B5EF4-FFF2-40B4-BE49-F238E27FC236}">
                <a16:creationId xmlns:a16="http://schemas.microsoft.com/office/drawing/2014/main" id="{5079BC17-A6BD-E41D-C9FA-2413240AB93E}"/>
              </a:ext>
            </a:extLst>
          </p:cNvPr>
          <p:cNvSpPr>
            <a:spLocks noGrp="1"/>
          </p:cNvSpPr>
          <p:nvPr>
            <p:ph type="body" sz="quarter" idx="103" hasCustomPrompt="1"/>
          </p:nvPr>
        </p:nvSpPr>
        <p:spPr>
          <a:xfrm>
            <a:off x="2281852"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82" name="Text Placeholder 2">
            <a:extLst>
              <a:ext uri="{FF2B5EF4-FFF2-40B4-BE49-F238E27FC236}">
                <a16:creationId xmlns:a16="http://schemas.microsoft.com/office/drawing/2014/main" id="{8FABE390-B6BF-B169-348B-EB555788EFAC}"/>
              </a:ext>
            </a:extLst>
          </p:cNvPr>
          <p:cNvSpPr>
            <a:spLocks noGrp="1"/>
          </p:cNvSpPr>
          <p:nvPr>
            <p:ph type="body" sz="quarter" idx="104" hasCustomPrompt="1"/>
          </p:nvPr>
        </p:nvSpPr>
        <p:spPr>
          <a:xfrm>
            <a:off x="4197520"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83" name="Text Placeholder 2">
            <a:extLst>
              <a:ext uri="{FF2B5EF4-FFF2-40B4-BE49-F238E27FC236}">
                <a16:creationId xmlns:a16="http://schemas.microsoft.com/office/drawing/2014/main" id="{CF024612-D70B-C6D2-182D-BE4753839767}"/>
              </a:ext>
            </a:extLst>
          </p:cNvPr>
          <p:cNvSpPr>
            <a:spLocks noGrp="1"/>
          </p:cNvSpPr>
          <p:nvPr>
            <p:ph type="body" sz="quarter" idx="105" hasCustomPrompt="1"/>
          </p:nvPr>
        </p:nvSpPr>
        <p:spPr>
          <a:xfrm>
            <a:off x="6113188"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84" name="Text Placeholder 2">
            <a:extLst>
              <a:ext uri="{FF2B5EF4-FFF2-40B4-BE49-F238E27FC236}">
                <a16:creationId xmlns:a16="http://schemas.microsoft.com/office/drawing/2014/main" id="{B979B3EC-1BDD-ECF6-8581-56AFA89AFC14}"/>
              </a:ext>
            </a:extLst>
          </p:cNvPr>
          <p:cNvSpPr>
            <a:spLocks noGrp="1"/>
          </p:cNvSpPr>
          <p:nvPr>
            <p:ph type="body" sz="quarter" idx="106" hasCustomPrompt="1"/>
          </p:nvPr>
        </p:nvSpPr>
        <p:spPr>
          <a:xfrm>
            <a:off x="8028856"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85" name="Text Placeholder 2">
            <a:extLst>
              <a:ext uri="{FF2B5EF4-FFF2-40B4-BE49-F238E27FC236}">
                <a16:creationId xmlns:a16="http://schemas.microsoft.com/office/drawing/2014/main" id="{86B1F8B7-3F93-BD97-A7E3-7CF500BCE3E7}"/>
              </a:ext>
            </a:extLst>
          </p:cNvPr>
          <p:cNvSpPr>
            <a:spLocks noGrp="1"/>
          </p:cNvSpPr>
          <p:nvPr>
            <p:ph type="body" sz="quarter" idx="107" hasCustomPrompt="1"/>
          </p:nvPr>
        </p:nvSpPr>
        <p:spPr>
          <a:xfrm>
            <a:off x="9944524"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Tree>
    <p:extLst>
      <p:ext uri="{BB962C8B-B14F-4D97-AF65-F5344CB8AC3E}">
        <p14:creationId xmlns:p14="http://schemas.microsoft.com/office/powerpoint/2010/main" val="332013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June">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CB9D383-5863-4165-A65B-A24AACAD1DCA}"/>
              </a:ext>
            </a:extLst>
          </p:cNvPr>
          <p:cNvSpPr>
            <a:spLocks noGrp="1"/>
          </p:cNvSpPr>
          <p:nvPr>
            <p:ph type="title" hasCustomPrompt="1"/>
          </p:nvPr>
        </p:nvSpPr>
        <p:spPr>
          <a:xfrm>
            <a:off x="365761" y="242210"/>
            <a:ext cx="9884833" cy="384048"/>
          </a:xfrm>
        </p:spPr>
        <p:txBody>
          <a:bodyPr lIns="0"/>
          <a:lstStyle>
            <a:lvl1pPr>
              <a:defRPr/>
            </a:lvl1pPr>
          </a:lstStyle>
          <a:p>
            <a:r>
              <a:rPr lang="en-US"/>
              <a:t>Add title here</a:t>
            </a:r>
            <a:endParaRPr lang="en-US" noProof="0"/>
          </a:p>
        </p:txBody>
      </p:sp>
      <p:sp>
        <p:nvSpPr>
          <p:cNvPr id="20" name="Text Placeholder 13">
            <a:extLst>
              <a:ext uri="{FF2B5EF4-FFF2-40B4-BE49-F238E27FC236}">
                <a16:creationId xmlns:a16="http://schemas.microsoft.com/office/drawing/2014/main" id="{6B0FF4FF-E5D9-FAC6-B708-1AC23C3ADE27}"/>
              </a:ext>
            </a:extLst>
          </p:cNvPr>
          <p:cNvSpPr>
            <a:spLocks noGrp="1"/>
          </p:cNvSpPr>
          <p:nvPr>
            <p:ph type="body" sz="quarter" idx="55" hasCustomPrompt="1"/>
          </p:nvPr>
        </p:nvSpPr>
        <p:spPr>
          <a:xfrm>
            <a:off x="10250594" y="228600"/>
            <a:ext cx="1652057" cy="411268"/>
          </a:xfrm>
        </p:spPr>
        <p:txBody>
          <a:bodyPr>
            <a:noAutofit/>
          </a:bodyPr>
          <a:lstStyle>
            <a:lvl1pPr marL="0" indent="0" algn="r">
              <a:buNone/>
              <a:defRPr sz="2400" b="0"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YEAR</a:t>
            </a:r>
          </a:p>
        </p:txBody>
      </p:sp>
      <p:sp>
        <p:nvSpPr>
          <p:cNvPr id="14" name="Text Placeholder 13">
            <a:extLst>
              <a:ext uri="{FF2B5EF4-FFF2-40B4-BE49-F238E27FC236}">
                <a16:creationId xmlns:a16="http://schemas.microsoft.com/office/drawing/2014/main" id="{4B65A319-3BE3-B703-B537-CDD2D2D69834}"/>
              </a:ext>
            </a:extLst>
          </p:cNvPr>
          <p:cNvSpPr>
            <a:spLocks noGrp="1"/>
          </p:cNvSpPr>
          <p:nvPr>
            <p:ph type="body" sz="quarter" idx="49" hasCustomPrompt="1"/>
          </p:nvPr>
        </p:nvSpPr>
        <p:spPr>
          <a:xfrm>
            <a:off x="376914"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15" name="Text Placeholder 13">
            <a:extLst>
              <a:ext uri="{FF2B5EF4-FFF2-40B4-BE49-F238E27FC236}">
                <a16:creationId xmlns:a16="http://schemas.microsoft.com/office/drawing/2014/main" id="{3E5EAA0D-AAE6-2B27-DBF1-6CB2AC8A4A94}"/>
              </a:ext>
            </a:extLst>
          </p:cNvPr>
          <p:cNvSpPr>
            <a:spLocks noGrp="1"/>
          </p:cNvSpPr>
          <p:nvPr>
            <p:ph type="body" sz="quarter" idx="50" hasCustomPrompt="1"/>
          </p:nvPr>
        </p:nvSpPr>
        <p:spPr>
          <a:xfrm>
            <a:off x="2281853"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16" name="Text Placeholder 13">
            <a:extLst>
              <a:ext uri="{FF2B5EF4-FFF2-40B4-BE49-F238E27FC236}">
                <a16:creationId xmlns:a16="http://schemas.microsoft.com/office/drawing/2014/main" id="{E1EABED0-9877-B182-B936-5B7D5C42EE06}"/>
              </a:ext>
            </a:extLst>
          </p:cNvPr>
          <p:cNvSpPr>
            <a:spLocks noGrp="1"/>
          </p:cNvSpPr>
          <p:nvPr>
            <p:ph type="body" sz="quarter" idx="51" hasCustomPrompt="1"/>
          </p:nvPr>
        </p:nvSpPr>
        <p:spPr>
          <a:xfrm>
            <a:off x="4197521"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17" name="Text Placeholder 13">
            <a:extLst>
              <a:ext uri="{FF2B5EF4-FFF2-40B4-BE49-F238E27FC236}">
                <a16:creationId xmlns:a16="http://schemas.microsoft.com/office/drawing/2014/main" id="{9DCBE9C3-F4A2-C61D-F222-B713D947049F}"/>
              </a:ext>
            </a:extLst>
          </p:cNvPr>
          <p:cNvSpPr>
            <a:spLocks noGrp="1"/>
          </p:cNvSpPr>
          <p:nvPr>
            <p:ph type="body" sz="quarter" idx="52" hasCustomPrompt="1"/>
          </p:nvPr>
        </p:nvSpPr>
        <p:spPr>
          <a:xfrm>
            <a:off x="6113189"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18" name="Text Placeholder 13">
            <a:extLst>
              <a:ext uri="{FF2B5EF4-FFF2-40B4-BE49-F238E27FC236}">
                <a16:creationId xmlns:a16="http://schemas.microsoft.com/office/drawing/2014/main" id="{E1F55CCD-699B-2B4D-E012-47C5DD42B312}"/>
              </a:ext>
            </a:extLst>
          </p:cNvPr>
          <p:cNvSpPr>
            <a:spLocks noGrp="1"/>
          </p:cNvSpPr>
          <p:nvPr>
            <p:ph type="body" sz="quarter" idx="53" hasCustomPrompt="1"/>
          </p:nvPr>
        </p:nvSpPr>
        <p:spPr>
          <a:xfrm>
            <a:off x="8028857"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19" name="Text Placeholder 13">
            <a:extLst>
              <a:ext uri="{FF2B5EF4-FFF2-40B4-BE49-F238E27FC236}">
                <a16:creationId xmlns:a16="http://schemas.microsoft.com/office/drawing/2014/main" id="{10108122-0114-4233-1E31-7A47E98464DC}"/>
              </a:ext>
            </a:extLst>
          </p:cNvPr>
          <p:cNvSpPr>
            <a:spLocks noGrp="1"/>
          </p:cNvSpPr>
          <p:nvPr>
            <p:ph type="body" sz="quarter" idx="54" hasCustomPrompt="1"/>
          </p:nvPr>
        </p:nvSpPr>
        <p:spPr>
          <a:xfrm>
            <a:off x="9944525"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2" name="Date Placeholder 1"/>
          <p:cNvSpPr>
            <a:spLocks noGrp="1"/>
          </p:cNvSpPr>
          <p:nvPr>
            <p:ph type="dt" sz="half" idx="46"/>
          </p:nvPr>
        </p:nvSpPr>
        <p:spPr>
          <a:xfrm>
            <a:off x="406400" y="6629400"/>
            <a:ext cx="2844800" cy="182880"/>
          </a:xfrm>
        </p:spPr>
        <p:txBody>
          <a:bodyPr/>
          <a:lstStyle>
            <a:lvl1pPr>
              <a:defRPr>
                <a:solidFill>
                  <a:schemeClr val="tx2"/>
                </a:solidFill>
              </a:defRPr>
            </a:lvl1pPr>
          </a:lstStyle>
          <a:p>
            <a:endParaRPr lang="en-US"/>
          </a:p>
        </p:txBody>
      </p:sp>
      <p:sp>
        <p:nvSpPr>
          <p:cNvPr id="4" name="Footer Placeholder 3"/>
          <p:cNvSpPr>
            <a:spLocks noGrp="1"/>
          </p:cNvSpPr>
          <p:nvPr>
            <p:ph type="ftr" sz="quarter" idx="47"/>
          </p:nvPr>
        </p:nvSpPr>
        <p:spPr>
          <a:xfrm>
            <a:off x="4165600" y="6629400"/>
            <a:ext cx="3860800" cy="182880"/>
          </a:xfrm>
        </p:spPr>
        <p:txBody>
          <a:bodyPr/>
          <a:lstStyle>
            <a:lvl1pPr>
              <a:defRPr>
                <a:solidFill>
                  <a:schemeClr val="tx2"/>
                </a:solidFill>
              </a:defRPr>
            </a:lvl1pPr>
          </a:lstStyle>
          <a:p>
            <a:r>
              <a:rPr lang="en-US"/>
              <a:t>This presentation is for informational purposes only. For legal advice, please contact an attorney</a:t>
            </a:r>
          </a:p>
        </p:txBody>
      </p:sp>
      <p:sp>
        <p:nvSpPr>
          <p:cNvPr id="5" name="Slide Number Placeholder 4"/>
          <p:cNvSpPr>
            <a:spLocks noGrp="1"/>
          </p:cNvSpPr>
          <p:nvPr>
            <p:ph type="sldNum" sz="quarter" idx="48"/>
          </p:nvPr>
        </p:nvSpPr>
        <p:spPr>
          <a:xfrm>
            <a:off x="8981016" y="6631641"/>
            <a:ext cx="2844800" cy="182880"/>
          </a:xfrm>
        </p:spPr>
        <p:txBody>
          <a:bodyPr/>
          <a:lstStyle>
            <a:lvl1pPr>
              <a:defRPr>
                <a:solidFill>
                  <a:schemeClr val="tx2"/>
                </a:solidFill>
              </a:defRPr>
            </a:lvl1pPr>
          </a:lstStyle>
          <a:p>
            <a:fld id="{53CB5F7B-7C15-41FD-9488-0FCC5C0A130E}" type="slidenum">
              <a:rPr lang="en-US" smtClean="0"/>
              <a:pPr/>
              <a:t>‹#›</a:t>
            </a:fld>
            <a:endParaRPr lang="en-US"/>
          </a:p>
        </p:txBody>
      </p:sp>
      <p:sp>
        <p:nvSpPr>
          <p:cNvPr id="78" name="Instructional Text"/>
          <p:cNvSpPr/>
          <p:nvPr/>
        </p:nvSpPr>
        <p:spPr>
          <a:xfrm>
            <a:off x="12395200" y="-26670"/>
            <a:ext cx="1524000" cy="6858000"/>
          </a:xfrm>
          <a:prstGeom prst="roundRect">
            <a:avLst>
              <a:gd name="adj" fmla="val 6795"/>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200"/>
              </a:spcBef>
            </a:pPr>
            <a:r>
              <a:rPr lang="en-US" sz="1100" b="1" i="1" baseline="0" noProof="0">
                <a:solidFill>
                  <a:srgbClr val="FFFFFF"/>
                </a:solidFill>
                <a:latin typeface="Calibri" pitchFamily="34" charset="0"/>
                <a:cs typeface="Calibri" pitchFamily="34" charset="0"/>
              </a:rPr>
              <a:t>Note: </a:t>
            </a:r>
          </a:p>
          <a:p>
            <a:pPr>
              <a:spcBef>
                <a:spcPts val="1200"/>
              </a:spcBef>
            </a:pPr>
            <a:r>
              <a:rPr lang="en-US" sz="1100" b="1" i="1" baseline="0" noProof="0">
                <a:solidFill>
                  <a:srgbClr val="FFFFFF"/>
                </a:solidFill>
                <a:latin typeface="Calibri" pitchFamily="34" charset="0"/>
                <a:cs typeface="Calibri" pitchFamily="34" charset="0"/>
              </a:rPr>
              <a:t>You can print this template to use as a wall calendar.</a:t>
            </a:r>
            <a:r>
              <a:rPr lang="en-US" sz="1100" b="1" i="1" noProof="0">
                <a:solidFill>
                  <a:srgbClr val="FFFFFF"/>
                </a:solidFill>
                <a:latin typeface="Calibri" pitchFamily="34" charset="0"/>
                <a:cs typeface="Calibri" pitchFamily="34" charset="0"/>
              </a:rPr>
              <a:t> You can also copy the slide for any month to add to your own presentation.</a:t>
            </a:r>
          </a:p>
        </p:txBody>
      </p:sp>
      <p:sp>
        <p:nvSpPr>
          <p:cNvPr id="29" name="Text Placeholder 21">
            <a:extLst>
              <a:ext uri="{FF2B5EF4-FFF2-40B4-BE49-F238E27FC236}">
                <a16:creationId xmlns:a16="http://schemas.microsoft.com/office/drawing/2014/main" id="{37D0995D-3B02-3150-DC6B-7897CFEF4248}"/>
              </a:ext>
            </a:extLst>
          </p:cNvPr>
          <p:cNvSpPr>
            <a:spLocks noGrp="1"/>
          </p:cNvSpPr>
          <p:nvPr>
            <p:ph type="body" sz="quarter" idx="88" hasCustomPrompt="1"/>
          </p:nvPr>
        </p:nvSpPr>
        <p:spPr>
          <a:xfrm>
            <a:off x="376914"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30" name="Text Placeholder 21">
            <a:extLst>
              <a:ext uri="{FF2B5EF4-FFF2-40B4-BE49-F238E27FC236}">
                <a16:creationId xmlns:a16="http://schemas.microsoft.com/office/drawing/2014/main" id="{23C4F2A7-B1C9-D57D-9A39-DF0C36A14CF3}"/>
              </a:ext>
            </a:extLst>
          </p:cNvPr>
          <p:cNvSpPr>
            <a:spLocks noGrp="1"/>
          </p:cNvSpPr>
          <p:nvPr>
            <p:ph type="body" sz="quarter" idx="89" hasCustomPrompt="1"/>
          </p:nvPr>
        </p:nvSpPr>
        <p:spPr>
          <a:xfrm>
            <a:off x="2281853"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31" name="Text Placeholder 21">
            <a:extLst>
              <a:ext uri="{FF2B5EF4-FFF2-40B4-BE49-F238E27FC236}">
                <a16:creationId xmlns:a16="http://schemas.microsoft.com/office/drawing/2014/main" id="{5897080C-562E-9F9E-A606-225AA7567EF3}"/>
              </a:ext>
            </a:extLst>
          </p:cNvPr>
          <p:cNvSpPr>
            <a:spLocks noGrp="1"/>
          </p:cNvSpPr>
          <p:nvPr>
            <p:ph type="body" sz="quarter" idx="90" hasCustomPrompt="1"/>
          </p:nvPr>
        </p:nvSpPr>
        <p:spPr>
          <a:xfrm>
            <a:off x="4197521"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32" name="Text Placeholder 21">
            <a:extLst>
              <a:ext uri="{FF2B5EF4-FFF2-40B4-BE49-F238E27FC236}">
                <a16:creationId xmlns:a16="http://schemas.microsoft.com/office/drawing/2014/main" id="{EC664A28-F8B6-562D-7C7F-6DB553994584}"/>
              </a:ext>
            </a:extLst>
          </p:cNvPr>
          <p:cNvSpPr>
            <a:spLocks noGrp="1"/>
          </p:cNvSpPr>
          <p:nvPr>
            <p:ph type="body" sz="quarter" idx="91" hasCustomPrompt="1"/>
          </p:nvPr>
        </p:nvSpPr>
        <p:spPr>
          <a:xfrm>
            <a:off x="6113189"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33" name="Text Placeholder 21">
            <a:extLst>
              <a:ext uri="{FF2B5EF4-FFF2-40B4-BE49-F238E27FC236}">
                <a16:creationId xmlns:a16="http://schemas.microsoft.com/office/drawing/2014/main" id="{26BD7907-C97F-C217-A2F3-2F7071457222}"/>
              </a:ext>
            </a:extLst>
          </p:cNvPr>
          <p:cNvSpPr>
            <a:spLocks noGrp="1"/>
          </p:cNvSpPr>
          <p:nvPr>
            <p:ph type="body" sz="quarter" idx="92" hasCustomPrompt="1"/>
          </p:nvPr>
        </p:nvSpPr>
        <p:spPr>
          <a:xfrm>
            <a:off x="8028857"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41" name="Text Placeholder 21">
            <a:extLst>
              <a:ext uri="{FF2B5EF4-FFF2-40B4-BE49-F238E27FC236}">
                <a16:creationId xmlns:a16="http://schemas.microsoft.com/office/drawing/2014/main" id="{CFB3B4C2-3955-9DF4-FBA1-EA35BC585B88}"/>
              </a:ext>
            </a:extLst>
          </p:cNvPr>
          <p:cNvSpPr>
            <a:spLocks noGrp="1"/>
          </p:cNvSpPr>
          <p:nvPr>
            <p:ph type="body" sz="quarter" idx="61" hasCustomPrompt="1"/>
          </p:nvPr>
        </p:nvSpPr>
        <p:spPr>
          <a:xfrm>
            <a:off x="9944525"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45" name="Text Placeholder 2">
            <a:extLst>
              <a:ext uri="{FF2B5EF4-FFF2-40B4-BE49-F238E27FC236}">
                <a16:creationId xmlns:a16="http://schemas.microsoft.com/office/drawing/2014/main" id="{2BE1D4A2-7D86-033F-E193-C4E0AABEE4BD}"/>
              </a:ext>
            </a:extLst>
          </p:cNvPr>
          <p:cNvSpPr>
            <a:spLocks noGrp="1"/>
          </p:cNvSpPr>
          <p:nvPr>
            <p:ph type="body" sz="quarter" idx="93" hasCustomPrompt="1"/>
          </p:nvPr>
        </p:nvSpPr>
        <p:spPr>
          <a:xfrm>
            <a:off x="376913" y="1313070"/>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47" name="Text Placeholder 2">
            <a:extLst>
              <a:ext uri="{FF2B5EF4-FFF2-40B4-BE49-F238E27FC236}">
                <a16:creationId xmlns:a16="http://schemas.microsoft.com/office/drawing/2014/main" id="{9D784FD8-239A-81A2-1761-5AA9FC591EF5}"/>
              </a:ext>
            </a:extLst>
          </p:cNvPr>
          <p:cNvSpPr>
            <a:spLocks noGrp="1"/>
          </p:cNvSpPr>
          <p:nvPr>
            <p:ph type="body" sz="quarter" idx="94" hasCustomPrompt="1"/>
          </p:nvPr>
        </p:nvSpPr>
        <p:spPr>
          <a:xfrm>
            <a:off x="2281852" y="1313070"/>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51" name="Text Placeholder 2">
            <a:extLst>
              <a:ext uri="{FF2B5EF4-FFF2-40B4-BE49-F238E27FC236}">
                <a16:creationId xmlns:a16="http://schemas.microsoft.com/office/drawing/2014/main" id="{3A09D521-8365-C996-9F16-FEB3A87AD550}"/>
              </a:ext>
            </a:extLst>
          </p:cNvPr>
          <p:cNvSpPr>
            <a:spLocks noGrp="1"/>
          </p:cNvSpPr>
          <p:nvPr>
            <p:ph type="body" sz="quarter" idx="95" hasCustomPrompt="1"/>
          </p:nvPr>
        </p:nvSpPr>
        <p:spPr>
          <a:xfrm>
            <a:off x="4197520" y="1313070"/>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53" name="Text Placeholder 2">
            <a:extLst>
              <a:ext uri="{FF2B5EF4-FFF2-40B4-BE49-F238E27FC236}">
                <a16:creationId xmlns:a16="http://schemas.microsoft.com/office/drawing/2014/main" id="{8FDC2ACE-7212-BECB-6C62-4A83695D22FC}"/>
              </a:ext>
            </a:extLst>
          </p:cNvPr>
          <p:cNvSpPr>
            <a:spLocks noGrp="1"/>
          </p:cNvSpPr>
          <p:nvPr>
            <p:ph type="body" sz="quarter" idx="96" hasCustomPrompt="1"/>
          </p:nvPr>
        </p:nvSpPr>
        <p:spPr>
          <a:xfrm>
            <a:off x="6113188" y="1313070"/>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57" name="Text Placeholder 2">
            <a:extLst>
              <a:ext uri="{FF2B5EF4-FFF2-40B4-BE49-F238E27FC236}">
                <a16:creationId xmlns:a16="http://schemas.microsoft.com/office/drawing/2014/main" id="{B8523333-3C57-1D13-2D69-C222ADCC8944}"/>
              </a:ext>
            </a:extLst>
          </p:cNvPr>
          <p:cNvSpPr>
            <a:spLocks noGrp="1"/>
          </p:cNvSpPr>
          <p:nvPr>
            <p:ph type="body" sz="quarter" idx="97" hasCustomPrompt="1"/>
          </p:nvPr>
        </p:nvSpPr>
        <p:spPr>
          <a:xfrm>
            <a:off x="8028856" y="1313070"/>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63" name="Text Placeholder 2">
            <a:extLst>
              <a:ext uri="{FF2B5EF4-FFF2-40B4-BE49-F238E27FC236}">
                <a16:creationId xmlns:a16="http://schemas.microsoft.com/office/drawing/2014/main" id="{B2AB74BB-8C16-CB21-84DD-EC2379A4B9E6}"/>
              </a:ext>
            </a:extLst>
          </p:cNvPr>
          <p:cNvSpPr>
            <a:spLocks noGrp="1"/>
          </p:cNvSpPr>
          <p:nvPr>
            <p:ph type="body" sz="quarter" idx="41" hasCustomPrompt="1"/>
          </p:nvPr>
        </p:nvSpPr>
        <p:spPr>
          <a:xfrm>
            <a:off x="9944524" y="1313069"/>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792" name="Text Placeholder 21">
            <a:extLst>
              <a:ext uri="{FF2B5EF4-FFF2-40B4-BE49-F238E27FC236}">
                <a16:creationId xmlns:a16="http://schemas.microsoft.com/office/drawing/2014/main" id="{E1745DE7-CCBF-AC07-24D8-F1D2F8174ED1}"/>
              </a:ext>
            </a:extLst>
          </p:cNvPr>
          <p:cNvSpPr>
            <a:spLocks noGrp="1"/>
          </p:cNvSpPr>
          <p:nvPr>
            <p:ph type="body" sz="quarter" idx="62" hasCustomPrompt="1"/>
          </p:nvPr>
        </p:nvSpPr>
        <p:spPr>
          <a:xfrm>
            <a:off x="376914"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793" name="Text Placeholder 21">
            <a:extLst>
              <a:ext uri="{FF2B5EF4-FFF2-40B4-BE49-F238E27FC236}">
                <a16:creationId xmlns:a16="http://schemas.microsoft.com/office/drawing/2014/main" id="{816C0E4C-E8AD-0D27-35D5-45DD75486E63}"/>
              </a:ext>
            </a:extLst>
          </p:cNvPr>
          <p:cNvSpPr>
            <a:spLocks noGrp="1"/>
          </p:cNvSpPr>
          <p:nvPr>
            <p:ph type="body" sz="quarter" idx="63" hasCustomPrompt="1"/>
          </p:nvPr>
        </p:nvSpPr>
        <p:spPr>
          <a:xfrm>
            <a:off x="2281853"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794" name="Text Placeholder 21">
            <a:extLst>
              <a:ext uri="{FF2B5EF4-FFF2-40B4-BE49-F238E27FC236}">
                <a16:creationId xmlns:a16="http://schemas.microsoft.com/office/drawing/2014/main" id="{4E48A781-2296-61D5-FECB-D3CE853C2D7F}"/>
              </a:ext>
            </a:extLst>
          </p:cNvPr>
          <p:cNvSpPr>
            <a:spLocks noGrp="1"/>
          </p:cNvSpPr>
          <p:nvPr>
            <p:ph type="body" sz="quarter" idx="64" hasCustomPrompt="1"/>
          </p:nvPr>
        </p:nvSpPr>
        <p:spPr>
          <a:xfrm>
            <a:off x="4197521"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795" name="Text Placeholder 21">
            <a:extLst>
              <a:ext uri="{FF2B5EF4-FFF2-40B4-BE49-F238E27FC236}">
                <a16:creationId xmlns:a16="http://schemas.microsoft.com/office/drawing/2014/main" id="{E6BC9836-CB8A-2D56-D166-3B48790806F4}"/>
              </a:ext>
            </a:extLst>
          </p:cNvPr>
          <p:cNvSpPr>
            <a:spLocks noGrp="1"/>
          </p:cNvSpPr>
          <p:nvPr>
            <p:ph type="body" sz="quarter" idx="65" hasCustomPrompt="1"/>
          </p:nvPr>
        </p:nvSpPr>
        <p:spPr>
          <a:xfrm>
            <a:off x="6113189"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796" name="Text Placeholder 21">
            <a:extLst>
              <a:ext uri="{FF2B5EF4-FFF2-40B4-BE49-F238E27FC236}">
                <a16:creationId xmlns:a16="http://schemas.microsoft.com/office/drawing/2014/main" id="{F519A837-7108-1C10-6619-274C72E86A34}"/>
              </a:ext>
            </a:extLst>
          </p:cNvPr>
          <p:cNvSpPr>
            <a:spLocks noGrp="1"/>
          </p:cNvSpPr>
          <p:nvPr>
            <p:ph type="body" sz="quarter" idx="66" hasCustomPrompt="1"/>
          </p:nvPr>
        </p:nvSpPr>
        <p:spPr>
          <a:xfrm>
            <a:off x="8028857"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797" name="Text Placeholder 21">
            <a:extLst>
              <a:ext uri="{FF2B5EF4-FFF2-40B4-BE49-F238E27FC236}">
                <a16:creationId xmlns:a16="http://schemas.microsoft.com/office/drawing/2014/main" id="{20FB2C39-0914-79DB-259E-1B6D7A431B5D}"/>
              </a:ext>
            </a:extLst>
          </p:cNvPr>
          <p:cNvSpPr>
            <a:spLocks noGrp="1"/>
          </p:cNvSpPr>
          <p:nvPr>
            <p:ph type="body" sz="quarter" idx="67" hasCustomPrompt="1"/>
          </p:nvPr>
        </p:nvSpPr>
        <p:spPr>
          <a:xfrm>
            <a:off x="9944525"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798" name="Text Placeholder 2">
            <a:extLst>
              <a:ext uri="{FF2B5EF4-FFF2-40B4-BE49-F238E27FC236}">
                <a16:creationId xmlns:a16="http://schemas.microsoft.com/office/drawing/2014/main" id="{4CB8FFF1-7B39-EA27-C1BB-26A9EAB64499}"/>
              </a:ext>
            </a:extLst>
          </p:cNvPr>
          <p:cNvSpPr>
            <a:spLocks noGrp="1"/>
          </p:cNvSpPr>
          <p:nvPr>
            <p:ph type="body" sz="quarter" idx="10" hasCustomPrompt="1"/>
          </p:nvPr>
        </p:nvSpPr>
        <p:spPr>
          <a:xfrm>
            <a:off x="376913"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799" name="Text Placeholder 2">
            <a:extLst>
              <a:ext uri="{FF2B5EF4-FFF2-40B4-BE49-F238E27FC236}">
                <a16:creationId xmlns:a16="http://schemas.microsoft.com/office/drawing/2014/main" id="{611D6D97-378E-65F0-45D9-112FE6FBE883}"/>
              </a:ext>
            </a:extLst>
          </p:cNvPr>
          <p:cNvSpPr>
            <a:spLocks noGrp="1"/>
          </p:cNvSpPr>
          <p:nvPr>
            <p:ph type="body" sz="quarter" idx="16" hasCustomPrompt="1"/>
          </p:nvPr>
        </p:nvSpPr>
        <p:spPr>
          <a:xfrm>
            <a:off x="2281852"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00" name="Text Placeholder 2">
            <a:extLst>
              <a:ext uri="{FF2B5EF4-FFF2-40B4-BE49-F238E27FC236}">
                <a16:creationId xmlns:a16="http://schemas.microsoft.com/office/drawing/2014/main" id="{29712206-4625-D51E-9D90-F4D3611D8948}"/>
              </a:ext>
            </a:extLst>
          </p:cNvPr>
          <p:cNvSpPr>
            <a:spLocks noGrp="1"/>
          </p:cNvSpPr>
          <p:nvPr>
            <p:ph type="body" sz="quarter" idx="22" hasCustomPrompt="1"/>
          </p:nvPr>
        </p:nvSpPr>
        <p:spPr>
          <a:xfrm>
            <a:off x="4197520"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01" name="Text Placeholder 2">
            <a:extLst>
              <a:ext uri="{FF2B5EF4-FFF2-40B4-BE49-F238E27FC236}">
                <a16:creationId xmlns:a16="http://schemas.microsoft.com/office/drawing/2014/main" id="{8C55B87A-0F77-8424-9527-085D3D9F4D4D}"/>
              </a:ext>
            </a:extLst>
          </p:cNvPr>
          <p:cNvSpPr>
            <a:spLocks noGrp="1"/>
          </p:cNvSpPr>
          <p:nvPr>
            <p:ph type="body" sz="quarter" idx="28" hasCustomPrompt="1"/>
          </p:nvPr>
        </p:nvSpPr>
        <p:spPr>
          <a:xfrm>
            <a:off x="6113188"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02" name="Text Placeholder 2">
            <a:extLst>
              <a:ext uri="{FF2B5EF4-FFF2-40B4-BE49-F238E27FC236}">
                <a16:creationId xmlns:a16="http://schemas.microsoft.com/office/drawing/2014/main" id="{D8F0636D-AFDB-AB32-0FC2-967E6634CC31}"/>
              </a:ext>
            </a:extLst>
          </p:cNvPr>
          <p:cNvSpPr>
            <a:spLocks noGrp="1"/>
          </p:cNvSpPr>
          <p:nvPr>
            <p:ph type="body" sz="quarter" idx="34" hasCustomPrompt="1"/>
          </p:nvPr>
        </p:nvSpPr>
        <p:spPr>
          <a:xfrm>
            <a:off x="8028856"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03" name="Text Placeholder 2">
            <a:extLst>
              <a:ext uri="{FF2B5EF4-FFF2-40B4-BE49-F238E27FC236}">
                <a16:creationId xmlns:a16="http://schemas.microsoft.com/office/drawing/2014/main" id="{1FDB8DE0-ABB7-8EAE-8F47-A88242C1B197}"/>
              </a:ext>
            </a:extLst>
          </p:cNvPr>
          <p:cNvSpPr>
            <a:spLocks noGrp="1"/>
          </p:cNvSpPr>
          <p:nvPr>
            <p:ph type="body" sz="quarter" idx="40" hasCustomPrompt="1"/>
          </p:nvPr>
        </p:nvSpPr>
        <p:spPr>
          <a:xfrm>
            <a:off x="9944524"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04" name="Text Placeholder 21">
            <a:extLst>
              <a:ext uri="{FF2B5EF4-FFF2-40B4-BE49-F238E27FC236}">
                <a16:creationId xmlns:a16="http://schemas.microsoft.com/office/drawing/2014/main" id="{13D073E4-0863-17E3-A11F-CFC0F27CA81E}"/>
              </a:ext>
            </a:extLst>
          </p:cNvPr>
          <p:cNvSpPr>
            <a:spLocks noGrp="1"/>
          </p:cNvSpPr>
          <p:nvPr>
            <p:ph type="body" sz="quarter" idx="68" hasCustomPrompt="1"/>
          </p:nvPr>
        </p:nvSpPr>
        <p:spPr>
          <a:xfrm>
            <a:off x="376914"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05" name="Text Placeholder 21">
            <a:extLst>
              <a:ext uri="{FF2B5EF4-FFF2-40B4-BE49-F238E27FC236}">
                <a16:creationId xmlns:a16="http://schemas.microsoft.com/office/drawing/2014/main" id="{36DE941E-611B-0AEA-1328-FC7A9A974918}"/>
              </a:ext>
            </a:extLst>
          </p:cNvPr>
          <p:cNvSpPr>
            <a:spLocks noGrp="1"/>
          </p:cNvSpPr>
          <p:nvPr>
            <p:ph type="body" sz="quarter" idx="69" hasCustomPrompt="1"/>
          </p:nvPr>
        </p:nvSpPr>
        <p:spPr>
          <a:xfrm>
            <a:off x="2281853"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06" name="Text Placeholder 21">
            <a:extLst>
              <a:ext uri="{FF2B5EF4-FFF2-40B4-BE49-F238E27FC236}">
                <a16:creationId xmlns:a16="http://schemas.microsoft.com/office/drawing/2014/main" id="{00CBAA8D-FCE3-9DB3-4BE3-A33E6EDE020A}"/>
              </a:ext>
            </a:extLst>
          </p:cNvPr>
          <p:cNvSpPr>
            <a:spLocks noGrp="1"/>
          </p:cNvSpPr>
          <p:nvPr>
            <p:ph type="body" sz="quarter" idx="70" hasCustomPrompt="1"/>
          </p:nvPr>
        </p:nvSpPr>
        <p:spPr>
          <a:xfrm>
            <a:off x="4197521"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07" name="Text Placeholder 21">
            <a:extLst>
              <a:ext uri="{FF2B5EF4-FFF2-40B4-BE49-F238E27FC236}">
                <a16:creationId xmlns:a16="http://schemas.microsoft.com/office/drawing/2014/main" id="{5E2CA6B8-D22B-AFE1-3AFC-A6FFF5E656CF}"/>
              </a:ext>
            </a:extLst>
          </p:cNvPr>
          <p:cNvSpPr>
            <a:spLocks noGrp="1"/>
          </p:cNvSpPr>
          <p:nvPr>
            <p:ph type="body" sz="quarter" idx="71" hasCustomPrompt="1"/>
          </p:nvPr>
        </p:nvSpPr>
        <p:spPr>
          <a:xfrm>
            <a:off x="6113189"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08" name="Text Placeholder 21">
            <a:extLst>
              <a:ext uri="{FF2B5EF4-FFF2-40B4-BE49-F238E27FC236}">
                <a16:creationId xmlns:a16="http://schemas.microsoft.com/office/drawing/2014/main" id="{9FC3DAEF-8F1A-8F2A-421B-8627F3891772}"/>
              </a:ext>
            </a:extLst>
          </p:cNvPr>
          <p:cNvSpPr>
            <a:spLocks noGrp="1"/>
          </p:cNvSpPr>
          <p:nvPr>
            <p:ph type="body" sz="quarter" idx="72" hasCustomPrompt="1"/>
          </p:nvPr>
        </p:nvSpPr>
        <p:spPr>
          <a:xfrm>
            <a:off x="8028857"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09" name="Text Placeholder 21">
            <a:extLst>
              <a:ext uri="{FF2B5EF4-FFF2-40B4-BE49-F238E27FC236}">
                <a16:creationId xmlns:a16="http://schemas.microsoft.com/office/drawing/2014/main" id="{85CD3196-72CF-1065-C2EE-A1E08C4AB5DF}"/>
              </a:ext>
            </a:extLst>
          </p:cNvPr>
          <p:cNvSpPr>
            <a:spLocks noGrp="1"/>
          </p:cNvSpPr>
          <p:nvPr>
            <p:ph type="body" sz="quarter" idx="73" hasCustomPrompt="1"/>
          </p:nvPr>
        </p:nvSpPr>
        <p:spPr>
          <a:xfrm>
            <a:off x="9944525"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10" name="Text Placeholder 2">
            <a:extLst>
              <a:ext uri="{FF2B5EF4-FFF2-40B4-BE49-F238E27FC236}">
                <a16:creationId xmlns:a16="http://schemas.microsoft.com/office/drawing/2014/main" id="{F6D73429-B24A-8725-663A-0C86BB3340D9}"/>
              </a:ext>
            </a:extLst>
          </p:cNvPr>
          <p:cNvSpPr>
            <a:spLocks noGrp="1"/>
          </p:cNvSpPr>
          <p:nvPr>
            <p:ph type="body" sz="quarter" idx="12" hasCustomPrompt="1"/>
          </p:nvPr>
        </p:nvSpPr>
        <p:spPr>
          <a:xfrm>
            <a:off x="376913"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11" name="Text Placeholder 2">
            <a:extLst>
              <a:ext uri="{FF2B5EF4-FFF2-40B4-BE49-F238E27FC236}">
                <a16:creationId xmlns:a16="http://schemas.microsoft.com/office/drawing/2014/main" id="{582B48FA-8153-D664-CC08-8E477721AD70}"/>
              </a:ext>
            </a:extLst>
          </p:cNvPr>
          <p:cNvSpPr>
            <a:spLocks noGrp="1"/>
          </p:cNvSpPr>
          <p:nvPr>
            <p:ph type="body" sz="quarter" idx="18" hasCustomPrompt="1"/>
          </p:nvPr>
        </p:nvSpPr>
        <p:spPr>
          <a:xfrm>
            <a:off x="2281852"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12" name="Text Placeholder 2">
            <a:extLst>
              <a:ext uri="{FF2B5EF4-FFF2-40B4-BE49-F238E27FC236}">
                <a16:creationId xmlns:a16="http://schemas.microsoft.com/office/drawing/2014/main" id="{8891AD91-2155-9E9B-5ECA-5449F0C3E585}"/>
              </a:ext>
            </a:extLst>
          </p:cNvPr>
          <p:cNvSpPr>
            <a:spLocks noGrp="1"/>
          </p:cNvSpPr>
          <p:nvPr>
            <p:ph type="body" sz="quarter" idx="24" hasCustomPrompt="1"/>
          </p:nvPr>
        </p:nvSpPr>
        <p:spPr>
          <a:xfrm>
            <a:off x="4197520"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13" name="Text Placeholder 2">
            <a:extLst>
              <a:ext uri="{FF2B5EF4-FFF2-40B4-BE49-F238E27FC236}">
                <a16:creationId xmlns:a16="http://schemas.microsoft.com/office/drawing/2014/main" id="{81EDFD42-AF5C-7BF2-0690-E730B9C6649A}"/>
              </a:ext>
            </a:extLst>
          </p:cNvPr>
          <p:cNvSpPr>
            <a:spLocks noGrp="1"/>
          </p:cNvSpPr>
          <p:nvPr>
            <p:ph type="body" sz="quarter" idx="30" hasCustomPrompt="1"/>
          </p:nvPr>
        </p:nvSpPr>
        <p:spPr>
          <a:xfrm>
            <a:off x="6113188"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14" name="Text Placeholder 2">
            <a:extLst>
              <a:ext uri="{FF2B5EF4-FFF2-40B4-BE49-F238E27FC236}">
                <a16:creationId xmlns:a16="http://schemas.microsoft.com/office/drawing/2014/main" id="{B19B8E39-3398-6AE0-A23B-AF62D0B39A84}"/>
              </a:ext>
            </a:extLst>
          </p:cNvPr>
          <p:cNvSpPr>
            <a:spLocks noGrp="1"/>
          </p:cNvSpPr>
          <p:nvPr>
            <p:ph type="body" sz="quarter" idx="36" hasCustomPrompt="1"/>
          </p:nvPr>
        </p:nvSpPr>
        <p:spPr>
          <a:xfrm>
            <a:off x="8028856"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15" name="Text Placeholder 2">
            <a:extLst>
              <a:ext uri="{FF2B5EF4-FFF2-40B4-BE49-F238E27FC236}">
                <a16:creationId xmlns:a16="http://schemas.microsoft.com/office/drawing/2014/main" id="{C8113AC9-B9AB-CA2C-A381-36E0361001E5}"/>
              </a:ext>
            </a:extLst>
          </p:cNvPr>
          <p:cNvSpPr>
            <a:spLocks noGrp="1"/>
          </p:cNvSpPr>
          <p:nvPr>
            <p:ph type="body" sz="quarter" idx="42" hasCustomPrompt="1"/>
          </p:nvPr>
        </p:nvSpPr>
        <p:spPr>
          <a:xfrm>
            <a:off x="9944524"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16" name="Text Placeholder 21">
            <a:extLst>
              <a:ext uri="{FF2B5EF4-FFF2-40B4-BE49-F238E27FC236}">
                <a16:creationId xmlns:a16="http://schemas.microsoft.com/office/drawing/2014/main" id="{C325326D-8D0D-28DD-73F1-A950782F2321}"/>
              </a:ext>
            </a:extLst>
          </p:cNvPr>
          <p:cNvSpPr>
            <a:spLocks noGrp="1"/>
          </p:cNvSpPr>
          <p:nvPr>
            <p:ph type="body" sz="quarter" idx="74" hasCustomPrompt="1"/>
          </p:nvPr>
        </p:nvSpPr>
        <p:spPr>
          <a:xfrm>
            <a:off x="376914"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17" name="Text Placeholder 21">
            <a:extLst>
              <a:ext uri="{FF2B5EF4-FFF2-40B4-BE49-F238E27FC236}">
                <a16:creationId xmlns:a16="http://schemas.microsoft.com/office/drawing/2014/main" id="{61808FE7-83B3-FF51-E2F7-2FEAEF3186D6}"/>
              </a:ext>
            </a:extLst>
          </p:cNvPr>
          <p:cNvSpPr>
            <a:spLocks noGrp="1"/>
          </p:cNvSpPr>
          <p:nvPr>
            <p:ph type="body" sz="quarter" idx="75" hasCustomPrompt="1"/>
          </p:nvPr>
        </p:nvSpPr>
        <p:spPr>
          <a:xfrm>
            <a:off x="2281853"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18" name="Text Placeholder 21">
            <a:extLst>
              <a:ext uri="{FF2B5EF4-FFF2-40B4-BE49-F238E27FC236}">
                <a16:creationId xmlns:a16="http://schemas.microsoft.com/office/drawing/2014/main" id="{0D1170B5-9471-92D5-698A-EB2CAEC858AD}"/>
              </a:ext>
            </a:extLst>
          </p:cNvPr>
          <p:cNvSpPr>
            <a:spLocks noGrp="1"/>
          </p:cNvSpPr>
          <p:nvPr>
            <p:ph type="body" sz="quarter" idx="76" hasCustomPrompt="1"/>
          </p:nvPr>
        </p:nvSpPr>
        <p:spPr>
          <a:xfrm>
            <a:off x="4197521"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19" name="Text Placeholder 21">
            <a:extLst>
              <a:ext uri="{FF2B5EF4-FFF2-40B4-BE49-F238E27FC236}">
                <a16:creationId xmlns:a16="http://schemas.microsoft.com/office/drawing/2014/main" id="{90E0EA77-618E-351C-4582-4AC537C97CE6}"/>
              </a:ext>
            </a:extLst>
          </p:cNvPr>
          <p:cNvSpPr>
            <a:spLocks noGrp="1"/>
          </p:cNvSpPr>
          <p:nvPr>
            <p:ph type="body" sz="quarter" idx="77" hasCustomPrompt="1"/>
          </p:nvPr>
        </p:nvSpPr>
        <p:spPr>
          <a:xfrm>
            <a:off x="6113189"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20" name="Text Placeholder 21">
            <a:extLst>
              <a:ext uri="{FF2B5EF4-FFF2-40B4-BE49-F238E27FC236}">
                <a16:creationId xmlns:a16="http://schemas.microsoft.com/office/drawing/2014/main" id="{206E046F-8E82-05D0-68C7-38FD6A28B267}"/>
              </a:ext>
            </a:extLst>
          </p:cNvPr>
          <p:cNvSpPr>
            <a:spLocks noGrp="1"/>
          </p:cNvSpPr>
          <p:nvPr>
            <p:ph type="body" sz="quarter" idx="78" hasCustomPrompt="1"/>
          </p:nvPr>
        </p:nvSpPr>
        <p:spPr>
          <a:xfrm>
            <a:off x="8028857"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21" name="Text Placeholder 21">
            <a:extLst>
              <a:ext uri="{FF2B5EF4-FFF2-40B4-BE49-F238E27FC236}">
                <a16:creationId xmlns:a16="http://schemas.microsoft.com/office/drawing/2014/main" id="{1CC8283B-CF34-D0F0-B25A-CAA204F63C0A}"/>
              </a:ext>
            </a:extLst>
          </p:cNvPr>
          <p:cNvSpPr>
            <a:spLocks noGrp="1"/>
          </p:cNvSpPr>
          <p:nvPr>
            <p:ph type="body" sz="quarter" idx="79" hasCustomPrompt="1"/>
          </p:nvPr>
        </p:nvSpPr>
        <p:spPr>
          <a:xfrm>
            <a:off x="9944525"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22" name="Text Placeholder 2">
            <a:extLst>
              <a:ext uri="{FF2B5EF4-FFF2-40B4-BE49-F238E27FC236}">
                <a16:creationId xmlns:a16="http://schemas.microsoft.com/office/drawing/2014/main" id="{A1CAD2AE-A097-FF80-722D-9713AF2997EB}"/>
              </a:ext>
            </a:extLst>
          </p:cNvPr>
          <p:cNvSpPr>
            <a:spLocks noGrp="1"/>
          </p:cNvSpPr>
          <p:nvPr>
            <p:ph type="body" sz="quarter" idx="13" hasCustomPrompt="1"/>
          </p:nvPr>
        </p:nvSpPr>
        <p:spPr>
          <a:xfrm>
            <a:off x="376913"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23" name="Text Placeholder 2">
            <a:extLst>
              <a:ext uri="{FF2B5EF4-FFF2-40B4-BE49-F238E27FC236}">
                <a16:creationId xmlns:a16="http://schemas.microsoft.com/office/drawing/2014/main" id="{4C639836-573B-6A74-AD84-A934CF50A439}"/>
              </a:ext>
            </a:extLst>
          </p:cNvPr>
          <p:cNvSpPr>
            <a:spLocks noGrp="1"/>
          </p:cNvSpPr>
          <p:nvPr>
            <p:ph type="body" sz="quarter" idx="19" hasCustomPrompt="1"/>
          </p:nvPr>
        </p:nvSpPr>
        <p:spPr>
          <a:xfrm>
            <a:off x="2281852"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24" name="Text Placeholder 2">
            <a:extLst>
              <a:ext uri="{FF2B5EF4-FFF2-40B4-BE49-F238E27FC236}">
                <a16:creationId xmlns:a16="http://schemas.microsoft.com/office/drawing/2014/main" id="{8B345AA3-3AF0-741F-2E3F-8916283A215B}"/>
              </a:ext>
            </a:extLst>
          </p:cNvPr>
          <p:cNvSpPr>
            <a:spLocks noGrp="1"/>
          </p:cNvSpPr>
          <p:nvPr>
            <p:ph type="body" sz="quarter" idx="25" hasCustomPrompt="1"/>
          </p:nvPr>
        </p:nvSpPr>
        <p:spPr>
          <a:xfrm>
            <a:off x="4197520"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25" name="Text Placeholder 2">
            <a:extLst>
              <a:ext uri="{FF2B5EF4-FFF2-40B4-BE49-F238E27FC236}">
                <a16:creationId xmlns:a16="http://schemas.microsoft.com/office/drawing/2014/main" id="{D1098F3E-8E5B-1397-E2EB-026F19465EC5}"/>
              </a:ext>
            </a:extLst>
          </p:cNvPr>
          <p:cNvSpPr>
            <a:spLocks noGrp="1"/>
          </p:cNvSpPr>
          <p:nvPr>
            <p:ph type="body" sz="quarter" idx="31" hasCustomPrompt="1"/>
          </p:nvPr>
        </p:nvSpPr>
        <p:spPr>
          <a:xfrm>
            <a:off x="6113188"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26" name="Text Placeholder 2">
            <a:extLst>
              <a:ext uri="{FF2B5EF4-FFF2-40B4-BE49-F238E27FC236}">
                <a16:creationId xmlns:a16="http://schemas.microsoft.com/office/drawing/2014/main" id="{4BDD20FA-44F5-AC42-F5B2-81BBDC9040C0}"/>
              </a:ext>
            </a:extLst>
          </p:cNvPr>
          <p:cNvSpPr>
            <a:spLocks noGrp="1"/>
          </p:cNvSpPr>
          <p:nvPr>
            <p:ph type="body" sz="quarter" idx="37" hasCustomPrompt="1"/>
          </p:nvPr>
        </p:nvSpPr>
        <p:spPr>
          <a:xfrm>
            <a:off x="8028856"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27" name="Text Placeholder 2">
            <a:extLst>
              <a:ext uri="{FF2B5EF4-FFF2-40B4-BE49-F238E27FC236}">
                <a16:creationId xmlns:a16="http://schemas.microsoft.com/office/drawing/2014/main" id="{1504322D-6958-A6CA-686A-78C0310E3F33}"/>
              </a:ext>
            </a:extLst>
          </p:cNvPr>
          <p:cNvSpPr>
            <a:spLocks noGrp="1"/>
          </p:cNvSpPr>
          <p:nvPr>
            <p:ph type="body" sz="quarter" idx="43" hasCustomPrompt="1"/>
          </p:nvPr>
        </p:nvSpPr>
        <p:spPr>
          <a:xfrm>
            <a:off x="9944524"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44" name="Text Placeholder 21">
            <a:extLst>
              <a:ext uri="{FF2B5EF4-FFF2-40B4-BE49-F238E27FC236}">
                <a16:creationId xmlns:a16="http://schemas.microsoft.com/office/drawing/2014/main" id="{06B837FE-9A94-8960-B067-92563CBF0FE8}"/>
              </a:ext>
            </a:extLst>
          </p:cNvPr>
          <p:cNvSpPr>
            <a:spLocks noGrp="1"/>
          </p:cNvSpPr>
          <p:nvPr>
            <p:ph type="body" sz="quarter" idx="80" hasCustomPrompt="1"/>
          </p:nvPr>
        </p:nvSpPr>
        <p:spPr>
          <a:xfrm>
            <a:off x="376914"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45" name="Text Placeholder 21">
            <a:extLst>
              <a:ext uri="{FF2B5EF4-FFF2-40B4-BE49-F238E27FC236}">
                <a16:creationId xmlns:a16="http://schemas.microsoft.com/office/drawing/2014/main" id="{04E3DFA2-A7F5-FEF4-FFDF-DAB3EA74E556}"/>
              </a:ext>
            </a:extLst>
          </p:cNvPr>
          <p:cNvSpPr>
            <a:spLocks noGrp="1"/>
          </p:cNvSpPr>
          <p:nvPr>
            <p:ph type="body" sz="quarter" idx="81" hasCustomPrompt="1"/>
          </p:nvPr>
        </p:nvSpPr>
        <p:spPr>
          <a:xfrm>
            <a:off x="2281853"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46" name="Text Placeholder 21">
            <a:extLst>
              <a:ext uri="{FF2B5EF4-FFF2-40B4-BE49-F238E27FC236}">
                <a16:creationId xmlns:a16="http://schemas.microsoft.com/office/drawing/2014/main" id="{72D73688-9456-7494-9A3C-706B10C185B3}"/>
              </a:ext>
            </a:extLst>
          </p:cNvPr>
          <p:cNvSpPr>
            <a:spLocks noGrp="1"/>
          </p:cNvSpPr>
          <p:nvPr>
            <p:ph type="body" sz="quarter" idx="82" hasCustomPrompt="1"/>
          </p:nvPr>
        </p:nvSpPr>
        <p:spPr>
          <a:xfrm>
            <a:off x="4197521"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47" name="Text Placeholder 21">
            <a:extLst>
              <a:ext uri="{FF2B5EF4-FFF2-40B4-BE49-F238E27FC236}">
                <a16:creationId xmlns:a16="http://schemas.microsoft.com/office/drawing/2014/main" id="{FC820426-B7E7-A73C-695D-1360D98B3014}"/>
              </a:ext>
            </a:extLst>
          </p:cNvPr>
          <p:cNvSpPr>
            <a:spLocks noGrp="1"/>
          </p:cNvSpPr>
          <p:nvPr>
            <p:ph type="body" sz="quarter" idx="83" hasCustomPrompt="1"/>
          </p:nvPr>
        </p:nvSpPr>
        <p:spPr>
          <a:xfrm>
            <a:off x="6113189"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48" name="Text Placeholder 21">
            <a:extLst>
              <a:ext uri="{FF2B5EF4-FFF2-40B4-BE49-F238E27FC236}">
                <a16:creationId xmlns:a16="http://schemas.microsoft.com/office/drawing/2014/main" id="{D256C196-5D5E-8E3A-5734-72BA3BAC1073}"/>
              </a:ext>
            </a:extLst>
          </p:cNvPr>
          <p:cNvSpPr>
            <a:spLocks noGrp="1"/>
          </p:cNvSpPr>
          <p:nvPr>
            <p:ph type="body" sz="quarter" idx="84" hasCustomPrompt="1"/>
          </p:nvPr>
        </p:nvSpPr>
        <p:spPr>
          <a:xfrm>
            <a:off x="8028857"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49" name="Text Placeholder 21">
            <a:extLst>
              <a:ext uri="{FF2B5EF4-FFF2-40B4-BE49-F238E27FC236}">
                <a16:creationId xmlns:a16="http://schemas.microsoft.com/office/drawing/2014/main" id="{92A2FEF2-7954-4613-BEDF-903D5526CD53}"/>
              </a:ext>
            </a:extLst>
          </p:cNvPr>
          <p:cNvSpPr>
            <a:spLocks noGrp="1"/>
          </p:cNvSpPr>
          <p:nvPr>
            <p:ph type="body" sz="quarter" idx="85" hasCustomPrompt="1"/>
          </p:nvPr>
        </p:nvSpPr>
        <p:spPr>
          <a:xfrm>
            <a:off x="9944525"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50" name="Text Placeholder 2">
            <a:extLst>
              <a:ext uri="{FF2B5EF4-FFF2-40B4-BE49-F238E27FC236}">
                <a16:creationId xmlns:a16="http://schemas.microsoft.com/office/drawing/2014/main" id="{9F724C07-0234-4F2C-3BCE-BE30BD6039DE}"/>
              </a:ext>
            </a:extLst>
          </p:cNvPr>
          <p:cNvSpPr>
            <a:spLocks noGrp="1"/>
          </p:cNvSpPr>
          <p:nvPr>
            <p:ph type="body" sz="quarter" idx="14" hasCustomPrompt="1"/>
          </p:nvPr>
        </p:nvSpPr>
        <p:spPr>
          <a:xfrm>
            <a:off x="376913"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51" name="Text Placeholder 2">
            <a:extLst>
              <a:ext uri="{FF2B5EF4-FFF2-40B4-BE49-F238E27FC236}">
                <a16:creationId xmlns:a16="http://schemas.microsoft.com/office/drawing/2014/main" id="{739BABB9-E1C6-37B1-DF29-D3C9EB3712BD}"/>
              </a:ext>
            </a:extLst>
          </p:cNvPr>
          <p:cNvSpPr>
            <a:spLocks noGrp="1"/>
          </p:cNvSpPr>
          <p:nvPr>
            <p:ph type="body" sz="quarter" idx="20" hasCustomPrompt="1"/>
          </p:nvPr>
        </p:nvSpPr>
        <p:spPr>
          <a:xfrm>
            <a:off x="2281852"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52" name="Text Placeholder 2">
            <a:extLst>
              <a:ext uri="{FF2B5EF4-FFF2-40B4-BE49-F238E27FC236}">
                <a16:creationId xmlns:a16="http://schemas.microsoft.com/office/drawing/2014/main" id="{F8C7B1CE-3063-FE30-A42B-C309F6B2C31B}"/>
              </a:ext>
            </a:extLst>
          </p:cNvPr>
          <p:cNvSpPr>
            <a:spLocks noGrp="1"/>
          </p:cNvSpPr>
          <p:nvPr>
            <p:ph type="body" sz="quarter" idx="26" hasCustomPrompt="1"/>
          </p:nvPr>
        </p:nvSpPr>
        <p:spPr>
          <a:xfrm>
            <a:off x="4197520"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53" name="Text Placeholder 2">
            <a:extLst>
              <a:ext uri="{FF2B5EF4-FFF2-40B4-BE49-F238E27FC236}">
                <a16:creationId xmlns:a16="http://schemas.microsoft.com/office/drawing/2014/main" id="{066ED392-2370-59F0-AF73-02B0BCF80CFD}"/>
              </a:ext>
            </a:extLst>
          </p:cNvPr>
          <p:cNvSpPr>
            <a:spLocks noGrp="1"/>
          </p:cNvSpPr>
          <p:nvPr>
            <p:ph type="body" sz="quarter" idx="32" hasCustomPrompt="1"/>
          </p:nvPr>
        </p:nvSpPr>
        <p:spPr>
          <a:xfrm>
            <a:off x="6113188"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54" name="Text Placeholder 2">
            <a:extLst>
              <a:ext uri="{FF2B5EF4-FFF2-40B4-BE49-F238E27FC236}">
                <a16:creationId xmlns:a16="http://schemas.microsoft.com/office/drawing/2014/main" id="{5BC3CB71-E951-5804-60B2-9D088A62759F}"/>
              </a:ext>
            </a:extLst>
          </p:cNvPr>
          <p:cNvSpPr>
            <a:spLocks noGrp="1"/>
          </p:cNvSpPr>
          <p:nvPr>
            <p:ph type="body" sz="quarter" idx="38" hasCustomPrompt="1"/>
          </p:nvPr>
        </p:nvSpPr>
        <p:spPr>
          <a:xfrm>
            <a:off x="8028856"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55" name="Text Placeholder 2">
            <a:extLst>
              <a:ext uri="{FF2B5EF4-FFF2-40B4-BE49-F238E27FC236}">
                <a16:creationId xmlns:a16="http://schemas.microsoft.com/office/drawing/2014/main" id="{ADAD28F5-FDC8-30EE-697F-27AC8FC69D60}"/>
              </a:ext>
            </a:extLst>
          </p:cNvPr>
          <p:cNvSpPr>
            <a:spLocks noGrp="1"/>
          </p:cNvSpPr>
          <p:nvPr>
            <p:ph type="body" sz="quarter" idx="44" hasCustomPrompt="1"/>
          </p:nvPr>
        </p:nvSpPr>
        <p:spPr>
          <a:xfrm>
            <a:off x="9944524"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69" name="Text Placeholder 21">
            <a:extLst>
              <a:ext uri="{FF2B5EF4-FFF2-40B4-BE49-F238E27FC236}">
                <a16:creationId xmlns:a16="http://schemas.microsoft.com/office/drawing/2014/main" id="{E94A2FE4-69DB-A5CE-7357-0144310F9C6C}"/>
              </a:ext>
            </a:extLst>
          </p:cNvPr>
          <p:cNvSpPr>
            <a:spLocks noGrp="1"/>
          </p:cNvSpPr>
          <p:nvPr>
            <p:ph type="body" sz="quarter" idx="86" hasCustomPrompt="1"/>
          </p:nvPr>
        </p:nvSpPr>
        <p:spPr>
          <a:xfrm>
            <a:off x="376914"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74" name="Text Placeholder 2">
            <a:extLst>
              <a:ext uri="{FF2B5EF4-FFF2-40B4-BE49-F238E27FC236}">
                <a16:creationId xmlns:a16="http://schemas.microsoft.com/office/drawing/2014/main" id="{1A8A15BA-4DEF-5C0D-430D-B59911AAC952}"/>
              </a:ext>
            </a:extLst>
          </p:cNvPr>
          <p:cNvSpPr>
            <a:spLocks noGrp="1"/>
          </p:cNvSpPr>
          <p:nvPr>
            <p:ph type="body" sz="quarter" idx="15" hasCustomPrompt="1"/>
          </p:nvPr>
        </p:nvSpPr>
        <p:spPr>
          <a:xfrm>
            <a:off x="376913"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75" name="Text Placeholder 21">
            <a:extLst>
              <a:ext uri="{FF2B5EF4-FFF2-40B4-BE49-F238E27FC236}">
                <a16:creationId xmlns:a16="http://schemas.microsoft.com/office/drawing/2014/main" id="{96B5004D-C519-9295-0F57-4502E437CE65}"/>
              </a:ext>
            </a:extLst>
          </p:cNvPr>
          <p:cNvSpPr>
            <a:spLocks noGrp="1"/>
          </p:cNvSpPr>
          <p:nvPr>
            <p:ph type="body" sz="quarter" idx="98" hasCustomPrompt="1"/>
          </p:nvPr>
        </p:nvSpPr>
        <p:spPr>
          <a:xfrm>
            <a:off x="2281853"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76" name="Text Placeholder 21">
            <a:extLst>
              <a:ext uri="{FF2B5EF4-FFF2-40B4-BE49-F238E27FC236}">
                <a16:creationId xmlns:a16="http://schemas.microsoft.com/office/drawing/2014/main" id="{C616C191-3B14-89FB-3D7D-CFC3C9C19619}"/>
              </a:ext>
            </a:extLst>
          </p:cNvPr>
          <p:cNvSpPr>
            <a:spLocks noGrp="1"/>
          </p:cNvSpPr>
          <p:nvPr>
            <p:ph type="body" sz="quarter" idx="99" hasCustomPrompt="1"/>
          </p:nvPr>
        </p:nvSpPr>
        <p:spPr>
          <a:xfrm>
            <a:off x="4197521"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77" name="Text Placeholder 21">
            <a:extLst>
              <a:ext uri="{FF2B5EF4-FFF2-40B4-BE49-F238E27FC236}">
                <a16:creationId xmlns:a16="http://schemas.microsoft.com/office/drawing/2014/main" id="{01019361-5114-077B-D3A1-8E2191615E5E}"/>
              </a:ext>
            </a:extLst>
          </p:cNvPr>
          <p:cNvSpPr>
            <a:spLocks noGrp="1"/>
          </p:cNvSpPr>
          <p:nvPr>
            <p:ph type="body" sz="quarter" idx="100" hasCustomPrompt="1"/>
          </p:nvPr>
        </p:nvSpPr>
        <p:spPr>
          <a:xfrm>
            <a:off x="6113189"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79" name="Text Placeholder 21">
            <a:extLst>
              <a:ext uri="{FF2B5EF4-FFF2-40B4-BE49-F238E27FC236}">
                <a16:creationId xmlns:a16="http://schemas.microsoft.com/office/drawing/2014/main" id="{D5901B6B-3262-6E55-3C43-D9AAA9B4288A}"/>
              </a:ext>
            </a:extLst>
          </p:cNvPr>
          <p:cNvSpPr>
            <a:spLocks noGrp="1"/>
          </p:cNvSpPr>
          <p:nvPr>
            <p:ph type="body" sz="quarter" idx="101" hasCustomPrompt="1"/>
          </p:nvPr>
        </p:nvSpPr>
        <p:spPr>
          <a:xfrm>
            <a:off x="8028857"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80" name="Text Placeholder 21">
            <a:extLst>
              <a:ext uri="{FF2B5EF4-FFF2-40B4-BE49-F238E27FC236}">
                <a16:creationId xmlns:a16="http://schemas.microsoft.com/office/drawing/2014/main" id="{3A660B9C-F0BC-BDB4-EDC0-0F31FF32E554}"/>
              </a:ext>
            </a:extLst>
          </p:cNvPr>
          <p:cNvSpPr>
            <a:spLocks noGrp="1"/>
          </p:cNvSpPr>
          <p:nvPr>
            <p:ph type="body" sz="quarter" idx="102" hasCustomPrompt="1"/>
          </p:nvPr>
        </p:nvSpPr>
        <p:spPr>
          <a:xfrm>
            <a:off x="9944525"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81" name="Text Placeholder 2">
            <a:extLst>
              <a:ext uri="{FF2B5EF4-FFF2-40B4-BE49-F238E27FC236}">
                <a16:creationId xmlns:a16="http://schemas.microsoft.com/office/drawing/2014/main" id="{29E36C12-84A1-95E8-3161-8C0C3EBDFFE1}"/>
              </a:ext>
            </a:extLst>
          </p:cNvPr>
          <p:cNvSpPr>
            <a:spLocks noGrp="1"/>
          </p:cNvSpPr>
          <p:nvPr>
            <p:ph type="body" sz="quarter" idx="103" hasCustomPrompt="1"/>
          </p:nvPr>
        </p:nvSpPr>
        <p:spPr>
          <a:xfrm>
            <a:off x="2281852"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82" name="Text Placeholder 2">
            <a:extLst>
              <a:ext uri="{FF2B5EF4-FFF2-40B4-BE49-F238E27FC236}">
                <a16:creationId xmlns:a16="http://schemas.microsoft.com/office/drawing/2014/main" id="{EF90984B-1C70-9DB3-138A-87544D893FF4}"/>
              </a:ext>
            </a:extLst>
          </p:cNvPr>
          <p:cNvSpPr>
            <a:spLocks noGrp="1"/>
          </p:cNvSpPr>
          <p:nvPr>
            <p:ph type="body" sz="quarter" idx="104" hasCustomPrompt="1"/>
          </p:nvPr>
        </p:nvSpPr>
        <p:spPr>
          <a:xfrm>
            <a:off x="4197520"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83" name="Text Placeholder 2">
            <a:extLst>
              <a:ext uri="{FF2B5EF4-FFF2-40B4-BE49-F238E27FC236}">
                <a16:creationId xmlns:a16="http://schemas.microsoft.com/office/drawing/2014/main" id="{C3A9B539-609C-4333-ED15-B9C1292887D2}"/>
              </a:ext>
            </a:extLst>
          </p:cNvPr>
          <p:cNvSpPr>
            <a:spLocks noGrp="1"/>
          </p:cNvSpPr>
          <p:nvPr>
            <p:ph type="body" sz="quarter" idx="105" hasCustomPrompt="1"/>
          </p:nvPr>
        </p:nvSpPr>
        <p:spPr>
          <a:xfrm>
            <a:off x="6113188"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84" name="Text Placeholder 2">
            <a:extLst>
              <a:ext uri="{FF2B5EF4-FFF2-40B4-BE49-F238E27FC236}">
                <a16:creationId xmlns:a16="http://schemas.microsoft.com/office/drawing/2014/main" id="{1F439EC8-052B-6E2D-E0AA-50470B235A09}"/>
              </a:ext>
            </a:extLst>
          </p:cNvPr>
          <p:cNvSpPr>
            <a:spLocks noGrp="1"/>
          </p:cNvSpPr>
          <p:nvPr>
            <p:ph type="body" sz="quarter" idx="106" hasCustomPrompt="1"/>
          </p:nvPr>
        </p:nvSpPr>
        <p:spPr>
          <a:xfrm>
            <a:off x="8028856"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85" name="Text Placeholder 2">
            <a:extLst>
              <a:ext uri="{FF2B5EF4-FFF2-40B4-BE49-F238E27FC236}">
                <a16:creationId xmlns:a16="http://schemas.microsoft.com/office/drawing/2014/main" id="{3DDE706F-36BC-8203-564E-A677DB37C87F}"/>
              </a:ext>
            </a:extLst>
          </p:cNvPr>
          <p:cNvSpPr>
            <a:spLocks noGrp="1"/>
          </p:cNvSpPr>
          <p:nvPr>
            <p:ph type="body" sz="quarter" idx="107" hasCustomPrompt="1"/>
          </p:nvPr>
        </p:nvSpPr>
        <p:spPr>
          <a:xfrm>
            <a:off x="9944524"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Tree>
    <p:extLst>
      <p:ext uri="{BB962C8B-B14F-4D97-AF65-F5344CB8AC3E}">
        <p14:creationId xmlns:p14="http://schemas.microsoft.com/office/powerpoint/2010/main" val="2757836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Ma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CB9D383-5863-4165-A65B-A24AACAD1DCA}"/>
              </a:ext>
            </a:extLst>
          </p:cNvPr>
          <p:cNvSpPr>
            <a:spLocks noGrp="1"/>
          </p:cNvSpPr>
          <p:nvPr>
            <p:ph type="title" hasCustomPrompt="1"/>
          </p:nvPr>
        </p:nvSpPr>
        <p:spPr>
          <a:xfrm>
            <a:off x="365761" y="242210"/>
            <a:ext cx="9884833" cy="384048"/>
          </a:xfrm>
        </p:spPr>
        <p:txBody>
          <a:bodyPr lIns="0"/>
          <a:lstStyle>
            <a:lvl1pPr>
              <a:defRPr/>
            </a:lvl1pPr>
          </a:lstStyle>
          <a:p>
            <a:r>
              <a:rPr lang="en-US"/>
              <a:t>Add title here</a:t>
            </a:r>
            <a:endParaRPr lang="en-US" noProof="0"/>
          </a:p>
        </p:txBody>
      </p:sp>
      <p:sp>
        <p:nvSpPr>
          <p:cNvPr id="20" name="Text Placeholder 13">
            <a:extLst>
              <a:ext uri="{FF2B5EF4-FFF2-40B4-BE49-F238E27FC236}">
                <a16:creationId xmlns:a16="http://schemas.microsoft.com/office/drawing/2014/main" id="{6B0FF4FF-E5D9-FAC6-B708-1AC23C3ADE27}"/>
              </a:ext>
            </a:extLst>
          </p:cNvPr>
          <p:cNvSpPr>
            <a:spLocks noGrp="1"/>
          </p:cNvSpPr>
          <p:nvPr>
            <p:ph type="body" sz="quarter" idx="55" hasCustomPrompt="1"/>
          </p:nvPr>
        </p:nvSpPr>
        <p:spPr>
          <a:xfrm>
            <a:off x="10250594" y="228600"/>
            <a:ext cx="1652057" cy="411268"/>
          </a:xfrm>
        </p:spPr>
        <p:txBody>
          <a:bodyPr>
            <a:noAutofit/>
          </a:bodyPr>
          <a:lstStyle>
            <a:lvl1pPr marL="0" indent="0" algn="r">
              <a:buNone/>
              <a:defRPr sz="2400" b="0"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YEAR</a:t>
            </a:r>
          </a:p>
        </p:txBody>
      </p:sp>
      <p:sp>
        <p:nvSpPr>
          <p:cNvPr id="14" name="Text Placeholder 13">
            <a:extLst>
              <a:ext uri="{FF2B5EF4-FFF2-40B4-BE49-F238E27FC236}">
                <a16:creationId xmlns:a16="http://schemas.microsoft.com/office/drawing/2014/main" id="{4B65A319-3BE3-B703-B537-CDD2D2D69834}"/>
              </a:ext>
            </a:extLst>
          </p:cNvPr>
          <p:cNvSpPr>
            <a:spLocks noGrp="1"/>
          </p:cNvSpPr>
          <p:nvPr>
            <p:ph type="body" sz="quarter" idx="49" hasCustomPrompt="1"/>
          </p:nvPr>
        </p:nvSpPr>
        <p:spPr>
          <a:xfrm>
            <a:off x="376914"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15" name="Text Placeholder 13">
            <a:extLst>
              <a:ext uri="{FF2B5EF4-FFF2-40B4-BE49-F238E27FC236}">
                <a16:creationId xmlns:a16="http://schemas.microsoft.com/office/drawing/2014/main" id="{3E5EAA0D-AAE6-2B27-DBF1-6CB2AC8A4A94}"/>
              </a:ext>
            </a:extLst>
          </p:cNvPr>
          <p:cNvSpPr>
            <a:spLocks noGrp="1"/>
          </p:cNvSpPr>
          <p:nvPr>
            <p:ph type="body" sz="quarter" idx="50" hasCustomPrompt="1"/>
          </p:nvPr>
        </p:nvSpPr>
        <p:spPr>
          <a:xfrm>
            <a:off x="2281853"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16" name="Text Placeholder 13">
            <a:extLst>
              <a:ext uri="{FF2B5EF4-FFF2-40B4-BE49-F238E27FC236}">
                <a16:creationId xmlns:a16="http://schemas.microsoft.com/office/drawing/2014/main" id="{E1EABED0-9877-B182-B936-5B7D5C42EE06}"/>
              </a:ext>
            </a:extLst>
          </p:cNvPr>
          <p:cNvSpPr>
            <a:spLocks noGrp="1"/>
          </p:cNvSpPr>
          <p:nvPr>
            <p:ph type="body" sz="quarter" idx="51" hasCustomPrompt="1"/>
          </p:nvPr>
        </p:nvSpPr>
        <p:spPr>
          <a:xfrm>
            <a:off x="4197521"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17" name="Text Placeholder 13">
            <a:extLst>
              <a:ext uri="{FF2B5EF4-FFF2-40B4-BE49-F238E27FC236}">
                <a16:creationId xmlns:a16="http://schemas.microsoft.com/office/drawing/2014/main" id="{9DCBE9C3-F4A2-C61D-F222-B713D947049F}"/>
              </a:ext>
            </a:extLst>
          </p:cNvPr>
          <p:cNvSpPr>
            <a:spLocks noGrp="1"/>
          </p:cNvSpPr>
          <p:nvPr>
            <p:ph type="body" sz="quarter" idx="52" hasCustomPrompt="1"/>
          </p:nvPr>
        </p:nvSpPr>
        <p:spPr>
          <a:xfrm>
            <a:off x="6113189"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18" name="Text Placeholder 13">
            <a:extLst>
              <a:ext uri="{FF2B5EF4-FFF2-40B4-BE49-F238E27FC236}">
                <a16:creationId xmlns:a16="http://schemas.microsoft.com/office/drawing/2014/main" id="{E1F55CCD-699B-2B4D-E012-47C5DD42B312}"/>
              </a:ext>
            </a:extLst>
          </p:cNvPr>
          <p:cNvSpPr>
            <a:spLocks noGrp="1"/>
          </p:cNvSpPr>
          <p:nvPr>
            <p:ph type="body" sz="quarter" idx="53" hasCustomPrompt="1"/>
          </p:nvPr>
        </p:nvSpPr>
        <p:spPr>
          <a:xfrm>
            <a:off x="8028857"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19" name="Text Placeholder 13">
            <a:extLst>
              <a:ext uri="{FF2B5EF4-FFF2-40B4-BE49-F238E27FC236}">
                <a16:creationId xmlns:a16="http://schemas.microsoft.com/office/drawing/2014/main" id="{10108122-0114-4233-1E31-7A47E98464DC}"/>
              </a:ext>
            </a:extLst>
          </p:cNvPr>
          <p:cNvSpPr>
            <a:spLocks noGrp="1"/>
          </p:cNvSpPr>
          <p:nvPr>
            <p:ph type="body" sz="quarter" idx="54" hasCustomPrompt="1"/>
          </p:nvPr>
        </p:nvSpPr>
        <p:spPr>
          <a:xfrm>
            <a:off x="9944525"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2" name="Date Placeholder 1"/>
          <p:cNvSpPr>
            <a:spLocks noGrp="1"/>
          </p:cNvSpPr>
          <p:nvPr>
            <p:ph type="dt" sz="half" idx="46"/>
          </p:nvPr>
        </p:nvSpPr>
        <p:spPr>
          <a:xfrm>
            <a:off x="406400" y="6629400"/>
            <a:ext cx="2844800" cy="182880"/>
          </a:xfrm>
        </p:spPr>
        <p:txBody>
          <a:bodyPr/>
          <a:lstStyle>
            <a:lvl1pPr>
              <a:defRPr>
                <a:solidFill>
                  <a:schemeClr val="tx2"/>
                </a:solidFill>
              </a:defRPr>
            </a:lvl1pPr>
          </a:lstStyle>
          <a:p>
            <a:endParaRPr lang="en-US"/>
          </a:p>
        </p:txBody>
      </p:sp>
      <p:sp>
        <p:nvSpPr>
          <p:cNvPr id="4" name="Footer Placeholder 3"/>
          <p:cNvSpPr>
            <a:spLocks noGrp="1"/>
          </p:cNvSpPr>
          <p:nvPr>
            <p:ph type="ftr" sz="quarter" idx="47"/>
          </p:nvPr>
        </p:nvSpPr>
        <p:spPr>
          <a:xfrm>
            <a:off x="4165600" y="6629400"/>
            <a:ext cx="3860800" cy="182880"/>
          </a:xfrm>
        </p:spPr>
        <p:txBody>
          <a:bodyPr/>
          <a:lstStyle>
            <a:lvl1pPr>
              <a:defRPr>
                <a:solidFill>
                  <a:schemeClr val="tx2"/>
                </a:solidFill>
              </a:defRPr>
            </a:lvl1pPr>
          </a:lstStyle>
          <a:p>
            <a:r>
              <a:rPr lang="en-US"/>
              <a:t>This presentation is for informational purposes only. For legal advice, please contact an attorney</a:t>
            </a:r>
          </a:p>
        </p:txBody>
      </p:sp>
      <p:sp>
        <p:nvSpPr>
          <p:cNvPr id="5" name="Slide Number Placeholder 4"/>
          <p:cNvSpPr>
            <a:spLocks noGrp="1"/>
          </p:cNvSpPr>
          <p:nvPr>
            <p:ph type="sldNum" sz="quarter" idx="48"/>
          </p:nvPr>
        </p:nvSpPr>
        <p:spPr>
          <a:xfrm>
            <a:off x="8981016" y="6631641"/>
            <a:ext cx="2844800" cy="182880"/>
          </a:xfrm>
        </p:spPr>
        <p:txBody>
          <a:bodyPr/>
          <a:lstStyle>
            <a:lvl1pPr>
              <a:defRPr>
                <a:solidFill>
                  <a:schemeClr val="tx2"/>
                </a:solidFill>
              </a:defRPr>
            </a:lvl1pPr>
          </a:lstStyle>
          <a:p>
            <a:fld id="{53CB5F7B-7C15-41FD-9488-0FCC5C0A130E}" type="slidenum">
              <a:rPr lang="en-US" smtClean="0"/>
              <a:pPr/>
              <a:t>‹#›</a:t>
            </a:fld>
            <a:endParaRPr lang="en-US"/>
          </a:p>
        </p:txBody>
      </p:sp>
      <p:sp>
        <p:nvSpPr>
          <p:cNvPr id="78" name="Instructional Text"/>
          <p:cNvSpPr/>
          <p:nvPr/>
        </p:nvSpPr>
        <p:spPr>
          <a:xfrm>
            <a:off x="12395200" y="-26670"/>
            <a:ext cx="1524000" cy="6858000"/>
          </a:xfrm>
          <a:prstGeom prst="roundRect">
            <a:avLst>
              <a:gd name="adj" fmla="val 6795"/>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200"/>
              </a:spcBef>
            </a:pPr>
            <a:r>
              <a:rPr lang="en-US" sz="1100" b="1" i="1" baseline="0" noProof="0">
                <a:solidFill>
                  <a:srgbClr val="FFFFFF"/>
                </a:solidFill>
                <a:latin typeface="Calibri" pitchFamily="34" charset="0"/>
                <a:cs typeface="Calibri" pitchFamily="34" charset="0"/>
              </a:rPr>
              <a:t>Note: </a:t>
            </a:r>
          </a:p>
          <a:p>
            <a:pPr>
              <a:spcBef>
                <a:spcPts val="1200"/>
              </a:spcBef>
            </a:pPr>
            <a:r>
              <a:rPr lang="en-US" sz="1100" b="1" i="1" baseline="0" noProof="0">
                <a:solidFill>
                  <a:srgbClr val="FFFFFF"/>
                </a:solidFill>
                <a:latin typeface="Calibri" pitchFamily="34" charset="0"/>
                <a:cs typeface="Calibri" pitchFamily="34" charset="0"/>
              </a:rPr>
              <a:t>You can print this template to use as a wall calendar.</a:t>
            </a:r>
            <a:r>
              <a:rPr lang="en-US" sz="1100" b="1" i="1" noProof="0">
                <a:solidFill>
                  <a:srgbClr val="FFFFFF"/>
                </a:solidFill>
                <a:latin typeface="Calibri" pitchFamily="34" charset="0"/>
                <a:cs typeface="Calibri" pitchFamily="34" charset="0"/>
              </a:rPr>
              <a:t> You can also copy the slide for any month to add to your own presentation.</a:t>
            </a:r>
          </a:p>
        </p:txBody>
      </p:sp>
      <p:sp>
        <p:nvSpPr>
          <p:cNvPr id="6" name="Text Placeholder 21">
            <a:extLst>
              <a:ext uri="{FF2B5EF4-FFF2-40B4-BE49-F238E27FC236}">
                <a16:creationId xmlns:a16="http://schemas.microsoft.com/office/drawing/2014/main" id="{23C658C2-CCA9-7D37-5C5A-5728DFCC10AC}"/>
              </a:ext>
            </a:extLst>
          </p:cNvPr>
          <p:cNvSpPr>
            <a:spLocks noGrp="1"/>
          </p:cNvSpPr>
          <p:nvPr>
            <p:ph type="body" sz="quarter" idx="88" hasCustomPrompt="1"/>
          </p:nvPr>
        </p:nvSpPr>
        <p:spPr>
          <a:xfrm>
            <a:off x="376914"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8" name="Text Placeholder 21">
            <a:extLst>
              <a:ext uri="{FF2B5EF4-FFF2-40B4-BE49-F238E27FC236}">
                <a16:creationId xmlns:a16="http://schemas.microsoft.com/office/drawing/2014/main" id="{4A161F6D-084C-9783-AE89-3814C10CF9E2}"/>
              </a:ext>
            </a:extLst>
          </p:cNvPr>
          <p:cNvSpPr>
            <a:spLocks noGrp="1"/>
          </p:cNvSpPr>
          <p:nvPr>
            <p:ph type="body" sz="quarter" idx="89" hasCustomPrompt="1"/>
          </p:nvPr>
        </p:nvSpPr>
        <p:spPr>
          <a:xfrm>
            <a:off x="2281853"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9" name="Text Placeholder 21">
            <a:extLst>
              <a:ext uri="{FF2B5EF4-FFF2-40B4-BE49-F238E27FC236}">
                <a16:creationId xmlns:a16="http://schemas.microsoft.com/office/drawing/2014/main" id="{39176486-90D2-7638-2222-E45CC4C40D81}"/>
              </a:ext>
            </a:extLst>
          </p:cNvPr>
          <p:cNvSpPr>
            <a:spLocks noGrp="1"/>
          </p:cNvSpPr>
          <p:nvPr>
            <p:ph type="body" sz="quarter" idx="90" hasCustomPrompt="1"/>
          </p:nvPr>
        </p:nvSpPr>
        <p:spPr>
          <a:xfrm>
            <a:off x="4197521"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0" name="Text Placeholder 21">
            <a:extLst>
              <a:ext uri="{FF2B5EF4-FFF2-40B4-BE49-F238E27FC236}">
                <a16:creationId xmlns:a16="http://schemas.microsoft.com/office/drawing/2014/main" id="{31C67659-F39B-D92B-C7D2-69DE7D91BC49}"/>
              </a:ext>
            </a:extLst>
          </p:cNvPr>
          <p:cNvSpPr>
            <a:spLocks noGrp="1"/>
          </p:cNvSpPr>
          <p:nvPr>
            <p:ph type="body" sz="quarter" idx="91" hasCustomPrompt="1"/>
          </p:nvPr>
        </p:nvSpPr>
        <p:spPr>
          <a:xfrm>
            <a:off x="6113189"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1" name="Text Placeholder 21">
            <a:extLst>
              <a:ext uri="{FF2B5EF4-FFF2-40B4-BE49-F238E27FC236}">
                <a16:creationId xmlns:a16="http://schemas.microsoft.com/office/drawing/2014/main" id="{15210A80-6183-7D2E-0B34-DDE0C260A340}"/>
              </a:ext>
            </a:extLst>
          </p:cNvPr>
          <p:cNvSpPr>
            <a:spLocks noGrp="1"/>
          </p:cNvSpPr>
          <p:nvPr>
            <p:ph type="body" sz="quarter" idx="92" hasCustomPrompt="1"/>
          </p:nvPr>
        </p:nvSpPr>
        <p:spPr>
          <a:xfrm>
            <a:off x="8028857"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2" name="Text Placeholder 21">
            <a:extLst>
              <a:ext uri="{FF2B5EF4-FFF2-40B4-BE49-F238E27FC236}">
                <a16:creationId xmlns:a16="http://schemas.microsoft.com/office/drawing/2014/main" id="{A592F7D9-A91A-0678-0B89-6D525FAC4DFE}"/>
              </a:ext>
            </a:extLst>
          </p:cNvPr>
          <p:cNvSpPr>
            <a:spLocks noGrp="1"/>
          </p:cNvSpPr>
          <p:nvPr>
            <p:ph type="body" sz="quarter" idx="61" hasCustomPrompt="1"/>
          </p:nvPr>
        </p:nvSpPr>
        <p:spPr>
          <a:xfrm>
            <a:off x="9944525"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3" name="Text Placeholder 2">
            <a:extLst>
              <a:ext uri="{FF2B5EF4-FFF2-40B4-BE49-F238E27FC236}">
                <a16:creationId xmlns:a16="http://schemas.microsoft.com/office/drawing/2014/main" id="{3C20390B-FA11-9903-FFD4-0F1B445B1FBE}"/>
              </a:ext>
            </a:extLst>
          </p:cNvPr>
          <p:cNvSpPr>
            <a:spLocks noGrp="1"/>
          </p:cNvSpPr>
          <p:nvPr>
            <p:ph type="body" sz="quarter" idx="93" hasCustomPrompt="1"/>
          </p:nvPr>
        </p:nvSpPr>
        <p:spPr>
          <a:xfrm>
            <a:off x="376913" y="1313070"/>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21" name="Text Placeholder 2">
            <a:extLst>
              <a:ext uri="{FF2B5EF4-FFF2-40B4-BE49-F238E27FC236}">
                <a16:creationId xmlns:a16="http://schemas.microsoft.com/office/drawing/2014/main" id="{F49EA979-7CF5-7255-5EB9-5D2E05C53915}"/>
              </a:ext>
            </a:extLst>
          </p:cNvPr>
          <p:cNvSpPr>
            <a:spLocks noGrp="1"/>
          </p:cNvSpPr>
          <p:nvPr>
            <p:ph type="body" sz="quarter" idx="94" hasCustomPrompt="1"/>
          </p:nvPr>
        </p:nvSpPr>
        <p:spPr>
          <a:xfrm>
            <a:off x="2281852" y="1313070"/>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22" name="Text Placeholder 2">
            <a:extLst>
              <a:ext uri="{FF2B5EF4-FFF2-40B4-BE49-F238E27FC236}">
                <a16:creationId xmlns:a16="http://schemas.microsoft.com/office/drawing/2014/main" id="{8F580E5D-2801-6A32-A463-47B0C1D5F2A9}"/>
              </a:ext>
            </a:extLst>
          </p:cNvPr>
          <p:cNvSpPr>
            <a:spLocks noGrp="1"/>
          </p:cNvSpPr>
          <p:nvPr>
            <p:ph type="body" sz="quarter" idx="95" hasCustomPrompt="1"/>
          </p:nvPr>
        </p:nvSpPr>
        <p:spPr>
          <a:xfrm>
            <a:off x="4197520" y="1313070"/>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23" name="Text Placeholder 2">
            <a:extLst>
              <a:ext uri="{FF2B5EF4-FFF2-40B4-BE49-F238E27FC236}">
                <a16:creationId xmlns:a16="http://schemas.microsoft.com/office/drawing/2014/main" id="{9AE7F0E7-DF2D-4399-2523-AC36F56CDEF1}"/>
              </a:ext>
            </a:extLst>
          </p:cNvPr>
          <p:cNvSpPr>
            <a:spLocks noGrp="1"/>
          </p:cNvSpPr>
          <p:nvPr>
            <p:ph type="body" sz="quarter" idx="96" hasCustomPrompt="1"/>
          </p:nvPr>
        </p:nvSpPr>
        <p:spPr>
          <a:xfrm>
            <a:off x="6113188" y="1313070"/>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24" name="Text Placeholder 2">
            <a:extLst>
              <a:ext uri="{FF2B5EF4-FFF2-40B4-BE49-F238E27FC236}">
                <a16:creationId xmlns:a16="http://schemas.microsoft.com/office/drawing/2014/main" id="{B9FD0BEF-6461-B98A-076F-640CF7775371}"/>
              </a:ext>
            </a:extLst>
          </p:cNvPr>
          <p:cNvSpPr>
            <a:spLocks noGrp="1"/>
          </p:cNvSpPr>
          <p:nvPr>
            <p:ph type="body" sz="quarter" idx="97" hasCustomPrompt="1"/>
          </p:nvPr>
        </p:nvSpPr>
        <p:spPr>
          <a:xfrm>
            <a:off x="8028856" y="1313070"/>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25" name="Text Placeholder 2">
            <a:extLst>
              <a:ext uri="{FF2B5EF4-FFF2-40B4-BE49-F238E27FC236}">
                <a16:creationId xmlns:a16="http://schemas.microsoft.com/office/drawing/2014/main" id="{6A2E6D7E-6520-ACF4-2BE7-D558839D8122}"/>
              </a:ext>
            </a:extLst>
          </p:cNvPr>
          <p:cNvSpPr>
            <a:spLocks noGrp="1"/>
          </p:cNvSpPr>
          <p:nvPr>
            <p:ph type="body" sz="quarter" idx="41" hasCustomPrompt="1"/>
          </p:nvPr>
        </p:nvSpPr>
        <p:spPr>
          <a:xfrm>
            <a:off x="9944524" y="1313069"/>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26" name="Text Placeholder 21">
            <a:extLst>
              <a:ext uri="{FF2B5EF4-FFF2-40B4-BE49-F238E27FC236}">
                <a16:creationId xmlns:a16="http://schemas.microsoft.com/office/drawing/2014/main" id="{D6073877-227C-B19D-11A3-666C6AC36D28}"/>
              </a:ext>
            </a:extLst>
          </p:cNvPr>
          <p:cNvSpPr>
            <a:spLocks noGrp="1"/>
          </p:cNvSpPr>
          <p:nvPr>
            <p:ph type="body" sz="quarter" idx="62" hasCustomPrompt="1"/>
          </p:nvPr>
        </p:nvSpPr>
        <p:spPr>
          <a:xfrm>
            <a:off x="376914"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27" name="Text Placeholder 21">
            <a:extLst>
              <a:ext uri="{FF2B5EF4-FFF2-40B4-BE49-F238E27FC236}">
                <a16:creationId xmlns:a16="http://schemas.microsoft.com/office/drawing/2014/main" id="{BF466CDA-4D4B-EF24-96B9-6C7C9690DA38}"/>
              </a:ext>
            </a:extLst>
          </p:cNvPr>
          <p:cNvSpPr>
            <a:spLocks noGrp="1"/>
          </p:cNvSpPr>
          <p:nvPr>
            <p:ph type="body" sz="quarter" idx="63" hasCustomPrompt="1"/>
          </p:nvPr>
        </p:nvSpPr>
        <p:spPr>
          <a:xfrm>
            <a:off x="2281853"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28" name="Text Placeholder 21">
            <a:extLst>
              <a:ext uri="{FF2B5EF4-FFF2-40B4-BE49-F238E27FC236}">
                <a16:creationId xmlns:a16="http://schemas.microsoft.com/office/drawing/2014/main" id="{C46D972D-BD61-E731-5CB3-521D8CA3D906}"/>
              </a:ext>
            </a:extLst>
          </p:cNvPr>
          <p:cNvSpPr>
            <a:spLocks noGrp="1"/>
          </p:cNvSpPr>
          <p:nvPr>
            <p:ph type="body" sz="quarter" idx="64" hasCustomPrompt="1"/>
          </p:nvPr>
        </p:nvSpPr>
        <p:spPr>
          <a:xfrm>
            <a:off x="4197521"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29" name="Text Placeholder 21">
            <a:extLst>
              <a:ext uri="{FF2B5EF4-FFF2-40B4-BE49-F238E27FC236}">
                <a16:creationId xmlns:a16="http://schemas.microsoft.com/office/drawing/2014/main" id="{83BF1A27-B494-0787-5BF8-939C26A42A24}"/>
              </a:ext>
            </a:extLst>
          </p:cNvPr>
          <p:cNvSpPr>
            <a:spLocks noGrp="1"/>
          </p:cNvSpPr>
          <p:nvPr>
            <p:ph type="body" sz="quarter" idx="65" hasCustomPrompt="1"/>
          </p:nvPr>
        </p:nvSpPr>
        <p:spPr>
          <a:xfrm>
            <a:off x="6113189"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30" name="Text Placeholder 21">
            <a:extLst>
              <a:ext uri="{FF2B5EF4-FFF2-40B4-BE49-F238E27FC236}">
                <a16:creationId xmlns:a16="http://schemas.microsoft.com/office/drawing/2014/main" id="{98FCA798-0957-C7FE-8721-23AD29002B1A}"/>
              </a:ext>
            </a:extLst>
          </p:cNvPr>
          <p:cNvSpPr>
            <a:spLocks noGrp="1"/>
          </p:cNvSpPr>
          <p:nvPr>
            <p:ph type="body" sz="quarter" idx="66" hasCustomPrompt="1"/>
          </p:nvPr>
        </p:nvSpPr>
        <p:spPr>
          <a:xfrm>
            <a:off x="8028857"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31" name="Text Placeholder 21">
            <a:extLst>
              <a:ext uri="{FF2B5EF4-FFF2-40B4-BE49-F238E27FC236}">
                <a16:creationId xmlns:a16="http://schemas.microsoft.com/office/drawing/2014/main" id="{5388D1BE-9887-7A1E-3B95-20A0A320463E}"/>
              </a:ext>
            </a:extLst>
          </p:cNvPr>
          <p:cNvSpPr>
            <a:spLocks noGrp="1"/>
          </p:cNvSpPr>
          <p:nvPr>
            <p:ph type="body" sz="quarter" idx="67" hasCustomPrompt="1"/>
          </p:nvPr>
        </p:nvSpPr>
        <p:spPr>
          <a:xfrm>
            <a:off x="9944525"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32" name="Text Placeholder 2">
            <a:extLst>
              <a:ext uri="{FF2B5EF4-FFF2-40B4-BE49-F238E27FC236}">
                <a16:creationId xmlns:a16="http://schemas.microsoft.com/office/drawing/2014/main" id="{DCDBC4A6-7479-36FC-1107-28988B0B517D}"/>
              </a:ext>
            </a:extLst>
          </p:cNvPr>
          <p:cNvSpPr>
            <a:spLocks noGrp="1"/>
          </p:cNvSpPr>
          <p:nvPr>
            <p:ph type="body" sz="quarter" idx="10" hasCustomPrompt="1"/>
          </p:nvPr>
        </p:nvSpPr>
        <p:spPr>
          <a:xfrm>
            <a:off x="376913"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33" name="Text Placeholder 2">
            <a:extLst>
              <a:ext uri="{FF2B5EF4-FFF2-40B4-BE49-F238E27FC236}">
                <a16:creationId xmlns:a16="http://schemas.microsoft.com/office/drawing/2014/main" id="{8B3925DF-3B02-8811-996F-55978307DE55}"/>
              </a:ext>
            </a:extLst>
          </p:cNvPr>
          <p:cNvSpPr>
            <a:spLocks noGrp="1"/>
          </p:cNvSpPr>
          <p:nvPr>
            <p:ph type="body" sz="quarter" idx="16" hasCustomPrompt="1"/>
          </p:nvPr>
        </p:nvSpPr>
        <p:spPr>
          <a:xfrm>
            <a:off x="2281852"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41" name="Text Placeholder 2">
            <a:extLst>
              <a:ext uri="{FF2B5EF4-FFF2-40B4-BE49-F238E27FC236}">
                <a16:creationId xmlns:a16="http://schemas.microsoft.com/office/drawing/2014/main" id="{007F60D3-BC03-A816-C431-F5BCEC30D905}"/>
              </a:ext>
            </a:extLst>
          </p:cNvPr>
          <p:cNvSpPr>
            <a:spLocks noGrp="1"/>
          </p:cNvSpPr>
          <p:nvPr>
            <p:ph type="body" sz="quarter" idx="22" hasCustomPrompt="1"/>
          </p:nvPr>
        </p:nvSpPr>
        <p:spPr>
          <a:xfrm>
            <a:off x="4197520"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47" name="Text Placeholder 2">
            <a:extLst>
              <a:ext uri="{FF2B5EF4-FFF2-40B4-BE49-F238E27FC236}">
                <a16:creationId xmlns:a16="http://schemas.microsoft.com/office/drawing/2014/main" id="{4A3D427F-3E33-8890-D71E-976353FA89CD}"/>
              </a:ext>
            </a:extLst>
          </p:cNvPr>
          <p:cNvSpPr>
            <a:spLocks noGrp="1"/>
          </p:cNvSpPr>
          <p:nvPr>
            <p:ph type="body" sz="quarter" idx="28" hasCustomPrompt="1"/>
          </p:nvPr>
        </p:nvSpPr>
        <p:spPr>
          <a:xfrm>
            <a:off x="6113188"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53" name="Text Placeholder 2">
            <a:extLst>
              <a:ext uri="{FF2B5EF4-FFF2-40B4-BE49-F238E27FC236}">
                <a16:creationId xmlns:a16="http://schemas.microsoft.com/office/drawing/2014/main" id="{1A95A2E7-E700-5AFA-3C2C-44A5E61EF63A}"/>
              </a:ext>
            </a:extLst>
          </p:cNvPr>
          <p:cNvSpPr>
            <a:spLocks noGrp="1"/>
          </p:cNvSpPr>
          <p:nvPr>
            <p:ph type="body" sz="quarter" idx="34" hasCustomPrompt="1"/>
          </p:nvPr>
        </p:nvSpPr>
        <p:spPr>
          <a:xfrm>
            <a:off x="8028856"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59" name="Text Placeholder 2">
            <a:extLst>
              <a:ext uri="{FF2B5EF4-FFF2-40B4-BE49-F238E27FC236}">
                <a16:creationId xmlns:a16="http://schemas.microsoft.com/office/drawing/2014/main" id="{0ACE8E98-582B-493A-2524-28FEE3E66D94}"/>
              </a:ext>
            </a:extLst>
          </p:cNvPr>
          <p:cNvSpPr>
            <a:spLocks noGrp="1"/>
          </p:cNvSpPr>
          <p:nvPr>
            <p:ph type="body" sz="quarter" idx="40" hasCustomPrompt="1"/>
          </p:nvPr>
        </p:nvSpPr>
        <p:spPr>
          <a:xfrm>
            <a:off x="9944524"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63" name="Text Placeholder 21">
            <a:extLst>
              <a:ext uri="{FF2B5EF4-FFF2-40B4-BE49-F238E27FC236}">
                <a16:creationId xmlns:a16="http://schemas.microsoft.com/office/drawing/2014/main" id="{FF07A96A-C15D-D496-EECF-7AFB4AD8E22C}"/>
              </a:ext>
            </a:extLst>
          </p:cNvPr>
          <p:cNvSpPr>
            <a:spLocks noGrp="1"/>
          </p:cNvSpPr>
          <p:nvPr>
            <p:ph type="body" sz="quarter" idx="68" hasCustomPrompt="1"/>
          </p:nvPr>
        </p:nvSpPr>
        <p:spPr>
          <a:xfrm>
            <a:off x="376914"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792" name="Text Placeholder 21">
            <a:extLst>
              <a:ext uri="{FF2B5EF4-FFF2-40B4-BE49-F238E27FC236}">
                <a16:creationId xmlns:a16="http://schemas.microsoft.com/office/drawing/2014/main" id="{082C89C3-5576-0A9E-45CD-7BE741A6A378}"/>
              </a:ext>
            </a:extLst>
          </p:cNvPr>
          <p:cNvSpPr>
            <a:spLocks noGrp="1"/>
          </p:cNvSpPr>
          <p:nvPr>
            <p:ph type="body" sz="quarter" idx="69" hasCustomPrompt="1"/>
          </p:nvPr>
        </p:nvSpPr>
        <p:spPr>
          <a:xfrm>
            <a:off x="2281853"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793" name="Text Placeholder 21">
            <a:extLst>
              <a:ext uri="{FF2B5EF4-FFF2-40B4-BE49-F238E27FC236}">
                <a16:creationId xmlns:a16="http://schemas.microsoft.com/office/drawing/2014/main" id="{2EDB76B5-DB84-DDEC-5E14-EBA57BE0A363}"/>
              </a:ext>
            </a:extLst>
          </p:cNvPr>
          <p:cNvSpPr>
            <a:spLocks noGrp="1"/>
          </p:cNvSpPr>
          <p:nvPr>
            <p:ph type="body" sz="quarter" idx="70" hasCustomPrompt="1"/>
          </p:nvPr>
        </p:nvSpPr>
        <p:spPr>
          <a:xfrm>
            <a:off x="4197521"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794" name="Text Placeholder 21">
            <a:extLst>
              <a:ext uri="{FF2B5EF4-FFF2-40B4-BE49-F238E27FC236}">
                <a16:creationId xmlns:a16="http://schemas.microsoft.com/office/drawing/2014/main" id="{2B9EFC45-C7C5-FABA-F4E7-2ECC2E6E3D92}"/>
              </a:ext>
            </a:extLst>
          </p:cNvPr>
          <p:cNvSpPr>
            <a:spLocks noGrp="1"/>
          </p:cNvSpPr>
          <p:nvPr>
            <p:ph type="body" sz="quarter" idx="71" hasCustomPrompt="1"/>
          </p:nvPr>
        </p:nvSpPr>
        <p:spPr>
          <a:xfrm>
            <a:off x="6113189"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795" name="Text Placeholder 21">
            <a:extLst>
              <a:ext uri="{FF2B5EF4-FFF2-40B4-BE49-F238E27FC236}">
                <a16:creationId xmlns:a16="http://schemas.microsoft.com/office/drawing/2014/main" id="{F2B10BEA-E433-1E1D-3BD2-C284A787914F}"/>
              </a:ext>
            </a:extLst>
          </p:cNvPr>
          <p:cNvSpPr>
            <a:spLocks noGrp="1"/>
          </p:cNvSpPr>
          <p:nvPr>
            <p:ph type="body" sz="quarter" idx="72" hasCustomPrompt="1"/>
          </p:nvPr>
        </p:nvSpPr>
        <p:spPr>
          <a:xfrm>
            <a:off x="8028857"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796" name="Text Placeholder 21">
            <a:extLst>
              <a:ext uri="{FF2B5EF4-FFF2-40B4-BE49-F238E27FC236}">
                <a16:creationId xmlns:a16="http://schemas.microsoft.com/office/drawing/2014/main" id="{79E7909D-84FF-73FE-11F3-8AF24E44CA94}"/>
              </a:ext>
            </a:extLst>
          </p:cNvPr>
          <p:cNvSpPr>
            <a:spLocks noGrp="1"/>
          </p:cNvSpPr>
          <p:nvPr>
            <p:ph type="body" sz="quarter" idx="73" hasCustomPrompt="1"/>
          </p:nvPr>
        </p:nvSpPr>
        <p:spPr>
          <a:xfrm>
            <a:off x="9944525"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797" name="Text Placeholder 2">
            <a:extLst>
              <a:ext uri="{FF2B5EF4-FFF2-40B4-BE49-F238E27FC236}">
                <a16:creationId xmlns:a16="http://schemas.microsoft.com/office/drawing/2014/main" id="{7D7602E9-C938-7268-7743-29917D6A175F}"/>
              </a:ext>
            </a:extLst>
          </p:cNvPr>
          <p:cNvSpPr>
            <a:spLocks noGrp="1"/>
          </p:cNvSpPr>
          <p:nvPr>
            <p:ph type="body" sz="quarter" idx="12" hasCustomPrompt="1"/>
          </p:nvPr>
        </p:nvSpPr>
        <p:spPr>
          <a:xfrm>
            <a:off x="376913"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798" name="Text Placeholder 2">
            <a:extLst>
              <a:ext uri="{FF2B5EF4-FFF2-40B4-BE49-F238E27FC236}">
                <a16:creationId xmlns:a16="http://schemas.microsoft.com/office/drawing/2014/main" id="{4BF29F4C-E02D-0A2C-3283-9091F544A399}"/>
              </a:ext>
            </a:extLst>
          </p:cNvPr>
          <p:cNvSpPr>
            <a:spLocks noGrp="1"/>
          </p:cNvSpPr>
          <p:nvPr>
            <p:ph type="body" sz="quarter" idx="18" hasCustomPrompt="1"/>
          </p:nvPr>
        </p:nvSpPr>
        <p:spPr>
          <a:xfrm>
            <a:off x="2281852"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799" name="Text Placeholder 2">
            <a:extLst>
              <a:ext uri="{FF2B5EF4-FFF2-40B4-BE49-F238E27FC236}">
                <a16:creationId xmlns:a16="http://schemas.microsoft.com/office/drawing/2014/main" id="{BB5BB35F-E9ED-ECC0-383B-46126AC95CE3}"/>
              </a:ext>
            </a:extLst>
          </p:cNvPr>
          <p:cNvSpPr>
            <a:spLocks noGrp="1"/>
          </p:cNvSpPr>
          <p:nvPr>
            <p:ph type="body" sz="quarter" idx="24" hasCustomPrompt="1"/>
          </p:nvPr>
        </p:nvSpPr>
        <p:spPr>
          <a:xfrm>
            <a:off x="4197520"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00" name="Text Placeholder 2">
            <a:extLst>
              <a:ext uri="{FF2B5EF4-FFF2-40B4-BE49-F238E27FC236}">
                <a16:creationId xmlns:a16="http://schemas.microsoft.com/office/drawing/2014/main" id="{C9BA08D9-296A-6A64-210F-6B612528F604}"/>
              </a:ext>
            </a:extLst>
          </p:cNvPr>
          <p:cNvSpPr>
            <a:spLocks noGrp="1"/>
          </p:cNvSpPr>
          <p:nvPr>
            <p:ph type="body" sz="quarter" idx="30" hasCustomPrompt="1"/>
          </p:nvPr>
        </p:nvSpPr>
        <p:spPr>
          <a:xfrm>
            <a:off x="6113188"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01" name="Text Placeholder 2">
            <a:extLst>
              <a:ext uri="{FF2B5EF4-FFF2-40B4-BE49-F238E27FC236}">
                <a16:creationId xmlns:a16="http://schemas.microsoft.com/office/drawing/2014/main" id="{851A0EBC-317C-5A42-D05F-3C6F1AE6C828}"/>
              </a:ext>
            </a:extLst>
          </p:cNvPr>
          <p:cNvSpPr>
            <a:spLocks noGrp="1"/>
          </p:cNvSpPr>
          <p:nvPr>
            <p:ph type="body" sz="quarter" idx="36" hasCustomPrompt="1"/>
          </p:nvPr>
        </p:nvSpPr>
        <p:spPr>
          <a:xfrm>
            <a:off x="8028856"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02" name="Text Placeholder 2">
            <a:extLst>
              <a:ext uri="{FF2B5EF4-FFF2-40B4-BE49-F238E27FC236}">
                <a16:creationId xmlns:a16="http://schemas.microsoft.com/office/drawing/2014/main" id="{537ABC06-CFB7-02D9-C57F-868DE6C08E14}"/>
              </a:ext>
            </a:extLst>
          </p:cNvPr>
          <p:cNvSpPr>
            <a:spLocks noGrp="1"/>
          </p:cNvSpPr>
          <p:nvPr>
            <p:ph type="body" sz="quarter" idx="42" hasCustomPrompt="1"/>
          </p:nvPr>
        </p:nvSpPr>
        <p:spPr>
          <a:xfrm>
            <a:off x="9944524"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03" name="Text Placeholder 21">
            <a:extLst>
              <a:ext uri="{FF2B5EF4-FFF2-40B4-BE49-F238E27FC236}">
                <a16:creationId xmlns:a16="http://schemas.microsoft.com/office/drawing/2014/main" id="{EA62A11A-4146-91F5-652C-B2CA31655FF5}"/>
              </a:ext>
            </a:extLst>
          </p:cNvPr>
          <p:cNvSpPr>
            <a:spLocks noGrp="1"/>
          </p:cNvSpPr>
          <p:nvPr>
            <p:ph type="body" sz="quarter" idx="74" hasCustomPrompt="1"/>
          </p:nvPr>
        </p:nvSpPr>
        <p:spPr>
          <a:xfrm>
            <a:off x="376914"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04" name="Text Placeholder 21">
            <a:extLst>
              <a:ext uri="{FF2B5EF4-FFF2-40B4-BE49-F238E27FC236}">
                <a16:creationId xmlns:a16="http://schemas.microsoft.com/office/drawing/2014/main" id="{5413BC03-4E5B-3955-47F0-52F8A9610B83}"/>
              </a:ext>
            </a:extLst>
          </p:cNvPr>
          <p:cNvSpPr>
            <a:spLocks noGrp="1"/>
          </p:cNvSpPr>
          <p:nvPr>
            <p:ph type="body" sz="quarter" idx="75" hasCustomPrompt="1"/>
          </p:nvPr>
        </p:nvSpPr>
        <p:spPr>
          <a:xfrm>
            <a:off x="2281853"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05" name="Text Placeholder 21">
            <a:extLst>
              <a:ext uri="{FF2B5EF4-FFF2-40B4-BE49-F238E27FC236}">
                <a16:creationId xmlns:a16="http://schemas.microsoft.com/office/drawing/2014/main" id="{D24ABAE7-4B27-7013-9E6A-4BDFD148691D}"/>
              </a:ext>
            </a:extLst>
          </p:cNvPr>
          <p:cNvSpPr>
            <a:spLocks noGrp="1"/>
          </p:cNvSpPr>
          <p:nvPr>
            <p:ph type="body" sz="quarter" idx="76" hasCustomPrompt="1"/>
          </p:nvPr>
        </p:nvSpPr>
        <p:spPr>
          <a:xfrm>
            <a:off x="4197521"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06" name="Text Placeholder 21">
            <a:extLst>
              <a:ext uri="{FF2B5EF4-FFF2-40B4-BE49-F238E27FC236}">
                <a16:creationId xmlns:a16="http://schemas.microsoft.com/office/drawing/2014/main" id="{30E4EDD4-16D5-7413-E674-D793A638B465}"/>
              </a:ext>
            </a:extLst>
          </p:cNvPr>
          <p:cNvSpPr>
            <a:spLocks noGrp="1"/>
          </p:cNvSpPr>
          <p:nvPr>
            <p:ph type="body" sz="quarter" idx="77" hasCustomPrompt="1"/>
          </p:nvPr>
        </p:nvSpPr>
        <p:spPr>
          <a:xfrm>
            <a:off x="6113189"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07" name="Text Placeholder 21">
            <a:extLst>
              <a:ext uri="{FF2B5EF4-FFF2-40B4-BE49-F238E27FC236}">
                <a16:creationId xmlns:a16="http://schemas.microsoft.com/office/drawing/2014/main" id="{8E17A6D7-052D-21B4-AA30-F9F992F6D4F8}"/>
              </a:ext>
            </a:extLst>
          </p:cNvPr>
          <p:cNvSpPr>
            <a:spLocks noGrp="1"/>
          </p:cNvSpPr>
          <p:nvPr>
            <p:ph type="body" sz="quarter" idx="78" hasCustomPrompt="1"/>
          </p:nvPr>
        </p:nvSpPr>
        <p:spPr>
          <a:xfrm>
            <a:off x="8028857"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08" name="Text Placeholder 21">
            <a:extLst>
              <a:ext uri="{FF2B5EF4-FFF2-40B4-BE49-F238E27FC236}">
                <a16:creationId xmlns:a16="http://schemas.microsoft.com/office/drawing/2014/main" id="{CF3F2E95-C918-4538-8B1F-E6F347CEF8A7}"/>
              </a:ext>
            </a:extLst>
          </p:cNvPr>
          <p:cNvSpPr>
            <a:spLocks noGrp="1"/>
          </p:cNvSpPr>
          <p:nvPr>
            <p:ph type="body" sz="quarter" idx="79" hasCustomPrompt="1"/>
          </p:nvPr>
        </p:nvSpPr>
        <p:spPr>
          <a:xfrm>
            <a:off x="9944525"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09" name="Text Placeholder 2">
            <a:extLst>
              <a:ext uri="{FF2B5EF4-FFF2-40B4-BE49-F238E27FC236}">
                <a16:creationId xmlns:a16="http://schemas.microsoft.com/office/drawing/2014/main" id="{27EBE0F1-EC0C-0832-5197-095C7AE32FB0}"/>
              </a:ext>
            </a:extLst>
          </p:cNvPr>
          <p:cNvSpPr>
            <a:spLocks noGrp="1"/>
          </p:cNvSpPr>
          <p:nvPr>
            <p:ph type="body" sz="quarter" idx="13" hasCustomPrompt="1"/>
          </p:nvPr>
        </p:nvSpPr>
        <p:spPr>
          <a:xfrm>
            <a:off x="376913"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10" name="Text Placeholder 2">
            <a:extLst>
              <a:ext uri="{FF2B5EF4-FFF2-40B4-BE49-F238E27FC236}">
                <a16:creationId xmlns:a16="http://schemas.microsoft.com/office/drawing/2014/main" id="{0BBBD6B1-28DC-0EA7-89A5-A318BF8942A8}"/>
              </a:ext>
            </a:extLst>
          </p:cNvPr>
          <p:cNvSpPr>
            <a:spLocks noGrp="1"/>
          </p:cNvSpPr>
          <p:nvPr>
            <p:ph type="body" sz="quarter" idx="19" hasCustomPrompt="1"/>
          </p:nvPr>
        </p:nvSpPr>
        <p:spPr>
          <a:xfrm>
            <a:off x="2281852"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11" name="Text Placeholder 2">
            <a:extLst>
              <a:ext uri="{FF2B5EF4-FFF2-40B4-BE49-F238E27FC236}">
                <a16:creationId xmlns:a16="http://schemas.microsoft.com/office/drawing/2014/main" id="{2C0D2593-4D18-474E-737D-C0612EF6751C}"/>
              </a:ext>
            </a:extLst>
          </p:cNvPr>
          <p:cNvSpPr>
            <a:spLocks noGrp="1"/>
          </p:cNvSpPr>
          <p:nvPr>
            <p:ph type="body" sz="quarter" idx="25" hasCustomPrompt="1"/>
          </p:nvPr>
        </p:nvSpPr>
        <p:spPr>
          <a:xfrm>
            <a:off x="4197520"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12" name="Text Placeholder 2">
            <a:extLst>
              <a:ext uri="{FF2B5EF4-FFF2-40B4-BE49-F238E27FC236}">
                <a16:creationId xmlns:a16="http://schemas.microsoft.com/office/drawing/2014/main" id="{75498B20-7B1F-7D7D-4646-644932B9E6B3}"/>
              </a:ext>
            </a:extLst>
          </p:cNvPr>
          <p:cNvSpPr>
            <a:spLocks noGrp="1"/>
          </p:cNvSpPr>
          <p:nvPr>
            <p:ph type="body" sz="quarter" idx="31" hasCustomPrompt="1"/>
          </p:nvPr>
        </p:nvSpPr>
        <p:spPr>
          <a:xfrm>
            <a:off x="6113188"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13" name="Text Placeholder 2">
            <a:extLst>
              <a:ext uri="{FF2B5EF4-FFF2-40B4-BE49-F238E27FC236}">
                <a16:creationId xmlns:a16="http://schemas.microsoft.com/office/drawing/2014/main" id="{EE2CABCD-C46D-6223-8DDA-9A043D4BB5B0}"/>
              </a:ext>
            </a:extLst>
          </p:cNvPr>
          <p:cNvSpPr>
            <a:spLocks noGrp="1"/>
          </p:cNvSpPr>
          <p:nvPr>
            <p:ph type="body" sz="quarter" idx="37" hasCustomPrompt="1"/>
          </p:nvPr>
        </p:nvSpPr>
        <p:spPr>
          <a:xfrm>
            <a:off x="8028856"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14" name="Text Placeholder 2">
            <a:extLst>
              <a:ext uri="{FF2B5EF4-FFF2-40B4-BE49-F238E27FC236}">
                <a16:creationId xmlns:a16="http://schemas.microsoft.com/office/drawing/2014/main" id="{85C5D1DC-47F5-0CC2-F924-A07619A1A9CD}"/>
              </a:ext>
            </a:extLst>
          </p:cNvPr>
          <p:cNvSpPr>
            <a:spLocks noGrp="1"/>
          </p:cNvSpPr>
          <p:nvPr>
            <p:ph type="body" sz="quarter" idx="43" hasCustomPrompt="1"/>
          </p:nvPr>
        </p:nvSpPr>
        <p:spPr>
          <a:xfrm>
            <a:off x="9944524"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15" name="Text Placeholder 21">
            <a:extLst>
              <a:ext uri="{FF2B5EF4-FFF2-40B4-BE49-F238E27FC236}">
                <a16:creationId xmlns:a16="http://schemas.microsoft.com/office/drawing/2014/main" id="{06D76036-0DA5-928F-C211-E7C44FC20D36}"/>
              </a:ext>
            </a:extLst>
          </p:cNvPr>
          <p:cNvSpPr>
            <a:spLocks noGrp="1"/>
          </p:cNvSpPr>
          <p:nvPr>
            <p:ph type="body" sz="quarter" idx="80" hasCustomPrompt="1"/>
          </p:nvPr>
        </p:nvSpPr>
        <p:spPr>
          <a:xfrm>
            <a:off x="376914"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16" name="Text Placeholder 21">
            <a:extLst>
              <a:ext uri="{FF2B5EF4-FFF2-40B4-BE49-F238E27FC236}">
                <a16:creationId xmlns:a16="http://schemas.microsoft.com/office/drawing/2014/main" id="{ECCB787D-C086-445C-02F5-DA3388276858}"/>
              </a:ext>
            </a:extLst>
          </p:cNvPr>
          <p:cNvSpPr>
            <a:spLocks noGrp="1"/>
          </p:cNvSpPr>
          <p:nvPr>
            <p:ph type="body" sz="quarter" idx="81" hasCustomPrompt="1"/>
          </p:nvPr>
        </p:nvSpPr>
        <p:spPr>
          <a:xfrm>
            <a:off x="2281853"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17" name="Text Placeholder 21">
            <a:extLst>
              <a:ext uri="{FF2B5EF4-FFF2-40B4-BE49-F238E27FC236}">
                <a16:creationId xmlns:a16="http://schemas.microsoft.com/office/drawing/2014/main" id="{452824FE-C155-9661-CE89-1E12057C61F3}"/>
              </a:ext>
            </a:extLst>
          </p:cNvPr>
          <p:cNvSpPr>
            <a:spLocks noGrp="1"/>
          </p:cNvSpPr>
          <p:nvPr>
            <p:ph type="body" sz="quarter" idx="82" hasCustomPrompt="1"/>
          </p:nvPr>
        </p:nvSpPr>
        <p:spPr>
          <a:xfrm>
            <a:off x="4197521"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18" name="Text Placeholder 21">
            <a:extLst>
              <a:ext uri="{FF2B5EF4-FFF2-40B4-BE49-F238E27FC236}">
                <a16:creationId xmlns:a16="http://schemas.microsoft.com/office/drawing/2014/main" id="{9CC4A36D-A516-7D33-FEB5-CE6071EC5C3C}"/>
              </a:ext>
            </a:extLst>
          </p:cNvPr>
          <p:cNvSpPr>
            <a:spLocks noGrp="1"/>
          </p:cNvSpPr>
          <p:nvPr>
            <p:ph type="body" sz="quarter" idx="83" hasCustomPrompt="1"/>
          </p:nvPr>
        </p:nvSpPr>
        <p:spPr>
          <a:xfrm>
            <a:off x="6113189"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19" name="Text Placeholder 21">
            <a:extLst>
              <a:ext uri="{FF2B5EF4-FFF2-40B4-BE49-F238E27FC236}">
                <a16:creationId xmlns:a16="http://schemas.microsoft.com/office/drawing/2014/main" id="{A156ADF9-D79B-335F-2056-441856F9B87D}"/>
              </a:ext>
            </a:extLst>
          </p:cNvPr>
          <p:cNvSpPr>
            <a:spLocks noGrp="1"/>
          </p:cNvSpPr>
          <p:nvPr>
            <p:ph type="body" sz="quarter" idx="84" hasCustomPrompt="1"/>
          </p:nvPr>
        </p:nvSpPr>
        <p:spPr>
          <a:xfrm>
            <a:off x="8028857"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20" name="Text Placeholder 21">
            <a:extLst>
              <a:ext uri="{FF2B5EF4-FFF2-40B4-BE49-F238E27FC236}">
                <a16:creationId xmlns:a16="http://schemas.microsoft.com/office/drawing/2014/main" id="{5F24D66B-71AA-26CC-FB7F-48EC9FA10291}"/>
              </a:ext>
            </a:extLst>
          </p:cNvPr>
          <p:cNvSpPr>
            <a:spLocks noGrp="1"/>
          </p:cNvSpPr>
          <p:nvPr>
            <p:ph type="body" sz="quarter" idx="85" hasCustomPrompt="1"/>
          </p:nvPr>
        </p:nvSpPr>
        <p:spPr>
          <a:xfrm>
            <a:off x="9944525"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21" name="Text Placeholder 2">
            <a:extLst>
              <a:ext uri="{FF2B5EF4-FFF2-40B4-BE49-F238E27FC236}">
                <a16:creationId xmlns:a16="http://schemas.microsoft.com/office/drawing/2014/main" id="{E4BAB351-0378-AF11-BE20-E9737FFFB48B}"/>
              </a:ext>
            </a:extLst>
          </p:cNvPr>
          <p:cNvSpPr>
            <a:spLocks noGrp="1"/>
          </p:cNvSpPr>
          <p:nvPr>
            <p:ph type="body" sz="quarter" idx="14" hasCustomPrompt="1"/>
          </p:nvPr>
        </p:nvSpPr>
        <p:spPr>
          <a:xfrm>
            <a:off x="376913"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22" name="Text Placeholder 2">
            <a:extLst>
              <a:ext uri="{FF2B5EF4-FFF2-40B4-BE49-F238E27FC236}">
                <a16:creationId xmlns:a16="http://schemas.microsoft.com/office/drawing/2014/main" id="{8760DA18-D6DF-53A4-0657-FD6B988917B2}"/>
              </a:ext>
            </a:extLst>
          </p:cNvPr>
          <p:cNvSpPr>
            <a:spLocks noGrp="1"/>
          </p:cNvSpPr>
          <p:nvPr>
            <p:ph type="body" sz="quarter" idx="20" hasCustomPrompt="1"/>
          </p:nvPr>
        </p:nvSpPr>
        <p:spPr>
          <a:xfrm>
            <a:off x="2281852"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23" name="Text Placeholder 2">
            <a:extLst>
              <a:ext uri="{FF2B5EF4-FFF2-40B4-BE49-F238E27FC236}">
                <a16:creationId xmlns:a16="http://schemas.microsoft.com/office/drawing/2014/main" id="{C7E34D4E-6ABF-6188-7F41-B8682A735288}"/>
              </a:ext>
            </a:extLst>
          </p:cNvPr>
          <p:cNvSpPr>
            <a:spLocks noGrp="1"/>
          </p:cNvSpPr>
          <p:nvPr>
            <p:ph type="body" sz="quarter" idx="26" hasCustomPrompt="1"/>
          </p:nvPr>
        </p:nvSpPr>
        <p:spPr>
          <a:xfrm>
            <a:off x="4197520"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24" name="Text Placeholder 2">
            <a:extLst>
              <a:ext uri="{FF2B5EF4-FFF2-40B4-BE49-F238E27FC236}">
                <a16:creationId xmlns:a16="http://schemas.microsoft.com/office/drawing/2014/main" id="{2327D909-1DBD-18E8-4D24-487785367118}"/>
              </a:ext>
            </a:extLst>
          </p:cNvPr>
          <p:cNvSpPr>
            <a:spLocks noGrp="1"/>
          </p:cNvSpPr>
          <p:nvPr>
            <p:ph type="body" sz="quarter" idx="32" hasCustomPrompt="1"/>
          </p:nvPr>
        </p:nvSpPr>
        <p:spPr>
          <a:xfrm>
            <a:off x="6113188"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25" name="Text Placeholder 2">
            <a:extLst>
              <a:ext uri="{FF2B5EF4-FFF2-40B4-BE49-F238E27FC236}">
                <a16:creationId xmlns:a16="http://schemas.microsoft.com/office/drawing/2014/main" id="{8C838632-1062-D799-8E9D-4571D219DE37}"/>
              </a:ext>
            </a:extLst>
          </p:cNvPr>
          <p:cNvSpPr>
            <a:spLocks noGrp="1"/>
          </p:cNvSpPr>
          <p:nvPr>
            <p:ph type="body" sz="quarter" idx="38" hasCustomPrompt="1"/>
          </p:nvPr>
        </p:nvSpPr>
        <p:spPr>
          <a:xfrm>
            <a:off x="8028856"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26" name="Text Placeholder 2">
            <a:extLst>
              <a:ext uri="{FF2B5EF4-FFF2-40B4-BE49-F238E27FC236}">
                <a16:creationId xmlns:a16="http://schemas.microsoft.com/office/drawing/2014/main" id="{ADF86B72-9527-0782-8009-B28346B8299A}"/>
              </a:ext>
            </a:extLst>
          </p:cNvPr>
          <p:cNvSpPr>
            <a:spLocks noGrp="1"/>
          </p:cNvSpPr>
          <p:nvPr>
            <p:ph type="body" sz="quarter" idx="44" hasCustomPrompt="1"/>
          </p:nvPr>
        </p:nvSpPr>
        <p:spPr>
          <a:xfrm>
            <a:off x="9944524"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27" name="Text Placeholder 21">
            <a:extLst>
              <a:ext uri="{FF2B5EF4-FFF2-40B4-BE49-F238E27FC236}">
                <a16:creationId xmlns:a16="http://schemas.microsoft.com/office/drawing/2014/main" id="{B9E9B1DB-1111-BA13-6F36-2F257D9A243A}"/>
              </a:ext>
            </a:extLst>
          </p:cNvPr>
          <p:cNvSpPr>
            <a:spLocks noGrp="1"/>
          </p:cNvSpPr>
          <p:nvPr>
            <p:ph type="body" sz="quarter" idx="86" hasCustomPrompt="1"/>
          </p:nvPr>
        </p:nvSpPr>
        <p:spPr>
          <a:xfrm>
            <a:off x="376914"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48" name="Text Placeholder 2">
            <a:extLst>
              <a:ext uri="{FF2B5EF4-FFF2-40B4-BE49-F238E27FC236}">
                <a16:creationId xmlns:a16="http://schemas.microsoft.com/office/drawing/2014/main" id="{DEBFD5F9-288D-1473-1BB1-54B2FE8A9097}"/>
              </a:ext>
            </a:extLst>
          </p:cNvPr>
          <p:cNvSpPr>
            <a:spLocks noGrp="1"/>
          </p:cNvSpPr>
          <p:nvPr>
            <p:ph type="body" sz="quarter" idx="15" hasCustomPrompt="1"/>
          </p:nvPr>
        </p:nvSpPr>
        <p:spPr>
          <a:xfrm>
            <a:off x="376913"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49" name="Text Placeholder 21">
            <a:extLst>
              <a:ext uri="{FF2B5EF4-FFF2-40B4-BE49-F238E27FC236}">
                <a16:creationId xmlns:a16="http://schemas.microsoft.com/office/drawing/2014/main" id="{59F9C79A-EDC5-FE21-398C-21AE729ED071}"/>
              </a:ext>
            </a:extLst>
          </p:cNvPr>
          <p:cNvSpPr>
            <a:spLocks noGrp="1"/>
          </p:cNvSpPr>
          <p:nvPr>
            <p:ph type="body" sz="quarter" idx="98" hasCustomPrompt="1"/>
          </p:nvPr>
        </p:nvSpPr>
        <p:spPr>
          <a:xfrm>
            <a:off x="2281853"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50" name="Text Placeholder 21">
            <a:extLst>
              <a:ext uri="{FF2B5EF4-FFF2-40B4-BE49-F238E27FC236}">
                <a16:creationId xmlns:a16="http://schemas.microsoft.com/office/drawing/2014/main" id="{4142546D-119D-C42C-661A-3A476C49586A}"/>
              </a:ext>
            </a:extLst>
          </p:cNvPr>
          <p:cNvSpPr>
            <a:spLocks noGrp="1"/>
          </p:cNvSpPr>
          <p:nvPr>
            <p:ph type="body" sz="quarter" idx="99" hasCustomPrompt="1"/>
          </p:nvPr>
        </p:nvSpPr>
        <p:spPr>
          <a:xfrm>
            <a:off x="4197521"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51" name="Text Placeholder 21">
            <a:extLst>
              <a:ext uri="{FF2B5EF4-FFF2-40B4-BE49-F238E27FC236}">
                <a16:creationId xmlns:a16="http://schemas.microsoft.com/office/drawing/2014/main" id="{D797AFB8-A1BB-41C9-EEFA-82DFFD87A050}"/>
              </a:ext>
            </a:extLst>
          </p:cNvPr>
          <p:cNvSpPr>
            <a:spLocks noGrp="1"/>
          </p:cNvSpPr>
          <p:nvPr>
            <p:ph type="body" sz="quarter" idx="100" hasCustomPrompt="1"/>
          </p:nvPr>
        </p:nvSpPr>
        <p:spPr>
          <a:xfrm>
            <a:off x="6113189"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52" name="Text Placeholder 21">
            <a:extLst>
              <a:ext uri="{FF2B5EF4-FFF2-40B4-BE49-F238E27FC236}">
                <a16:creationId xmlns:a16="http://schemas.microsoft.com/office/drawing/2014/main" id="{DC94B6CB-FD97-1BBB-81F5-4FEF47C99741}"/>
              </a:ext>
            </a:extLst>
          </p:cNvPr>
          <p:cNvSpPr>
            <a:spLocks noGrp="1"/>
          </p:cNvSpPr>
          <p:nvPr>
            <p:ph type="body" sz="quarter" idx="101" hasCustomPrompt="1"/>
          </p:nvPr>
        </p:nvSpPr>
        <p:spPr>
          <a:xfrm>
            <a:off x="8028857"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53" name="Text Placeholder 21">
            <a:extLst>
              <a:ext uri="{FF2B5EF4-FFF2-40B4-BE49-F238E27FC236}">
                <a16:creationId xmlns:a16="http://schemas.microsoft.com/office/drawing/2014/main" id="{505B7E51-833B-1483-C456-9A41BE03399C}"/>
              </a:ext>
            </a:extLst>
          </p:cNvPr>
          <p:cNvSpPr>
            <a:spLocks noGrp="1"/>
          </p:cNvSpPr>
          <p:nvPr>
            <p:ph type="body" sz="quarter" idx="102" hasCustomPrompt="1"/>
          </p:nvPr>
        </p:nvSpPr>
        <p:spPr>
          <a:xfrm>
            <a:off x="9944525"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54" name="Text Placeholder 2">
            <a:extLst>
              <a:ext uri="{FF2B5EF4-FFF2-40B4-BE49-F238E27FC236}">
                <a16:creationId xmlns:a16="http://schemas.microsoft.com/office/drawing/2014/main" id="{A0FE6705-CF77-2979-16BC-2CFC4514E1D9}"/>
              </a:ext>
            </a:extLst>
          </p:cNvPr>
          <p:cNvSpPr>
            <a:spLocks noGrp="1"/>
          </p:cNvSpPr>
          <p:nvPr>
            <p:ph type="body" sz="quarter" idx="103" hasCustomPrompt="1"/>
          </p:nvPr>
        </p:nvSpPr>
        <p:spPr>
          <a:xfrm>
            <a:off x="2281852"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55" name="Text Placeholder 2">
            <a:extLst>
              <a:ext uri="{FF2B5EF4-FFF2-40B4-BE49-F238E27FC236}">
                <a16:creationId xmlns:a16="http://schemas.microsoft.com/office/drawing/2014/main" id="{025F9500-5F71-D42F-993B-600ECDC2A09E}"/>
              </a:ext>
            </a:extLst>
          </p:cNvPr>
          <p:cNvSpPr>
            <a:spLocks noGrp="1"/>
          </p:cNvSpPr>
          <p:nvPr>
            <p:ph type="body" sz="quarter" idx="104" hasCustomPrompt="1"/>
          </p:nvPr>
        </p:nvSpPr>
        <p:spPr>
          <a:xfrm>
            <a:off x="4197520"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65" name="Text Placeholder 2">
            <a:extLst>
              <a:ext uri="{FF2B5EF4-FFF2-40B4-BE49-F238E27FC236}">
                <a16:creationId xmlns:a16="http://schemas.microsoft.com/office/drawing/2014/main" id="{E8FB7EA2-55A9-9F68-D2D0-E66599C28DCA}"/>
              </a:ext>
            </a:extLst>
          </p:cNvPr>
          <p:cNvSpPr>
            <a:spLocks noGrp="1"/>
          </p:cNvSpPr>
          <p:nvPr>
            <p:ph type="body" sz="quarter" idx="105" hasCustomPrompt="1"/>
          </p:nvPr>
        </p:nvSpPr>
        <p:spPr>
          <a:xfrm>
            <a:off x="6113188"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69" name="Text Placeholder 2">
            <a:extLst>
              <a:ext uri="{FF2B5EF4-FFF2-40B4-BE49-F238E27FC236}">
                <a16:creationId xmlns:a16="http://schemas.microsoft.com/office/drawing/2014/main" id="{AFF3F6A8-EBB7-0B19-D082-4639C8FA4646}"/>
              </a:ext>
            </a:extLst>
          </p:cNvPr>
          <p:cNvSpPr>
            <a:spLocks noGrp="1"/>
          </p:cNvSpPr>
          <p:nvPr>
            <p:ph type="body" sz="quarter" idx="106" hasCustomPrompt="1"/>
          </p:nvPr>
        </p:nvSpPr>
        <p:spPr>
          <a:xfrm>
            <a:off x="8028856"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71" name="Text Placeholder 2">
            <a:extLst>
              <a:ext uri="{FF2B5EF4-FFF2-40B4-BE49-F238E27FC236}">
                <a16:creationId xmlns:a16="http://schemas.microsoft.com/office/drawing/2014/main" id="{9EBA0DD5-662F-4D71-78D7-E10CD937A858}"/>
              </a:ext>
            </a:extLst>
          </p:cNvPr>
          <p:cNvSpPr>
            <a:spLocks noGrp="1"/>
          </p:cNvSpPr>
          <p:nvPr>
            <p:ph type="body" sz="quarter" idx="107" hasCustomPrompt="1"/>
          </p:nvPr>
        </p:nvSpPr>
        <p:spPr>
          <a:xfrm>
            <a:off x="9944524"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Tree>
    <p:extLst>
      <p:ext uri="{BB962C8B-B14F-4D97-AF65-F5344CB8AC3E}">
        <p14:creationId xmlns:p14="http://schemas.microsoft.com/office/powerpoint/2010/main" val="463295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April">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CB9D383-5863-4165-A65B-A24AACAD1DCA}"/>
              </a:ext>
            </a:extLst>
          </p:cNvPr>
          <p:cNvSpPr>
            <a:spLocks noGrp="1"/>
          </p:cNvSpPr>
          <p:nvPr>
            <p:ph type="title" hasCustomPrompt="1"/>
          </p:nvPr>
        </p:nvSpPr>
        <p:spPr>
          <a:xfrm>
            <a:off x="365761" y="242210"/>
            <a:ext cx="9884833" cy="384048"/>
          </a:xfrm>
        </p:spPr>
        <p:txBody>
          <a:bodyPr lIns="0"/>
          <a:lstStyle>
            <a:lvl1pPr>
              <a:defRPr/>
            </a:lvl1pPr>
          </a:lstStyle>
          <a:p>
            <a:r>
              <a:rPr lang="en-US"/>
              <a:t>Add title here</a:t>
            </a:r>
            <a:endParaRPr lang="en-US" noProof="0"/>
          </a:p>
        </p:txBody>
      </p:sp>
      <p:sp>
        <p:nvSpPr>
          <p:cNvPr id="20" name="Text Placeholder 13">
            <a:extLst>
              <a:ext uri="{FF2B5EF4-FFF2-40B4-BE49-F238E27FC236}">
                <a16:creationId xmlns:a16="http://schemas.microsoft.com/office/drawing/2014/main" id="{6B0FF4FF-E5D9-FAC6-B708-1AC23C3ADE27}"/>
              </a:ext>
            </a:extLst>
          </p:cNvPr>
          <p:cNvSpPr>
            <a:spLocks noGrp="1"/>
          </p:cNvSpPr>
          <p:nvPr>
            <p:ph type="body" sz="quarter" idx="55" hasCustomPrompt="1"/>
          </p:nvPr>
        </p:nvSpPr>
        <p:spPr>
          <a:xfrm>
            <a:off x="10250594" y="228600"/>
            <a:ext cx="1652057" cy="411268"/>
          </a:xfrm>
        </p:spPr>
        <p:txBody>
          <a:bodyPr>
            <a:noAutofit/>
          </a:bodyPr>
          <a:lstStyle>
            <a:lvl1pPr marL="0" indent="0" algn="r">
              <a:buNone/>
              <a:defRPr sz="2400" b="0"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YEAR</a:t>
            </a:r>
          </a:p>
        </p:txBody>
      </p:sp>
      <p:sp>
        <p:nvSpPr>
          <p:cNvPr id="14" name="Text Placeholder 13">
            <a:extLst>
              <a:ext uri="{FF2B5EF4-FFF2-40B4-BE49-F238E27FC236}">
                <a16:creationId xmlns:a16="http://schemas.microsoft.com/office/drawing/2014/main" id="{4B65A319-3BE3-B703-B537-CDD2D2D69834}"/>
              </a:ext>
            </a:extLst>
          </p:cNvPr>
          <p:cNvSpPr>
            <a:spLocks noGrp="1"/>
          </p:cNvSpPr>
          <p:nvPr>
            <p:ph type="body" sz="quarter" idx="49" hasCustomPrompt="1"/>
          </p:nvPr>
        </p:nvSpPr>
        <p:spPr>
          <a:xfrm>
            <a:off x="376914"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15" name="Text Placeholder 13">
            <a:extLst>
              <a:ext uri="{FF2B5EF4-FFF2-40B4-BE49-F238E27FC236}">
                <a16:creationId xmlns:a16="http://schemas.microsoft.com/office/drawing/2014/main" id="{3E5EAA0D-AAE6-2B27-DBF1-6CB2AC8A4A94}"/>
              </a:ext>
            </a:extLst>
          </p:cNvPr>
          <p:cNvSpPr>
            <a:spLocks noGrp="1"/>
          </p:cNvSpPr>
          <p:nvPr>
            <p:ph type="body" sz="quarter" idx="50" hasCustomPrompt="1"/>
          </p:nvPr>
        </p:nvSpPr>
        <p:spPr>
          <a:xfrm>
            <a:off x="2281853"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16" name="Text Placeholder 13">
            <a:extLst>
              <a:ext uri="{FF2B5EF4-FFF2-40B4-BE49-F238E27FC236}">
                <a16:creationId xmlns:a16="http://schemas.microsoft.com/office/drawing/2014/main" id="{E1EABED0-9877-B182-B936-5B7D5C42EE06}"/>
              </a:ext>
            </a:extLst>
          </p:cNvPr>
          <p:cNvSpPr>
            <a:spLocks noGrp="1"/>
          </p:cNvSpPr>
          <p:nvPr>
            <p:ph type="body" sz="quarter" idx="51" hasCustomPrompt="1"/>
          </p:nvPr>
        </p:nvSpPr>
        <p:spPr>
          <a:xfrm>
            <a:off x="4197521"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17" name="Text Placeholder 13">
            <a:extLst>
              <a:ext uri="{FF2B5EF4-FFF2-40B4-BE49-F238E27FC236}">
                <a16:creationId xmlns:a16="http://schemas.microsoft.com/office/drawing/2014/main" id="{9DCBE9C3-F4A2-C61D-F222-B713D947049F}"/>
              </a:ext>
            </a:extLst>
          </p:cNvPr>
          <p:cNvSpPr>
            <a:spLocks noGrp="1"/>
          </p:cNvSpPr>
          <p:nvPr>
            <p:ph type="body" sz="quarter" idx="52" hasCustomPrompt="1"/>
          </p:nvPr>
        </p:nvSpPr>
        <p:spPr>
          <a:xfrm>
            <a:off x="6113189"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18" name="Text Placeholder 13">
            <a:extLst>
              <a:ext uri="{FF2B5EF4-FFF2-40B4-BE49-F238E27FC236}">
                <a16:creationId xmlns:a16="http://schemas.microsoft.com/office/drawing/2014/main" id="{E1F55CCD-699B-2B4D-E012-47C5DD42B312}"/>
              </a:ext>
            </a:extLst>
          </p:cNvPr>
          <p:cNvSpPr>
            <a:spLocks noGrp="1"/>
          </p:cNvSpPr>
          <p:nvPr>
            <p:ph type="body" sz="quarter" idx="53" hasCustomPrompt="1"/>
          </p:nvPr>
        </p:nvSpPr>
        <p:spPr>
          <a:xfrm>
            <a:off x="8028857"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19" name="Text Placeholder 13">
            <a:extLst>
              <a:ext uri="{FF2B5EF4-FFF2-40B4-BE49-F238E27FC236}">
                <a16:creationId xmlns:a16="http://schemas.microsoft.com/office/drawing/2014/main" id="{10108122-0114-4233-1E31-7A47E98464DC}"/>
              </a:ext>
            </a:extLst>
          </p:cNvPr>
          <p:cNvSpPr>
            <a:spLocks noGrp="1"/>
          </p:cNvSpPr>
          <p:nvPr>
            <p:ph type="body" sz="quarter" idx="54" hasCustomPrompt="1"/>
          </p:nvPr>
        </p:nvSpPr>
        <p:spPr>
          <a:xfrm>
            <a:off x="9944525"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2" name="Date Placeholder 1"/>
          <p:cNvSpPr>
            <a:spLocks noGrp="1"/>
          </p:cNvSpPr>
          <p:nvPr>
            <p:ph type="dt" sz="half" idx="46"/>
          </p:nvPr>
        </p:nvSpPr>
        <p:spPr>
          <a:xfrm>
            <a:off x="406400" y="6629400"/>
            <a:ext cx="2844800" cy="182880"/>
          </a:xfrm>
        </p:spPr>
        <p:txBody>
          <a:bodyPr/>
          <a:lstStyle>
            <a:lvl1pPr>
              <a:defRPr>
                <a:solidFill>
                  <a:schemeClr val="tx2"/>
                </a:solidFill>
              </a:defRPr>
            </a:lvl1pPr>
          </a:lstStyle>
          <a:p>
            <a:endParaRPr lang="en-US"/>
          </a:p>
        </p:txBody>
      </p:sp>
      <p:sp>
        <p:nvSpPr>
          <p:cNvPr id="4" name="Footer Placeholder 3"/>
          <p:cNvSpPr>
            <a:spLocks noGrp="1"/>
          </p:cNvSpPr>
          <p:nvPr>
            <p:ph type="ftr" sz="quarter" idx="47"/>
          </p:nvPr>
        </p:nvSpPr>
        <p:spPr>
          <a:xfrm>
            <a:off x="4165600" y="6629400"/>
            <a:ext cx="3860800" cy="182880"/>
          </a:xfrm>
        </p:spPr>
        <p:txBody>
          <a:bodyPr/>
          <a:lstStyle>
            <a:lvl1pPr>
              <a:defRPr>
                <a:solidFill>
                  <a:schemeClr val="tx2"/>
                </a:solidFill>
              </a:defRPr>
            </a:lvl1pPr>
          </a:lstStyle>
          <a:p>
            <a:r>
              <a:rPr lang="en-US"/>
              <a:t>This presentation is for informational purposes only. For legal advice, please contact an attorney</a:t>
            </a:r>
          </a:p>
        </p:txBody>
      </p:sp>
      <p:sp>
        <p:nvSpPr>
          <p:cNvPr id="5" name="Slide Number Placeholder 4"/>
          <p:cNvSpPr>
            <a:spLocks noGrp="1"/>
          </p:cNvSpPr>
          <p:nvPr>
            <p:ph type="sldNum" sz="quarter" idx="48"/>
          </p:nvPr>
        </p:nvSpPr>
        <p:spPr>
          <a:xfrm>
            <a:off x="8981016" y="6631641"/>
            <a:ext cx="2844800" cy="182880"/>
          </a:xfrm>
        </p:spPr>
        <p:txBody>
          <a:bodyPr/>
          <a:lstStyle>
            <a:lvl1pPr>
              <a:defRPr>
                <a:solidFill>
                  <a:schemeClr val="tx2"/>
                </a:solidFill>
              </a:defRPr>
            </a:lvl1pPr>
          </a:lstStyle>
          <a:p>
            <a:fld id="{53CB5F7B-7C15-41FD-9488-0FCC5C0A130E}" type="slidenum">
              <a:rPr lang="en-US" smtClean="0"/>
              <a:pPr/>
              <a:t>‹#›</a:t>
            </a:fld>
            <a:endParaRPr lang="en-US"/>
          </a:p>
        </p:txBody>
      </p:sp>
      <p:sp>
        <p:nvSpPr>
          <p:cNvPr id="78" name="Instructional Text"/>
          <p:cNvSpPr/>
          <p:nvPr/>
        </p:nvSpPr>
        <p:spPr>
          <a:xfrm>
            <a:off x="12395200" y="-26670"/>
            <a:ext cx="1524000" cy="6858000"/>
          </a:xfrm>
          <a:prstGeom prst="roundRect">
            <a:avLst>
              <a:gd name="adj" fmla="val 6795"/>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200"/>
              </a:spcBef>
            </a:pPr>
            <a:r>
              <a:rPr lang="en-US" sz="1100" b="1" i="1" baseline="0" noProof="0">
                <a:solidFill>
                  <a:srgbClr val="FFFFFF"/>
                </a:solidFill>
                <a:latin typeface="Calibri" pitchFamily="34" charset="0"/>
                <a:cs typeface="Calibri" pitchFamily="34" charset="0"/>
              </a:rPr>
              <a:t>Note: </a:t>
            </a:r>
          </a:p>
          <a:p>
            <a:pPr>
              <a:spcBef>
                <a:spcPts val="1200"/>
              </a:spcBef>
            </a:pPr>
            <a:r>
              <a:rPr lang="en-US" sz="1100" b="1" i="1" baseline="0" noProof="0">
                <a:solidFill>
                  <a:srgbClr val="FFFFFF"/>
                </a:solidFill>
                <a:latin typeface="Calibri" pitchFamily="34" charset="0"/>
                <a:cs typeface="Calibri" pitchFamily="34" charset="0"/>
              </a:rPr>
              <a:t>You can print this template to use as a wall calendar.</a:t>
            </a:r>
            <a:r>
              <a:rPr lang="en-US" sz="1100" b="1" i="1" noProof="0">
                <a:solidFill>
                  <a:srgbClr val="FFFFFF"/>
                </a:solidFill>
                <a:latin typeface="Calibri" pitchFamily="34" charset="0"/>
                <a:cs typeface="Calibri" pitchFamily="34" charset="0"/>
              </a:rPr>
              <a:t> You can also copy the slide for any month to add to your own presentation.</a:t>
            </a:r>
          </a:p>
        </p:txBody>
      </p:sp>
      <p:sp>
        <p:nvSpPr>
          <p:cNvPr id="26" name="Text Placeholder 21">
            <a:extLst>
              <a:ext uri="{FF2B5EF4-FFF2-40B4-BE49-F238E27FC236}">
                <a16:creationId xmlns:a16="http://schemas.microsoft.com/office/drawing/2014/main" id="{03480C92-D9DE-2600-8878-50CBD08BD44F}"/>
              </a:ext>
            </a:extLst>
          </p:cNvPr>
          <p:cNvSpPr>
            <a:spLocks noGrp="1"/>
          </p:cNvSpPr>
          <p:nvPr>
            <p:ph type="body" sz="quarter" idx="88" hasCustomPrompt="1"/>
          </p:nvPr>
        </p:nvSpPr>
        <p:spPr>
          <a:xfrm>
            <a:off x="376914"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28" name="Text Placeholder 21">
            <a:extLst>
              <a:ext uri="{FF2B5EF4-FFF2-40B4-BE49-F238E27FC236}">
                <a16:creationId xmlns:a16="http://schemas.microsoft.com/office/drawing/2014/main" id="{F51EAE76-4288-740E-DD89-DE03A54894B6}"/>
              </a:ext>
            </a:extLst>
          </p:cNvPr>
          <p:cNvSpPr>
            <a:spLocks noGrp="1"/>
          </p:cNvSpPr>
          <p:nvPr>
            <p:ph type="body" sz="quarter" idx="89" hasCustomPrompt="1"/>
          </p:nvPr>
        </p:nvSpPr>
        <p:spPr>
          <a:xfrm>
            <a:off x="2281853"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29" name="Text Placeholder 21">
            <a:extLst>
              <a:ext uri="{FF2B5EF4-FFF2-40B4-BE49-F238E27FC236}">
                <a16:creationId xmlns:a16="http://schemas.microsoft.com/office/drawing/2014/main" id="{6D33263F-1961-139C-5319-83CB070664D3}"/>
              </a:ext>
            </a:extLst>
          </p:cNvPr>
          <p:cNvSpPr>
            <a:spLocks noGrp="1"/>
          </p:cNvSpPr>
          <p:nvPr>
            <p:ph type="body" sz="quarter" idx="90" hasCustomPrompt="1"/>
          </p:nvPr>
        </p:nvSpPr>
        <p:spPr>
          <a:xfrm>
            <a:off x="4197521"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30" name="Text Placeholder 21">
            <a:extLst>
              <a:ext uri="{FF2B5EF4-FFF2-40B4-BE49-F238E27FC236}">
                <a16:creationId xmlns:a16="http://schemas.microsoft.com/office/drawing/2014/main" id="{9E9EEF8E-ADA2-7360-2EC0-7837B51F2176}"/>
              </a:ext>
            </a:extLst>
          </p:cNvPr>
          <p:cNvSpPr>
            <a:spLocks noGrp="1"/>
          </p:cNvSpPr>
          <p:nvPr>
            <p:ph type="body" sz="quarter" idx="91" hasCustomPrompt="1"/>
          </p:nvPr>
        </p:nvSpPr>
        <p:spPr>
          <a:xfrm>
            <a:off x="6113189"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31" name="Text Placeholder 21">
            <a:extLst>
              <a:ext uri="{FF2B5EF4-FFF2-40B4-BE49-F238E27FC236}">
                <a16:creationId xmlns:a16="http://schemas.microsoft.com/office/drawing/2014/main" id="{3C63D274-E2AF-CEC0-8477-3D812E82FD7F}"/>
              </a:ext>
            </a:extLst>
          </p:cNvPr>
          <p:cNvSpPr>
            <a:spLocks noGrp="1"/>
          </p:cNvSpPr>
          <p:nvPr>
            <p:ph type="body" sz="quarter" idx="92" hasCustomPrompt="1"/>
          </p:nvPr>
        </p:nvSpPr>
        <p:spPr>
          <a:xfrm>
            <a:off x="8028857"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32" name="Text Placeholder 21">
            <a:extLst>
              <a:ext uri="{FF2B5EF4-FFF2-40B4-BE49-F238E27FC236}">
                <a16:creationId xmlns:a16="http://schemas.microsoft.com/office/drawing/2014/main" id="{581F3A84-9C5C-A2DE-A357-D33683918A34}"/>
              </a:ext>
            </a:extLst>
          </p:cNvPr>
          <p:cNvSpPr>
            <a:spLocks noGrp="1"/>
          </p:cNvSpPr>
          <p:nvPr>
            <p:ph type="body" sz="quarter" idx="61" hasCustomPrompt="1"/>
          </p:nvPr>
        </p:nvSpPr>
        <p:spPr>
          <a:xfrm>
            <a:off x="9944525"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33" name="Text Placeholder 2">
            <a:extLst>
              <a:ext uri="{FF2B5EF4-FFF2-40B4-BE49-F238E27FC236}">
                <a16:creationId xmlns:a16="http://schemas.microsoft.com/office/drawing/2014/main" id="{48C36CB0-8AFF-2D1A-2EB0-F8352DF978AA}"/>
              </a:ext>
            </a:extLst>
          </p:cNvPr>
          <p:cNvSpPr>
            <a:spLocks noGrp="1"/>
          </p:cNvSpPr>
          <p:nvPr>
            <p:ph type="body" sz="quarter" idx="93" hasCustomPrompt="1"/>
          </p:nvPr>
        </p:nvSpPr>
        <p:spPr>
          <a:xfrm>
            <a:off x="376913" y="1313070"/>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41" name="Text Placeholder 2">
            <a:extLst>
              <a:ext uri="{FF2B5EF4-FFF2-40B4-BE49-F238E27FC236}">
                <a16:creationId xmlns:a16="http://schemas.microsoft.com/office/drawing/2014/main" id="{8148F11A-22AD-65C7-75F2-89A4D64A9748}"/>
              </a:ext>
            </a:extLst>
          </p:cNvPr>
          <p:cNvSpPr>
            <a:spLocks noGrp="1"/>
          </p:cNvSpPr>
          <p:nvPr>
            <p:ph type="body" sz="quarter" idx="94" hasCustomPrompt="1"/>
          </p:nvPr>
        </p:nvSpPr>
        <p:spPr>
          <a:xfrm>
            <a:off x="2281852" y="1313070"/>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45" name="Text Placeholder 2">
            <a:extLst>
              <a:ext uri="{FF2B5EF4-FFF2-40B4-BE49-F238E27FC236}">
                <a16:creationId xmlns:a16="http://schemas.microsoft.com/office/drawing/2014/main" id="{5475E77E-C900-B918-F3AE-6820054B8A60}"/>
              </a:ext>
            </a:extLst>
          </p:cNvPr>
          <p:cNvSpPr>
            <a:spLocks noGrp="1"/>
          </p:cNvSpPr>
          <p:nvPr>
            <p:ph type="body" sz="quarter" idx="95" hasCustomPrompt="1"/>
          </p:nvPr>
        </p:nvSpPr>
        <p:spPr>
          <a:xfrm>
            <a:off x="4197520" y="1313070"/>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47" name="Text Placeholder 2">
            <a:extLst>
              <a:ext uri="{FF2B5EF4-FFF2-40B4-BE49-F238E27FC236}">
                <a16:creationId xmlns:a16="http://schemas.microsoft.com/office/drawing/2014/main" id="{718133D1-A7BD-8153-486E-AB3B15A75DEB}"/>
              </a:ext>
            </a:extLst>
          </p:cNvPr>
          <p:cNvSpPr>
            <a:spLocks noGrp="1"/>
          </p:cNvSpPr>
          <p:nvPr>
            <p:ph type="body" sz="quarter" idx="96" hasCustomPrompt="1"/>
          </p:nvPr>
        </p:nvSpPr>
        <p:spPr>
          <a:xfrm>
            <a:off x="6113188" y="1313070"/>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51" name="Text Placeholder 2">
            <a:extLst>
              <a:ext uri="{FF2B5EF4-FFF2-40B4-BE49-F238E27FC236}">
                <a16:creationId xmlns:a16="http://schemas.microsoft.com/office/drawing/2014/main" id="{FFD8146F-7AAE-E2A4-BF2B-175ABEC110EE}"/>
              </a:ext>
            </a:extLst>
          </p:cNvPr>
          <p:cNvSpPr>
            <a:spLocks noGrp="1"/>
          </p:cNvSpPr>
          <p:nvPr>
            <p:ph type="body" sz="quarter" idx="97" hasCustomPrompt="1"/>
          </p:nvPr>
        </p:nvSpPr>
        <p:spPr>
          <a:xfrm>
            <a:off x="8028856" y="1313070"/>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53" name="Text Placeholder 2">
            <a:extLst>
              <a:ext uri="{FF2B5EF4-FFF2-40B4-BE49-F238E27FC236}">
                <a16:creationId xmlns:a16="http://schemas.microsoft.com/office/drawing/2014/main" id="{EFC900DC-085B-49F1-6BDF-327336632D12}"/>
              </a:ext>
            </a:extLst>
          </p:cNvPr>
          <p:cNvSpPr>
            <a:spLocks noGrp="1"/>
          </p:cNvSpPr>
          <p:nvPr>
            <p:ph type="body" sz="quarter" idx="41" hasCustomPrompt="1"/>
          </p:nvPr>
        </p:nvSpPr>
        <p:spPr>
          <a:xfrm>
            <a:off x="9944524" y="1313069"/>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57" name="Text Placeholder 21">
            <a:extLst>
              <a:ext uri="{FF2B5EF4-FFF2-40B4-BE49-F238E27FC236}">
                <a16:creationId xmlns:a16="http://schemas.microsoft.com/office/drawing/2014/main" id="{50FADF55-BDEF-B4C3-2DA2-B09F5C1AEF7B}"/>
              </a:ext>
            </a:extLst>
          </p:cNvPr>
          <p:cNvSpPr>
            <a:spLocks noGrp="1"/>
          </p:cNvSpPr>
          <p:nvPr>
            <p:ph type="body" sz="quarter" idx="62" hasCustomPrompt="1"/>
          </p:nvPr>
        </p:nvSpPr>
        <p:spPr>
          <a:xfrm>
            <a:off x="376914"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59" name="Text Placeholder 21">
            <a:extLst>
              <a:ext uri="{FF2B5EF4-FFF2-40B4-BE49-F238E27FC236}">
                <a16:creationId xmlns:a16="http://schemas.microsoft.com/office/drawing/2014/main" id="{D9847C35-4BFE-B1FA-0074-D42160C7A572}"/>
              </a:ext>
            </a:extLst>
          </p:cNvPr>
          <p:cNvSpPr>
            <a:spLocks noGrp="1"/>
          </p:cNvSpPr>
          <p:nvPr>
            <p:ph type="body" sz="quarter" idx="63" hasCustomPrompt="1"/>
          </p:nvPr>
        </p:nvSpPr>
        <p:spPr>
          <a:xfrm>
            <a:off x="2281853"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63" name="Text Placeholder 21">
            <a:extLst>
              <a:ext uri="{FF2B5EF4-FFF2-40B4-BE49-F238E27FC236}">
                <a16:creationId xmlns:a16="http://schemas.microsoft.com/office/drawing/2014/main" id="{47A4B399-F7F6-EF07-63E1-BE2F5B5D3148}"/>
              </a:ext>
            </a:extLst>
          </p:cNvPr>
          <p:cNvSpPr>
            <a:spLocks noGrp="1"/>
          </p:cNvSpPr>
          <p:nvPr>
            <p:ph type="body" sz="quarter" idx="64" hasCustomPrompt="1"/>
          </p:nvPr>
        </p:nvSpPr>
        <p:spPr>
          <a:xfrm>
            <a:off x="4197521"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792" name="Text Placeholder 21">
            <a:extLst>
              <a:ext uri="{FF2B5EF4-FFF2-40B4-BE49-F238E27FC236}">
                <a16:creationId xmlns:a16="http://schemas.microsoft.com/office/drawing/2014/main" id="{6B1314BC-A552-1840-9710-BDDE1721C949}"/>
              </a:ext>
            </a:extLst>
          </p:cNvPr>
          <p:cNvSpPr>
            <a:spLocks noGrp="1"/>
          </p:cNvSpPr>
          <p:nvPr>
            <p:ph type="body" sz="quarter" idx="65" hasCustomPrompt="1"/>
          </p:nvPr>
        </p:nvSpPr>
        <p:spPr>
          <a:xfrm>
            <a:off x="6113189"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793" name="Text Placeholder 21">
            <a:extLst>
              <a:ext uri="{FF2B5EF4-FFF2-40B4-BE49-F238E27FC236}">
                <a16:creationId xmlns:a16="http://schemas.microsoft.com/office/drawing/2014/main" id="{06961B9A-6543-05BC-3D31-3632374C779C}"/>
              </a:ext>
            </a:extLst>
          </p:cNvPr>
          <p:cNvSpPr>
            <a:spLocks noGrp="1"/>
          </p:cNvSpPr>
          <p:nvPr>
            <p:ph type="body" sz="quarter" idx="66" hasCustomPrompt="1"/>
          </p:nvPr>
        </p:nvSpPr>
        <p:spPr>
          <a:xfrm>
            <a:off x="8028857"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794" name="Text Placeholder 21">
            <a:extLst>
              <a:ext uri="{FF2B5EF4-FFF2-40B4-BE49-F238E27FC236}">
                <a16:creationId xmlns:a16="http://schemas.microsoft.com/office/drawing/2014/main" id="{8CDF7BF1-AC46-D0F2-9681-F5C6AAE65CE5}"/>
              </a:ext>
            </a:extLst>
          </p:cNvPr>
          <p:cNvSpPr>
            <a:spLocks noGrp="1"/>
          </p:cNvSpPr>
          <p:nvPr>
            <p:ph type="body" sz="quarter" idx="67" hasCustomPrompt="1"/>
          </p:nvPr>
        </p:nvSpPr>
        <p:spPr>
          <a:xfrm>
            <a:off x="9944525"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795" name="Text Placeholder 2">
            <a:extLst>
              <a:ext uri="{FF2B5EF4-FFF2-40B4-BE49-F238E27FC236}">
                <a16:creationId xmlns:a16="http://schemas.microsoft.com/office/drawing/2014/main" id="{F9A6B7AA-B930-0BD5-073E-0FC0A36A801B}"/>
              </a:ext>
            </a:extLst>
          </p:cNvPr>
          <p:cNvSpPr>
            <a:spLocks noGrp="1"/>
          </p:cNvSpPr>
          <p:nvPr>
            <p:ph type="body" sz="quarter" idx="10" hasCustomPrompt="1"/>
          </p:nvPr>
        </p:nvSpPr>
        <p:spPr>
          <a:xfrm>
            <a:off x="376913"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796" name="Text Placeholder 2">
            <a:extLst>
              <a:ext uri="{FF2B5EF4-FFF2-40B4-BE49-F238E27FC236}">
                <a16:creationId xmlns:a16="http://schemas.microsoft.com/office/drawing/2014/main" id="{C28D3E4C-F3D3-BA87-CCE8-3DAF2A83D4F1}"/>
              </a:ext>
            </a:extLst>
          </p:cNvPr>
          <p:cNvSpPr>
            <a:spLocks noGrp="1"/>
          </p:cNvSpPr>
          <p:nvPr>
            <p:ph type="body" sz="quarter" idx="16" hasCustomPrompt="1"/>
          </p:nvPr>
        </p:nvSpPr>
        <p:spPr>
          <a:xfrm>
            <a:off x="2281852"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797" name="Text Placeholder 2">
            <a:extLst>
              <a:ext uri="{FF2B5EF4-FFF2-40B4-BE49-F238E27FC236}">
                <a16:creationId xmlns:a16="http://schemas.microsoft.com/office/drawing/2014/main" id="{CB4BDD95-C248-A79B-0D87-168C6EE21C27}"/>
              </a:ext>
            </a:extLst>
          </p:cNvPr>
          <p:cNvSpPr>
            <a:spLocks noGrp="1"/>
          </p:cNvSpPr>
          <p:nvPr>
            <p:ph type="body" sz="quarter" idx="22" hasCustomPrompt="1"/>
          </p:nvPr>
        </p:nvSpPr>
        <p:spPr>
          <a:xfrm>
            <a:off x="4197520"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798" name="Text Placeholder 2">
            <a:extLst>
              <a:ext uri="{FF2B5EF4-FFF2-40B4-BE49-F238E27FC236}">
                <a16:creationId xmlns:a16="http://schemas.microsoft.com/office/drawing/2014/main" id="{E40E30EA-E7AC-769C-DFE9-2C2EE693F05D}"/>
              </a:ext>
            </a:extLst>
          </p:cNvPr>
          <p:cNvSpPr>
            <a:spLocks noGrp="1"/>
          </p:cNvSpPr>
          <p:nvPr>
            <p:ph type="body" sz="quarter" idx="28" hasCustomPrompt="1"/>
          </p:nvPr>
        </p:nvSpPr>
        <p:spPr>
          <a:xfrm>
            <a:off x="6113188"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799" name="Text Placeholder 2">
            <a:extLst>
              <a:ext uri="{FF2B5EF4-FFF2-40B4-BE49-F238E27FC236}">
                <a16:creationId xmlns:a16="http://schemas.microsoft.com/office/drawing/2014/main" id="{A16AB2F0-CD53-FB09-4A6F-D7C8D905F5E5}"/>
              </a:ext>
            </a:extLst>
          </p:cNvPr>
          <p:cNvSpPr>
            <a:spLocks noGrp="1"/>
          </p:cNvSpPr>
          <p:nvPr>
            <p:ph type="body" sz="quarter" idx="34" hasCustomPrompt="1"/>
          </p:nvPr>
        </p:nvSpPr>
        <p:spPr>
          <a:xfrm>
            <a:off x="8028856"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00" name="Text Placeholder 2">
            <a:extLst>
              <a:ext uri="{FF2B5EF4-FFF2-40B4-BE49-F238E27FC236}">
                <a16:creationId xmlns:a16="http://schemas.microsoft.com/office/drawing/2014/main" id="{202D130A-2872-A51F-5078-92225CB7C112}"/>
              </a:ext>
            </a:extLst>
          </p:cNvPr>
          <p:cNvSpPr>
            <a:spLocks noGrp="1"/>
          </p:cNvSpPr>
          <p:nvPr>
            <p:ph type="body" sz="quarter" idx="40" hasCustomPrompt="1"/>
          </p:nvPr>
        </p:nvSpPr>
        <p:spPr>
          <a:xfrm>
            <a:off x="9944524"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01" name="Text Placeholder 21">
            <a:extLst>
              <a:ext uri="{FF2B5EF4-FFF2-40B4-BE49-F238E27FC236}">
                <a16:creationId xmlns:a16="http://schemas.microsoft.com/office/drawing/2014/main" id="{8EAB2E23-034A-FA45-DB9C-F2BC05A4B735}"/>
              </a:ext>
            </a:extLst>
          </p:cNvPr>
          <p:cNvSpPr>
            <a:spLocks noGrp="1"/>
          </p:cNvSpPr>
          <p:nvPr>
            <p:ph type="body" sz="quarter" idx="68" hasCustomPrompt="1"/>
          </p:nvPr>
        </p:nvSpPr>
        <p:spPr>
          <a:xfrm>
            <a:off x="376914"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02" name="Text Placeholder 21">
            <a:extLst>
              <a:ext uri="{FF2B5EF4-FFF2-40B4-BE49-F238E27FC236}">
                <a16:creationId xmlns:a16="http://schemas.microsoft.com/office/drawing/2014/main" id="{95F165C5-EE2F-32A4-09CC-8BC5B02245E6}"/>
              </a:ext>
            </a:extLst>
          </p:cNvPr>
          <p:cNvSpPr>
            <a:spLocks noGrp="1"/>
          </p:cNvSpPr>
          <p:nvPr>
            <p:ph type="body" sz="quarter" idx="69" hasCustomPrompt="1"/>
          </p:nvPr>
        </p:nvSpPr>
        <p:spPr>
          <a:xfrm>
            <a:off x="2281853"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03" name="Text Placeholder 21">
            <a:extLst>
              <a:ext uri="{FF2B5EF4-FFF2-40B4-BE49-F238E27FC236}">
                <a16:creationId xmlns:a16="http://schemas.microsoft.com/office/drawing/2014/main" id="{99D35894-B0DF-5972-67C3-86CA510BC5BE}"/>
              </a:ext>
            </a:extLst>
          </p:cNvPr>
          <p:cNvSpPr>
            <a:spLocks noGrp="1"/>
          </p:cNvSpPr>
          <p:nvPr>
            <p:ph type="body" sz="quarter" idx="70" hasCustomPrompt="1"/>
          </p:nvPr>
        </p:nvSpPr>
        <p:spPr>
          <a:xfrm>
            <a:off x="4197521"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04" name="Text Placeholder 21">
            <a:extLst>
              <a:ext uri="{FF2B5EF4-FFF2-40B4-BE49-F238E27FC236}">
                <a16:creationId xmlns:a16="http://schemas.microsoft.com/office/drawing/2014/main" id="{337B590D-A9FA-A6A8-7C97-424B9F0684C9}"/>
              </a:ext>
            </a:extLst>
          </p:cNvPr>
          <p:cNvSpPr>
            <a:spLocks noGrp="1"/>
          </p:cNvSpPr>
          <p:nvPr>
            <p:ph type="body" sz="quarter" idx="71" hasCustomPrompt="1"/>
          </p:nvPr>
        </p:nvSpPr>
        <p:spPr>
          <a:xfrm>
            <a:off x="6113189"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05" name="Text Placeholder 21">
            <a:extLst>
              <a:ext uri="{FF2B5EF4-FFF2-40B4-BE49-F238E27FC236}">
                <a16:creationId xmlns:a16="http://schemas.microsoft.com/office/drawing/2014/main" id="{C1C6EA46-FD75-E704-09F2-0929AEDAE6B0}"/>
              </a:ext>
            </a:extLst>
          </p:cNvPr>
          <p:cNvSpPr>
            <a:spLocks noGrp="1"/>
          </p:cNvSpPr>
          <p:nvPr>
            <p:ph type="body" sz="quarter" idx="72" hasCustomPrompt="1"/>
          </p:nvPr>
        </p:nvSpPr>
        <p:spPr>
          <a:xfrm>
            <a:off x="8028857"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06" name="Text Placeholder 21">
            <a:extLst>
              <a:ext uri="{FF2B5EF4-FFF2-40B4-BE49-F238E27FC236}">
                <a16:creationId xmlns:a16="http://schemas.microsoft.com/office/drawing/2014/main" id="{0DC3C1DB-6C74-76C6-7204-2B0C3CE7FA2D}"/>
              </a:ext>
            </a:extLst>
          </p:cNvPr>
          <p:cNvSpPr>
            <a:spLocks noGrp="1"/>
          </p:cNvSpPr>
          <p:nvPr>
            <p:ph type="body" sz="quarter" idx="73" hasCustomPrompt="1"/>
          </p:nvPr>
        </p:nvSpPr>
        <p:spPr>
          <a:xfrm>
            <a:off x="9944525"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07" name="Text Placeholder 2">
            <a:extLst>
              <a:ext uri="{FF2B5EF4-FFF2-40B4-BE49-F238E27FC236}">
                <a16:creationId xmlns:a16="http://schemas.microsoft.com/office/drawing/2014/main" id="{A5474F26-B208-3698-1C84-61890F454029}"/>
              </a:ext>
            </a:extLst>
          </p:cNvPr>
          <p:cNvSpPr>
            <a:spLocks noGrp="1"/>
          </p:cNvSpPr>
          <p:nvPr>
            <p:ph type="body" sz="quarter" idx="12" hasCustomPrompt="1"/>
          </p:nvPr>
        </p:nvSpPr>
        <p:spPr>
          <a:xfrm>
            <a:off x="376913"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08" name="Text Placeholder 2">
            <a:extLst>
              <a:ext uri="{FF2B5EF4-FFF2-40B4-BE49-F238E27FC236}">
                <a16:creationId xmlns:a16="http://schemas.microsoft.com/office/drawing/2014/main" id="{7B017046-8547-43A9-FA49-CDB9384ED1D9}"/>
              </a:ext>
            </a:extLst>
          </p:cNvPr>
          <p:cNvSpPr>
            <a:spLocks noGrp="1"/>
          </p:cNvSpPr>
          <p:nvPr>
            <p:ph type="body" sz="quarter" idx="18" hasCustomPrompt="1"/>
          </p:nvPr>
        </p:nvSpPr>
        <p:spPr>
          <a:xfrm>
            <a:off x="2281852"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09" name="Text Placeholder 2">
            <a:extLst>
              <a:ext uri="{FF2B5EF4-FFF2-40B4-BE49-F238E27FC236}">
                <a16:creationId xmlns:a16="http://schemas.microsoft.com/office/drawing/2014/main" id="{61BF3790-59F2-42A9-8F1B-E192E3579DDF}"/>
              </a:ext>
            </a:extLst>
          </p:cNvPr>
          <p:cNvSpPr>
            <a:spLocks noGrp="1"/>
          </p:cNvSpPr>
          <p:nvPr>
            <p:ph type="body" sz="quarter" idx="24" hasCustomPrompt="1"/>
          </p:nvPr>
        </p:nvSpPr>
        <p:spPr>
          <a:xfrm>
            <a:off x="4197520"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10" name="Text Placeholder 2">
            <a:extLst>
              <a:ext uri="{FF2B5EF4-FFF2-40B4-BE49-F238E27FC236}">
                <a16:creationId xmlns:a16="http://schemas.microsoft.com/office/drawing/2014/main" id="{762FB43A-228A-E0B5-3826-59966425686F}"/>
              </a:ext>
            </a:extLst>
          </p:cNvPr>
          <p:cNvSpPr>
            <a:spLocks noGrp="1"/>
          </p:cNvSpPr>
          <p:nvPr>
            <p:ph type="body" sz="quarter" idx="30" hasCustomPrompt="1"/>
          </p:nvPr>
        </p:nvSpPr>
        <p:spPr>
          <a:xfrm>
            <a:off x="6113188"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11" name="Text Placeholder 2">
            <a:extLst>
              <a:ext uri="{FF2B5EF4-FFF2-40B4-BE49-F238E27FC236}">
                <a16:creationId xmlns:a16="http://schemas.microsoft.com/office/drawing/2014/main" id="{B15738A2-B5B6-0633-64AF-66563A29DD10}"/>
              </a:ext>
            </a:extLst>
          </p:cNvPr>
          <p:cNvSpPr>
            <a:spLocks noGrp="1"/>
          </p:cNvSpPr>
          <p:nvPr>
            <p:ph type="body" sz="quarter" idx="36" hasCustomPrompt="1"/>
          </p:nvPr>
        </p:nvSpPr>
        <p:spPr>
          <a:xfrm>
            <a:off x="8028856"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12" name="Text Placeholder 2">
            <a:extLst>
              <a:ext uri="{FF2B5EF4-FFF2-40B4-BE49-F238E27FC236}">
                <a16:creationId xmlns:a16="http://schemas.microsoft.com/office/drawing/2014/main" id="{6F8092EF-D2A1-7D38-C847-7E713414DD3A}"/>
              </a:ext>
            </a:extLst>
          </p:cNvPr>
          <p:cNvSpPr>
            <a:spLocks noGrp="1"/>
          </p:cNvSpPr>
          <p:nvPr>
            <p:ph type="body" sz="quarter" idx="42" hasCustomPrompt="1"/>
          </p:nvPr>
        </p:nvSpPr>
        <p:spPr>
          <a:xfrm>
            <a:off x="9944524"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13" name="Text Placeholder 21">
            <a:extLst>
              <a:ext uri="{FF2B5EF4-FFF2-40B4-BE49-F238E27FC236}">
                <a16:creationId xmlns:a16="http://schemas.microsoft.com/office/drawing/2014/main" id="{089883F6-2E5B-FE13-5EFF-7CE41B82E406}"/>
              </a:ext>
            </a:extLst>
          </p:cNvPr>
          <p:cNvSpPr>
            <a:spLocks noGrp="1"/>
          </p:cNvSpPr>
          <p:nvPr>
            <p:ph type="body" sz="quarter" idx="74" hasCustomPrompt="1"/>
          </p:nvPr>
        </p:nvSpPr>
        <p:spPr>
          <a:xfrm>
            <a:off x="376914"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14" name="Text Placeholder 21">
            <a:extLst>
              <a:ext uri="{FF2B5EF4-FFF2-40B4-BE49-F238E27FC236}">
                <a16:creationId xmlns:a16="http://schemas.microsoft.com/office/drawing/2014/main" id="{3E7399A5-6A90-4D5A-2E95-453829853342}"/>
              </a:ext>
            </a:extLst>
          </p:cNvPr>
          <p:cNvSpPr>
            <a:spLocks noGrp="1"/>
          </p:cNvSpPr>
          <p:nvPr>
            <p:ph type="body" sz="quarter" idx="75" hasCustomPrompt="1"/>
          </p:nvPr>
        </p:nvSpPr>
        <p:spPr>
          <a:xfrm>
            <a:off x="2281853"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15" name="Text Placeholder 21">
            <a:extLst>
              <a:ext uri="{FF2B5EF4-FFF2-40B4-BE49-F238E27FC236}">
                <a16:creationId xmlns:a16="http://schemas.microsoft.com/office/drawing/2014/main" id="{8032865A-6B17-4CF9-AD57-759FAA8C14B1}"/>
              </a:ext>
            </a:extLst>
          </p:cNvPr>
          <p:cNvSpPr>
            <a:spLocks noGrp="1"/>
          </p:cNvSpPr>
          <p:nvPr>
            <p:ph type="body" sz="quarter" idx="76" hasCustomPrompt="1"/>
          </p:nvPr>
        </p:nvSpPr>
        <p:spPr>
          <a:xfrm>
            <a:off x="4197521"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16" name="Text Placeholder 21">
            <a:extLst>
              <a:ext uri="{FF2B5EF4-FFF2-40B4-BE49-F238E27FC236}">
                <a16:creationId xmlns:a16="http://schemas.microsoft.com/office/drawing/2014/main" id="{7BEDF1B7-2101-58EB-173B-560B50B1D7C2}"/>
              </a:ext>
            </a:extLst>
          </p:cNvPr>
          <p:cNvSpPr>
            <a:spLocks noGrp="1"/>
          </p:cNvSpPr>
          <p:nvPr>
            <p:ph type="body" sz="quarter" idx="77" hasCustomPrompt="1"/>
          </p:nvPr>
        </p:nvSpPr>
        <p:spPr>
          <a:xfrm>
            <a:off x="6113189"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17" name="Text Placeholder 21">
            <a:extLst>
              <a:ext uri="{FF2B5EF4-FFF2-40B4-BE49-F238E27FC236}">
                <a16:creationId xmlns:a16="http://schemas.microsoft.com/office/drawing/2014/main" id="{EE8D67CC-97B1-9ED7-F064-6B0F24CE457F}"/>
              </a:ext>
            </a:extLst>
          </p:cNvPr>
          <p:cNvSpPr>
            <a:spLocks noGrp="1"/>
          </p:cNvSpPr>
          <p:nvPr>
            <p:ph type="body" sz="quarter" idx="78" hasCustomPrompt="1"/>
          </p:nvPr>
        </p:nvSpPr>
        <p:spPr>
          <a:xfrm>
            <a:off x="8028857"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18" name="Text Placeholder 21">
            <a:extLst>
              <a:ext uri="{FF2B5EF4-FFF2-40B4-BE49-F238E27FC236}">
                <a16:creationId xmlns:a16="http://schemas.microsoft.com/office/drawing/2014/main" id="{B9ECC4C1-5268-5D5B-5858-CE7528C3B161}"/>
              </a:ext>
            </a:extLst>
          </p:cNvPr>
          <p:cNvSpPr>
            <a:spLocks noGrp="1"/>
          </p:cNvSpPr>
          <p:nvPr>
            <p:ph type="body" sz="quarter" idx="79" hasCustomPrompt="1"/>
          </p:nvPr>
        </p:nvSpPr>
        <p:spPr>
          <a:xfrm>
            <a:off x="9944525"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19" name="Text Placeholder 2">
            <a:extLst>
              <a:ext uri="{FF2B5EF4-FFF2-40B4-BE49-F238E27FC236}">
                <a16:creationId xmlns:a16="http://schemas.microsoft.com/office/drawing/2014/main" id="{31DEBA60-C4CA-7C7D-342B-F53B36907816}"/>
              </a:ext>
            </a:extLst>
          </p:cNvPr>
          <p:cNvSpPr>
            <a:spLocks noGrp="1"/>
          </p:cNvSpPr>
          <p:nvPr>
            <p:ph type="body" sz="quarter" idx="13" hasCustomPrompt="1"/>
          </p:nvPr>
        </p:nvSpPr>
        <p:spPr>
          <a:xfrm>
            <a:off x="376913"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20" name="Text Placeholder 2">
            <a:extLst>
              <a:ext uri="{FF2B5EF4-FFF2-40B4-BE49-F238E27FC236}">
                <a16:creationId xmlns:a16="http://schemas.microsoft.com/office/drawing/2014/main" id="{12F44D2C-4302-E514-46AC-29BCCACD7F00}"/>
              </a:ext>
            </a:extLst>
          </p:cNvPr>
          <p:cNvSpPr>
            <a:spLocks noGrp="1"/>
          </p:cNvSpPr>
          <p:nvPr>
            <p:ph type="body" sz="quarter" idx="19" hasCustomPrompt="1"/>
          </p:nvPr>
        </p:nvSpPr>
        <p:spPr>
          <a:xfrm>
            <a:off x="2281852"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21" name="Text Placeholder 2">
            <a:extLst>
              <a:ext uri="{FF2B5EF4-FFF2-40B4-BE49-F238E27FC236}">
                <a16:creationId xmlns:a16="http://schemas.microsoft.com/office/drawing/2014/main" id="{B9B6E657-14B4-E24E-057B-E09759AF8449}"/>
              </a:ext>
            </a:extLst>
          </p:cNvPr>
          <p:cNvSpPr>
            <a:spLocks noGrp="1"/>
          </p:cNvSpPr>
          <p:nvPr>
            <p:ph type="body" sz="quarter" idx="25" hasCustomPrompt="1"/>
          </p:nvPr>
        </p:nvSpPr>
        <p:spPr>
          <a:xfrm>
            <a:off x="4197520"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22" name="Text Placeholder 2">
            <a:extLst>
              <a:ext uri="{FF2B5EF4-FFF2-40B4-BE49-F238E27FC236}">
                <a16:creationId xmlns:a16="http://schemas.microsoft.com/office/drawing/2014/main" id="{854579A2-F6AB-ED01-34A1-6B541D886E00}"/>
              </a:ext>
            </a:extLst>
          </p:cNvPr>
          <p:cNvSpPr>
            <a:spLocks noGrp="1"/>
          </p:cNvSpPr>
          <p:nvPr>
            <p:ph type="body" sz="quarter" idx="31" hasCustomPrompt="1"/>
          </p:nvPr>
        </p:nvSpPr>
        <p:spPr>
          <a:xfrm>
            <a:off x="6113188"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23" name="Text Placeholder 2">
            <a:extLst>
              <a:ext uri="{FF2B5EF4-FFF2-40B4-BE49-F238E27FC236}">
                <a16:creationId xmlns:a16="http://schemas.microsoft.com/office/drawing/2014/main" id="{156DDCCC-A9F7-F3E3-4CF3-317FEE423D18}"/>
              </a:ext>
            </a:extLst>
          </p:cNvPr>
          <p:cNvSpPr>
            <a:spLocks noGrp="1"/>
          </p:cNvSpPr>
          <p:nvPr>
            <p:ph type="body" sz="quarter" idx="37" hasCustomPrompt="1"/>
          </p:nvPr>
        </p:nvSpPr>
        <p:spPr>
          <a:xfrm>
            <a:off x="8028856"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24" name="Text Placeholder 2">
            <a:extLst>
              <a:ext uri="{FF2B5EF4-FFF2-40B4-BE49-F238E27FC236}">
                <a16:creationId xmlns:a16="http://schemas.microsoft.com/office/drawing/2014/main" id="{25414524-86C7-8078-113D-97DBD4CE5341}"/>
              </a:ext>
            </a:extLst>
          </p:cNvPr>
          <p:cNvSpPr>
            <a:spLocks noGrp="1"/>
          </p:cNvSpPr>
          <p:nvPr>
            <p:ph type="body" sz="quarter" idx="43" hasCustomPrompt="1"/>
          </p:nvPr>
        </p:nvSpPr>
        <p:spPr>
          <a:xfrm>
            <a:off x="9944524"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25" name="Text Placeholder 21">
            <a:extLst>
              <a:ext uri="{FF2B5EF4-FFF2-40B4-BE49-F238E27FC236}">
                <a16:creationId xmlns:a16="http://schemas.microsoft.com/office/drawing/2014/main" id="{89CBB617-0247-E111-7E3F-7F6697D12C53}"/>
              </a:ext>
            </a:extLst>
          </p:cNvPr>
          <p:cNvSpPr>
            <a:spLocks noGrp="1"/>
          </p:cNvSpPr>
          <p:nvPr>
            <p:ph type="body" sz="quarter" idx="80" hasCustomPrompt="1"/>
          </p:nvPr>
        </p:nvSpPr>
        <p:spPr>
          <a:xfrm>
            <a:off x="376914"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26" name="Text Placeholder 21">
            <a:extLst>
              <a:ext uri="{FF2B5EF4-FFF2-40B4-BE49-F238E27FC236}">
                <a16:creationId xmlns:a16="http://schemas.microsoft.com/office/drawing/2014/main" id="{DBEC3A21-47F2-B01A-D2D4-AB4E9A600191}"/>
              </a:ext>
            </a:extLst>
          </p:cNvPr>
          <p:cNvSpPr>
            <a:spLocks noGrp="1"/>
          </p:cNvSpPr>
          <p:nvPr>
            <p:ph type="body" sz="quarter" idx="81" hasCustomPrompt="1"/>
          </p:nvPr>
        </p:nvSpPr>
        <p:spPr>
          <a:xfrm>
            <a:off x="2281853"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27" name="Text Placeholder 21">
            <a:extLst>
              <a:ext uri="{FF2B5EF4-FFF2-40B4-BE49-F238E27FC236}">
                <a16:creationId xmlns:a16="http://schemas.microsoft.com/office/drawing/2014/main" id="{507F4AA4-EE83-1892-692C-3ECFB16727B0}"/>
              </a:ext>
            </a:extLst>
          </p:cNvPr>
          <p:cNvSpPr>
            <a:spLocks noGrp="1"/>
          </p:cNvSpPr>
          <p:nvPr>
            <p:ph type="body" sz="quarter" idx="82" hasCustomPrompt="1"/>
          </p:nvPr>
        </p:nvSpPr>
        <p:spPr>
          <a:xfrm>
            <a:off x="4197521"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45" name="Text Placeholder 21">
            <a:extLst>
              <a:ext uri="{FF2B5EF4-FFF2-40B4-BE49-F238E27FC236}">
                <a16:creationId xmlns:a16="http://schemas.microsoft.com/office/drawing/2014/main" id="{5E3F98DA-EF04-A9E4-D257-F0C2997ED6B3}"/>
              </a:ext>
            </a:extLst>
          </p:cNvPr>
          <p:cNvSpPr>
            <a:spLocks noGrp="1"/>
          </p:cNvSpPr>
          <p:nvPr>
            <p:ph type="body" sz="quarter" idx="83" hasCustomPrompt="1"/>
          </p:nvPr>
        </p:nvSpPr>
        <p:spPr>
          <a:xfrm>
            <a:off x="6113189"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46" name="Text Placeholder 21">
            <a:extLst>
              <a:ext uri="{FF2B5EF4-FFF2-40B4-BE49-F238E27FC236}">
                <a16:creationId xmlns:a16="http://schemas.microsoft.com/office/drawing/2014/main" id="{0AABE093-C6A8-02E2-42C9-B74FEA5D1FFE}"/>
              </a:ext>
            </a:extLst>
          </p:cNvPr>
          <p:cNvSpPr>
            <a:spLocks noGrp="1"/>
          </p:cNvSpPr>
          <p:nvPr>
            <p:ph type="body" sz="quarter" idx="84" hasCustomPrompt="1"/>
          </p:nvPr>
        </p:nvSpPr>
        <p:spPr>
          <a:xfrm>
            <a:off x="8028857"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47" name="Text Placeholder 21">
            <a:extLst>
              <a:ext uri="{FF2B5EF4-FFF2-40B4-BE49-F238E27FC236}">
                <a16:creationId xmlns:a16="http://schemas.microsoft.com/office/drawing/2014/main" id="{AB043392-85B4-A084-B070-EA98B1A9E45F}"/>
              </a:ext>
            </a:extLst>
          </p:cNvPr>
          <p:cNvSpPr>
            <a:spLocks noGrp="1"/>
          </p:cNvSpPr>
          <p:nvPr>
            <p:ph type="body" sz="quarter" idx="85" hasCustomPrompt="1"/>
          </p:nvPr>
        </p:nvSpPr>
        <p:spPr>
          <a:xfrm>
            <a:off x="9944525"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48" name="Text Placeholder 2">
            <a:extLst>
              <a:ext uri="{FF2B5EF4-FFF2-40B4-BE49-F238E27FC236}">
                <a16:creationId xmlns:a16="http://schemas.microsoft.com/office/drawing/2014/main" id="{A5E901E7-1559-CF4D-D248-ED28393A9C90}"/>
              </a:ext>
            </a:extLst>
          </p:cNvPr>
          <p:cNvSpPr>
            <a:spLocks noGrp="1"/>
          </p:cNvSpPr>
          <p:nvPr>
            <p:ph type="body" sz="quarter" idx="14" hasCustomPrompt="1"/>
          </p:nvPr>
        </p:nvSpPr>
        <p:spPr>
          <a:xfrm>
            <a:off x="376913"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49" name="Text Placeholder 2">
            <a:extLst>
              <a:ext uri="{FF2B5EF4-FFF2-40B4-BE49-F238E27FC236}">
                <a16:creationId xmlns:a16="http://schemas.microsoft.com/office/drawing/2014/main" id="{0132E90F-9C5D-EA01-2E8B-ECC573CB925B}"/>
              </a:ext>
            </a:extLst>
          </p:cNvPr>
          <p:cNvSpPr>
            <a:spLocks noGrp="1"/>
          </p:cNvSpPr>
          <p:nvPr>
            <p:ph type="body" sz="quarter" idx="20" hasCustomPrompt="1"/>
          </p:nvPr>
        </p:nvSpPr>
        <p:spPr>
          <a:xfrm>
            <a:off x="2281852"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50" name="Text Placeholder 2">
            <a:extLst>
              <a:ext uri="{FF2B5EF4-FFF2-40B4-BE49-F238E27FC236}">
                <a16:creationId xmlns:a16="http://schemas.microsoft.com/office/drawing/2014/main" id="{576E98CF-C715-0321-5A94-328C1F65B030}"/>
              </a:ext>
            </a:extLst>
          </p:cNvPr>
          <p:cNvSpPr>
            <a:spLocks noGrp="1"/>
          </p:cNvSpPr>
          <p:nvPr>
            <p:ph type="body" sz="quarter" idx="26" hasCustomPrompt="1"/>
          </p:nvPr>
        </p:nvSpPr>
        <p:spPr>
          <a:xfrm>
            <a:off x="4197520"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51" name="Text Placeholder 2">
            <a:extLst>
              <a:ext uri="{FF2B5EF4-FFF2-40B4-BE49-F238E27FC236}">
                <a16:creationId xmlns:a16="http://schemas.microsoft.com/office/drawing/2014/main" id="{A26E205A-2564-1C8F-C8C0-D231C550FDD0}"/>
              </a:ext>
            </a:extLst>
          </p:cNvPr>
          <p:cNvSpPr>
            <a:spLocks noGrp="1"/>
          </p:cNvSpPr>
          <p:nvPr>
            <p:ph type="body" sz="quarter" idx="32" hasCustomPrompt="1"/>
          </p:nvPr>
        </p:nvSpPr>
        <p:spPr>
          <a:xfrm>
            <a:off x="6113188"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52" name="Text Placeholder 2">
            <a:extLst>
              <a:ext uri="{FF2B5EF4-FFF2-40B4-BE49-F238E27FC236}">
                <a16:creationId xmlns:a16="http://schemas.microsoft.com/office/drawing/2014/main" id="{24E604DB-03C5-FEE3-3176-3128BF016F1A}"/>
              </a:ext>
            </a:extLst>
          </p:cNvPr>
          <p:cNvSpPr>
            <a:spLocks noGrp="1"/>
          </p:cNvSpPr>
          <p:nvPr>
            <p:ph type="body" sz="quarter" idx="38" hasCustomPrompt="1"/>
          </p:nvPr>
        </p:nvSpPr>
        <p:spPr>
          <a:xfrm>
            <a:off x="8028856"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53" name="Text Placeholder 2">
            <a:extLst>
              <a:ext uri="{FF2B5EF4-FFF2-40B4-BE49-F238E27FC236}">
                <a16:creationId xmlns:a16="http://schemas.microsoft.com/office/drawing/2014/main" id="{670747EF-1D62-A232-D800-FA55767C9D27}"/>
              </a:ext>
            </a:extLst>
          </p:cNvPr>
          <p:cNvSpPr>
            <a:spLocks noGrp="1"/>
          </p:cNvSpPr>
          <p:nvPr>
            <p:ph type="body" sz="quarter" idx="44" hasCustomPrompt="1"/>
          </p:nvPr>
        </p:nvSpPr>
        <p:spPr>
          <a:xfrm>
            <a:off x="9944524"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54" name="Text Placeholder 21">
            <a:extLst>
              <a:ext uri="{FF2B5EF4-FFF2-40B4-BE49-F238E27FC236}">
                <a16:creationId xmlns:a16="http://schemas.microsoft.com/office/drawing/2014/main" id="{1740C345-F7BC-80C7-1A35-A7E38962252A}"/>
              </a:ext>
            </a:extLst>
          </p:cNvPr>
          <p:cNvSpPr>
            <a:spLocks noGrp="1"/>
          </p:cNvSpPr>
          <p:nvPr>
            <p:ph type="body" sz="quarter" idx="86" hasCustomPrompt="1"/>
          </p:nvPr>
        </p:nvSpPr>
        <p:spPr>
          <a:xfrm>
            <a:off x="376914"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55" name="Text Placeholder 2">
            <a:extLst>
              <a:ext uri="{FF2B5EF4-FFF2-40B4-BE49-F238E27FC236}">
                <a16:creationId xmlns:a16="http://schemas.microsoft.com/office/drawing/2014/main" id="{ECE3C870-86D3-FF54-18CB-F54B8DD43E13}"/>
              </a:ext>
            </a:extLst>
          </p:cNvPr>
          <p:cNvSpPr>
            <a:spLocks noGrp="1"/>
          </p:cNvSpPr>
          <p:nvPr>
            <p:ph type="body" sz="quarter" idx="15" hasCustomPrompt="1"/>
          </p:nvPr>
        </p:nvSpPr>
        <p:spPr>
          <a:xfrm>
            <a:off x="376913"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65" name="Text Placeholder 21">
            <a:extLst>
              <a:ext uri="{FF2B5EF4-FFF2-40B4-BE49-F238E27FC236}">
                <a16:creationId xmlns:a16="http://schemas.microsoft.com/office/drawing/2014/main" id="{D82A19B0-6D34-5158-1EAF-6B17A889A875}"/>
              </a:ext>
            </a:extLst>
          </p:cNvPr>
          <p:cNvSpPr>
            <a:spLocks noGrp="1"/>
          </p:cNvSpPr>
          <p:nvPr>
            <p:ph type="body" sz="quarter" idx="98" hasCustomPrompt="1"/>
          </p:nvPr>
        </p:nvSpPr>
        <p:spPr>
          <a:xfrm>
            <a:off x="2281853"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69" name="Text Placeholder 21">
            <a:extLst>
              <a:ext uri="{FF2B5EF4-FFF2-40B4-BE49-F238E27FC236}">
                <a16:creationId xmlns:a16="http://schemas.microsoft.com/office/drawing/2014/main" id="{82AB8DCC-3A5B-2516-CCC8-8910A0B5A53D}"/>
              </a:ext>
            </a:extLst>
          </p:cNvPr>
          <p:cNvSpPr>
            <a:spLocks noGrp="1"/>
          </p:cNvSpPr>
          <p:nvPr>
            <p:ph type="body" sz="quarter" idx="99" hasCustomPrompt="1"/>
          </p:nvPr>
        </p:nvSpPr>
        <p:spPr>
          <a:xfrm>
            <a:off x="4197521"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75" name="Text Placeholder 21">
            <a:extLst>
              <a:ext uri="{FF2B5EF4-FFF2-40B4-BE49-F238E27FC236}">
                <a16:creationId xmlns:a16="http://schemas.microsoft.com/office/drawing/2014/main" id="{06967F1F-BB4D-6E97-E1B5-BE739B4989B1}"/>
              </a:ext>
            </a:extLst>
          </p:cNvPr>
          <p:cNvSpPr>
            <a:spLocks noGrp="1"/>
          </p:cNvSpPr>
          <p:nvPr>
            <p:ph type="body" sz="quarter" idx="100" hasCustomPrompt="1"/>
          </p:nvPr>
        </p:nvSpPr>
        <p:spPr>
          <a:xfrm>
            <a:off x="6113189"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76" name="Text Placeholder 21">
            <a:extLst>
              <a:ext uri="{FF2B5EF4-FFF2-40B4-BE49-F238E27FC236}">
                <a16:creationId xmlns:a16="http://schemas.microsoft.com/office/drawing/2014/main" id="{3BC676C8-0B41-5199-57BE-B2A28DB15751}"/>
              </a:ext>
            </a:extLst>
          </p:cNvPr>
          <p:cNvSpPr>
            <a:spLocks noGrp="1"/>
          </p:cNvSpPr>
          <p:nvPr>
            <p:ph type="body" sz="quarter" idx="101" hasCustomPrompt="1"/>
          </p:nvPr>
        </p:nvSpPr>
        <p:spPr>
          <a:xfrm>
            <a:off x="8028857"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77" name="Text Placeholder 21">
            <a:extLst>
              <a:ext uri="{FF2B5EF4-FFF2-40B4-BE49-F238E27FC236}">
                <a16:creationId xmlns:a16="http://schemas.microsoft.com/office/drawing/2014/main" id="{7EB32C30-21EF-CD40-5AF2-726250F19C6F}"/>
              </a:ext>
            </a:extLst>
          </p:cNvPr>
          <p:cNvSpPr>
            <a:spLocks noGrp="1"/>
          </p:cNvSpPr>
          <p:nvPr>
            <p:ph type="body" sz="quarter" idx="102" hasCustomPrompt="1"/>
          </p:nvPr>
        </p:nvSpPr>
        <p:spPr>
          <a:xfrm>
            <a:off x="9944525"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79" name="Text Placeholder 2">
            <a:extLst>
              <a:ext uri="{FF2B5EF4-FFF2-40B4-BE49-F238E27FC236}">
                <a16:creationId xmlns:a16="http://schemas.microsoft.com/office/drawing/2014/main" id="{4C561879-974C-5A81-7292-98A27E11C847}"/>
              </a:ext>
            </a:extLst>
          </p:cNvPr>
          <p:cNvSpPr>
            <a:spLocks noGrp="1"/>
          </p:cNvSpPr>
          <p:nvPr>
            <p:ph type="body" sz="quarter" idx="103" hasCustomPrompt="1"/>
          </p:nvPr>
        </p:nvSpPr>
        <p:spPr>
          <a:xfrm>
            <a:off x="2281852"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80" name="Text Placeholder 2">
            <a:extLst>
              <a:ext uri="{FF2B5EF4-FFF2-40B4-BE49-F238E27FC236}">
                <a16:creationId xmlns:a16="http://schemas.microsoft.com/office/drawing/2014/main" id="{7D2012F1-A54E-C1D5-CF2F-BBE5C736C8A7}"/>
              </a:ext>
            </a:extLst>
          </p:cNvPr>
          <p:cNvSpPr>
            <a:spLocks noGrp="1"/>
          </p:cNvSpPr>
          <p:nvPr>
            <p:ph type="body" sz="quarter" idx="104" hasCustomPrompt="1"/>
          </p:nvPr>
        </p:nvSpPr>
        <p:spPr>
          <a:xfrm>
            <a:off x="4197520"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81" name="Text Placeholder 2">
            <a:extLst>
              <a:ext uri="{FF2B5EF4-FFF2-40B4-BE49-F238E27FC236}">
                <a16:creationId xmlns:a16="http://schemas.microsoft.com/office/drawing/2014/main" id="{481DA71A-A87E-131A-4AD6-5E1D0E6D2C43}"/>
              </a:ext>
            </a:extLst>
          </p:cNvPr>
          <p:cNvSpPr>
            <a:spLocks noGrp="1"/>
          </p:cNvSpPr>
          <p:nvPr>
            <p:ph type="body" sz="quarter" idx="105" hasCustomPrompt="1"/>
          </p:nvPr>
        </p:nvSpPr>
        <p:spPr>
          <a:xfrm>
            <a:off x="6113188"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82" name="Text Placeholder 2">
            <a:extLst>
              <a:ext uri="{FF2B5EF4-FFF2-40B4-BE49-F238E27FC236}">
                <a16:creationId xmlns:a16="http://schemas.microsoft.com/office/drawing/2014/main" id="{1B5A66C9-C7F7-C9AA-461B-BC4E012AD967}"/>
              </a:ext>
            </a:extLst>
          </p:cNvPr>
          <p:cNvSpPr>
            <a:spLocks noGrp="1"/>
          </p:cNvSpPr>
          <p:nvPr>
            <p:ph type="body" sz="quarter" idx="106" hasCustomPrompt="1"/>
          </p:nvPr>
        </p:nvSpPr>
        <p:spPr>
          <a:xfrm>
            <a:off x="8028856"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83" name="Text Placeholder 2">
            <a:extLst>
              <a:ext uri="{FF2B5EF4-FFF2-40B4-BE49-F238E27FC236}">
                <a16:creationId xmlns:a16="http://schemas.microsoft.com/office/drawing/2014/main" id="{8E23917F-F330-D83B-EC4B-82AE9051D7ED}"/>
              </a:ext>
            </a:extLst>
          </p:cNvPr>
          <p:cNvSpPr>
            <a:spLocks noGrp="1"/>
          </p:cNvSpPr>
          <p:nvPr>
            <p:ph type="body" sz="quarter" idx="107" hasCustomPrompt="1"/>
          </p:nvPr>
        </p:nvSpPr>
        <p:spPr>
          <a:xfrm>
            <a:off x="9944524"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Tree>
    <p:extLst>
      <p:ext uri="{BB962C8B-B14F-4D97-AF65-F5344CB8AC3E}">
        <p14:creationId xmlns:p14="http://schemas.microsoft.com/office/powerpoint/2010/main" val="2494339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March">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CB9D383-5863-4165-A65B-A24AACAD1DCA}"/>
              </a:ext>
            </a:extLst>
          </p:cNvPr>
          <p:cNvSpPr>
            <a:spLocks noGrp="1"/>
          </p:cNvSpPr>
          <p:nvPr>
            <p:ph type="title" hasCustomPrompt="1"/>
          </p:nvPr>
        </p:nvSpPr>
        <p:spPr>
          <a:xfrm>
            <a:off x="365761" y="242210"/>
            <a:ext cx="9884833" cy="384048"/>
          </a:xfrm>
        </p:spPr>
        <p:txBody>
          <a:bodyPr lIns="0"/>
          <a:lstStyle>
            <a:lvl1pPr>
              <a:defRPr/>
            </a:lvl1pPr>
          </a:lstStyle>
          <a:p>
            <a:r>
              <a:rPr lang="en-US"/>
              <a:t>Add title here</a:t>
            </a:r>
            <a:endParaRPr lang="en-US" noProof="0"/>
          </a:p>
        </p:txBody>
      </p:sp>
      <p:sp>
        <p:nvSpPr>
          <p:cNvPr id="20" name="Text Placeholder 13">
            <a:extLst>
              <a:ext uri="{FF2B5EF4-FFF2-40B4-BE49-F238E27FC236}">
                <a16:creationId xmlns:a16="http://schemas.microsoft.com/office/drawing/2014/main" id="{6B0FF4FF-E5D9-FAC6-B708-1AC23C3ADE27}"/>
              </a:ext>
            </a:extLst>
          </p:cNvPr>
          <p:cNvSpPr>
            <a:spLocks noGrp="1"/>
          </p:cNvSpPr>
          <p:nvPr>
            <p:ph type="body" sz="quarter" idx="55" hasCustomPrompt="1"/>
          </p:nvPr>
        </p:nvSpPr>
        <p:spPr>
          <a:xfrm>
            <a:off x="10250594" y="228600"/>
            <a:ext cx="1652057" cy="411268"/>
          </a:xfrm>
        </p:spPr>
        <p:txBody>
          <a:bodyPr>
            <a:noAutofit/>
          </a:bodyPr>
          <a:lstStyle>
            <a:lvl1pPr marL="0" indent="0" algn="r">
              <a:buNone/>
              <a:defRPr sz="2400" b="0"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YEAR</a:t>
            </a:r>
          </a:p>
        </p:txBody>
      </p:sp>
      <p:sp>
        <p:nvSpPr>
          <p:cNvPr id="14" name="Text Placeholder 13">
            <a:extLst>
              <a:ext uri="{FF2B5EF4-FFF2-40B4-BE49-F238E27FC236}">
                <a16:creationId xmlns:a16="http://schemas.microsoft.com/office/drawing/2014/main" id="{4B65A319-3BE3-B703-B537-CDD2D2D69834}"/>
              </a:ext>
            </a:extLst>
          </p:cNvPr>
          <p:cNvSpPr>
            <a:spLocks noGrp="1"/>
          </p:cNvSpPr>
          <p:nvPr>
            <p:ph type="body" sz="quarter" idx="49" hasCustomPrompt="1"/>
          </p:nvPr>
        </p:nvSpPr>
        <p:spPr>
          <a:xfrm>
            <a:off x="376914"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15" name="Text Placeholder 13">
            <a:extLst>
              <a:ext uri="{FF2B5EF4-FFF2-40B4-BE49-F238E27FC236}">
                <a16:creationId xmlns:a16="http://schemas.microsoft.com/office/drawing/2014/main" id="{3E5EAA0D-AAE6-2B27-DBF1-6CB2AC8A4A94}"/>
              </a:ext>
            </a:extLst>
          </p:cNvPr>
          <p:cNvSpPr>
            <a:spLocks noGrp="1"/>
          </p:cNvSpPr>
          <p:nvPr>
            <p:ph type="body" sz="quarter" idx="50" hasCustomPrompt="1"/>
          </p:nvPr>
        </p:nvSpPr>
        <p:spPr>
          <a:xfrm>
            <a:off x="2281853"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16" name="Text Placeholder 13">
            <a:extLst>
              <a:ext uri="{FF2B5EF4-FFF2-40B4-BE49-F238E27FC236}">
                <a16:creationId xmlns:a16="http://schemas.microsoft.com/office/drawing/2014/main" id="{E1EABED0-9877-B182-B936-5B7D5C42EE06}"/>
              </a:ext>
            </a:extLst>
          </p:cNvPr>
          <p:cNvSpPr>
            <a:spLocks noGrp="1"/>
          </p:cNvSpPr>
          <p:nvPr>
            <p:ph type="body" sz="quarter" idx="51" hasCustomPrompt="1"/>
          </p:nvPr>
        </p:nvSpPr>
        <p:spPr>
          <a:xfrm>
            <a:off x="4197521"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17" name="Text Placeholder 13">
            <a:extLst>
              <a:ext uri="{FF2B5EF4-FFF2-40B4-BE49-F238E27FC236}">
                <a16:creationId xmlns:a16="http://schemas.microsoft.com/office/drawing/2014/main" id="{9DCBE9C3-F4A2-C61D-F222-B713D947049F}"/>
              </a:ext>
            </a:extLst>
          </p:cNvPr>
          <p:cNvSpPr>
            <a:spLocks noGrp="1"/>
          </p:cNvSpPr>
          <p:nvPr>
            <p:ph type="body" sz="quarter" idx="52" hasCustomPrompt="1"/>
          </p:nvPr>
        </p:nvSpPr>
        <p:spPr>
          <a:xfrm>
            <a:off x="6113189"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18" name="Text Placeholder 13">
            <a:extLst>
              <a:ext uri="{FF2B5EF4-FFF2-40B4-BE49-F238E27FC236}">
                <a16:creationId xmlns:a16="http://schemas.microsoft.com/office/drawing/2014/main" id="{E1F55CCD-699B-2B4D-E012-47C5DD42B312}"/>
              </a:ext>
            </a:extLst>
          </p:cNvPr>
          <p:cNvSpPr>
            <a:spLocks noGrp="1"/>
          </p:cNvSpPr>
          <p:nvPr>
            <p:ph type="body" sz="quarter" idx="53" hasCustomPrompt="1"/>
          </p:nvPr>
        </p:nvSpPr>
        <p:spPr>
          <a:xfrm>
            <a:off x="8028857"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19" name="Text Placeholder 13">
            <a:extLst>
              <a:ext uri="{FF2B5EF4-FFF2-40B4-BE49-F238E27FC236}">
                <a16:creationId xmlns:a16="http://schemas.microsoft.com/office/drawing/2014/main" id="{10108122-0114-4233-1E31-7A47E98464DC}"/>
              </a:ext>
            </a:extLst>
          </p:cNvPr>
          <p:cNvSpPr>
            <a:spLocks noGrp="1"/>
          </p:cNvSpPr>
          <p:nvPr>
            <p:ph type="body" sz="quarter" idx="54" hasCustomPrompt="1"/>
          </p:nvPr>
        </p:nvSpPr>
        <p:spPr>
          <a:xfrm>
            <a:off x="9944525"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2" name="Date Placeholder 1"/>
          <p:cNvSpPr>
            <a:spLocks noGrp="1"/>
          </p:cNvSpPr>
          <p:nvPr>
            <p:ph type="dt" sz="half" idx="46"/>
          </p:nvPr>
        </p:nvSpPr>
        <p:spPr>
          <a:xfrm>
            <a:off x="406400" y="6629400"/>
            <a:ext cx="2844800" cy="182880"/>
          </a:xfrm>
        </p:spPr>
        <p:txBody>
          <a:bodyPr/>
          <a:lstStyle>
            <a:lvl1pPr>
              <a:defRPr>
                <a:solidFill>
                  <a:schemeClr val="tx2"/>
                </a:solidFill>
              </a:defRPr>
            </a:lvl1pPr>
          </a:lstStyle>
          <a:p>
            <a:endParaRPr lang="en-US"/>
          </a:p>
        </p:txBody>
      </p:sp>
      <p:sp>
        <p:nvSpPr>
          <p:cNvPr id="4" name="Footer Placeholder 3"/>
          <p:cNvSpPr>
            <a:spLocks noGrp="1"/>
          </p:cNvSpPr>
          <p:nvPr>
            <p:ph type="ftr" sz="quarter" idx="47"/>
          </p:nvPr>
        </p:nvSpPr>
        <p:spPr>
          <a:xfrm>
            <a:off x="4165600" y="6629400"/>
            <a:ext cx="3860800" cy="182880"/>
          </a:xfrm>
        </p:spPr>
        <p:txBody>
          <a:bodyPr/>
          <a:lstStyle>
            <a:lvl1pPr>
              <a:defRPr>
                <a:solidFill>
                  <a:schemeClr val="tx2"/>
                </a:solidFill>
              </a:defRPr>
            </a:lvl1pPr>
          </a:lstStyle>
          <a:p>
            <a:r>
              <a:rPr lang="en-US"/>
              <a:t>This presentation is for informational purposes only. For legal advice, please contact an attorney</a:t>
            </a:r>
          </a:p>
        </p:txBody>
      </p:sp>
      <p:sp>
        <p:nvSpPr>
          <p:cNvPr id="5" name="Slide Number Placeholder 4"/>
          <p:cNvSpPr>
            <a:spLocks noGrp="1"/>
          </p:cNvSpPr>
          <p:nvPr>
            <p:ph type="sldNum" sz="quarter" idx="48"/>
          </p:nvPr>
        </p:nvSpPr>
        <p:spPr>
          <a:xfrm>
            <a:off x="8981016" y="6631641"/>
            <a:ext cx="2844800" cy="182880"/>
          </a:xfrm>
        </p:spPr>
        <p:txBody>
          <a:bodyPr/>
          <a:lstStyle>
            <a:lvl1pPr>
              <a:defRPr>
                <a:solidFill>
                  <a:schemeClr val="tx2"/>
                </a:solidFill>
              </a:defRPr>
            </a:lvl1pPr>
          </a:lstStyle>
          <a:p>
            <a:fld id="{53CB5F7B-7C15-41FD-9488-0FCC5C0A130E}" type="slidenum">
              <a:rPr lang="en-US" smtClean="0"/>
              <a:pPr/>
              <a:t>‹#›</a:t>
            </a:fld>
            <a:endParaRPr lang="en-US"/>
          </a:p>
        </p:txBody>
      </p:sp>
      <p:sp>
        <p:nvSpPr>
          <p:cNvPr id="78" name="Instructional Text"/>
          <p:cNvSpPr/>
          <p:nvPr/>
        </p:nvSpPr>
        <p:spPr>
          <a:xfrm>
            <a:off x="12395200" y="-26670"/>
            <a:ext cx="1524000" cy="6858000"/>
          </a:xfrm>
          <a:prstGeom prst="roundRect">
            <a:avLst>
              <a:gd name="adj" fmla="val 6795"/>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200"/>
              </a:spcBef>
            </a:pPr>
            <a:r>
              <a:rPr lang="en-US" sz="1100" b="1" i="1" baseline="0" noProof="0">
                <a:solidFill>
                  <a:srgbClr val="FFFFFF"/>
                </a:solidFill>
                <a:latin typeface="Calibri" pitchFamily="34" charset="0"/>
                <a:cs typeface="Calibri" pitchFamily="34" charset="0"/>
              </a:rPr>
              <a:t>Note: </a:t>
            </a:r>
          </a:p>
          <a:p>
            <a:pPr>
              <a:spcBef>
                <a:spcPts val="1200"/>
              </a:spcBef>
            </a:pPr>
            <a:r>
              <a:rPr lang="en-US" sz="1100" b="1" i="1" baseline="0" noProof="0">
                <a:solidFill>
                  <a:srgbClr val="FFFFFF"/>
                </a:solidFill>
                <a:latin typeface="Calibri" pitchFamily="34" charset="0"/>
                <a:cs typeface="Calibri" pitchFamily="34" charset="0"/>
              </a:rPr>
              <a:t>You can print this template to use as a wall calendar.</a:t>
            </a:r>
            <a:r>
              <a:rPr lang="en-US" sz="1100" b="1" i="1" noProof="0">
                <a:solidFill>
                  <a:srgbClr val="FFFFFF"/>
                </a:solidFill>
                <a:latin typeface="Calibri" pitchFamily="34" charset="0"/>
                <a:cs typeface="Calibri" pitchFamily="34" charset="0"/>
              </a:rPr>
              <a:t> You can also copy the slide for any month to add to your own presentation.</a:t>
            </a:r>
          </a:p>
        </p:txBody>
      </p:sp>
      <p:sp>
        <p:nvSpPr>
          <p:cNvPr id="88" name="Text Placeholder 21">
            <a:extLst>
              <a:ext uri="{FF2B5EF4-FFF2-40B4-BE49-F238E27FC236}">
                <a16:creationId xmlns:a16="http://schemas.microsoft.com/office/drawing/2014/main" id="{A1470067-6057-35FA-54EF-110E28AF2F97}"/>
              </a:ext>
            </a:extLst>
          </p:cNvPr>
          <p:cNvSpPr>
            <a:spLocks noGrp="1"/>
          </p:cNvSpPr>
          <p:nvPr>
            <p:ph type="body" sz="quarter" idx="88" hasCustomPrompt="1"/>
          </p:nvPr>
        </p:nvSpPr>
        <p:spPr>
          <a:xfrm>
            <a:off x="376914"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89" name="Text Placeholder 21">
            <a:extLst>
              <a:ext uri="{FF2B5EF4-FFF2-40B4-BE49-F238E27FC236}">
                <a16:creationId xmlns:a16="http://schemas.microsoft.com/office/drawing/2014/main" id="{012FF6C4-3F0B-EC1B-27B3-55A34FA18D0E}"/>
              </a:ext>
            </a:extLst>
          </p:cNvPr>
          <p:cNvSpPr>
            <a:spLocks noGrp="1"/>
          </p:cNvSpPr>
          <p:nvPr>
            <p:ph type="body" sz="quarter" idx="89" hasCustomPrompt="1"/>
          </p:nvPr>
        </p:nvSpPr>
        <p:spPr>
          <a:xfrm>
            <a:off x="2281853"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90" name="Text Placeholder 21">
            <a:extLst>
              <a:ext uri="{FF2B5EF4-FFF2-40B4-BE49-F238E27FC236}">
                <a16:creationId xmlns:a16="http://schemas.microsoft.com/office/drawing/2014/main" id="{6EE24261-D929-F53C-DFF8-CA431F354B74}"/>
              </a:ext>
            </a:extLst>
          </p:cNvPr>
          <p:cNvSpPr>
            <a:spLocks noGrp="1"/>
          </p:cNvSpPr>
          <p:nvPr>
            <p:ph type="body" sz="quarter" idx="90" hasCustomPrompt="1"/>
          </p:nvPr>
        </p:nvSpPr>
        <p:spPr>
          <a:xfrm>
            <a:off x="4197521"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91" name="Text Placeholder 21">
            <a:extLst>
              <a:ext uri="{FF2B5EF4-FFF2-40B4-BE49-F238E27FC236}">
                <a16:creationId xmlns:a16="http://schemas.microsoft.com/office/drawing/2014/main" id="{2A32F580-857C-ED7A-FD14-CE12F0D1559C}"/>
              </a:ext>
            </a:extLst>
          </p:cNvPr>
          <p:cNvSpPr>
            <a:spLocks noGrp="1"/>
          </p:cNvSpPr>
          <p:nvPr>
            <p:ph type="body" sz="quarter" idx="91" hasCustomPrompt="1"/>
          </p:nvPr>
        </p:nvSpPr>
        <p:spPr>
          <a:xfrm>
            <a:off x="6113189"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92" name="Text Placeholder 21">
            <a:extLst>
              <a:ext uri="{FF2B5EF4-FFF2-40B4-BE49-F238E27FC236}">
                <a16:creationId xmlns:a16="http://schemas.microsoft.com/office/drawing/2014/main" id="{43BF2B2D-FCB5-8EF0-25C5-7515B9B3D81C}"/>
              </a:ext>
            </a:extLst>
          </p:cNvPr>
          <p:cNvSpPr>
            <a:spLocks noGrp="1"/>
          </p:cNvSpPr>
          <p:nvPr>
            <p:ph type="body" sz="quarter" idx="92" hasCustomPrompt="1"/>
          </p:nvPr>
        </p:nvSpPr>
        <p:spPr>
          <a:xfrm>
            <a:off x="8028857"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93" name="Text Placeholder 21">
            <a:extLst>
              <a:ext uri="{FF2B5EF4-FFF2-40B4-BE49-F238E27FC236}">
                <a16:creationId xmlns:a16="http://schemas.microsoft.com/office/drawing/2014/main" id="{44715596-AF5F-78E7-3018-EF092C5CD574}"/>
              </a:ext>
            </a:extLst>
          </p:cNvPr>
          <p:cNvSpPr>
            <a:spLocks noGrp="1"/>
          </p:cNvSpPr>
          <p:nvPr>
            <p:ph type="body" sz="quarter" idx="61" hasCustomPrompt="1"/>
          </p:nvPr>
        </p:nvSpPr>
        <p:spPr>
          <a:xfrm>
            <a:off x="9944525"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94" name="Text Placeholder 2">
            <a:extLst>
              <a:ext uri="{FF2B5EF4-FFF2-40B4-BE49-F238E27FC236}">
                <a16:creationId xmlns:a16="http://schemas.microsoft.com/office/drawing/2014/main" id="{9B1AF177-F1F9-F563-C583-150786CAB302}"/>
              </a:ext>
            </a:extLst>
          </p:cNvPr>
          <p:cNvSpPr>
            <a:spLocks noGrp="1"/>
          </p:cNvSpPr>
          <p:nvPr>
            <p:ph type="body" sz="quarter" idx="93" hasCustomPrompt="1"/>
          </p:nvPr>
        </p:nvSpPr>
        <p:spPr>
          <a:xfrm>
            <a:off x="376913" y="1313070"/>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95" name="Text Placeholder 2">
            <a:extLst>
              <a:ext uri="{FF2B5EF4-FFF2-40B4-BE49-F238E27FC236}">
                <a16:creationId xmlns:a16="http://schemas.microsoft.com/office/drawing/2014/main" id="{0D091039-1BAE-CD9E-8C65-944BB4CC9FEA}"/>
              </a:ext>
            </a:extLst>
          </p:cNvPr>
          <p:cNvSpPr>
            <a:spLocks noGrp="1"/>
          </p:cNvSpPr>
          <p:nvPr>
            <p:ph type="body" sz="quarter" idx="94" hasCustomPrompt="1"/>
          </p:nvPr>
        </p:nvSpPr>
        <p:spPr>
          <a:xfrm>
            <a:off x="2281852" y="1313070"/>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96" name="Text Placeholder 2">
            <a:extLst>
              <a:ext uri="{FF2B5EF4-FFF2-40B4-BE49-F238E27FC236}">
                <a16:creationId xmlns:a16="http://schemas.microsoft.com/office/drawing/2014/main" id="{D67A5E79-F4B3-0F2C-8F05-297A07410F65}"/>
              </a:ext>
            </a:extLst>
          </p:cNvPr>
          <p:cNvSpPr>
            <a:spLocks noGrp="1"/>
          </p:cNvSpPr>
          <p:nvPr>
            <p:ph type="body" sz="quarter" idx="95" hasCustomPrompt="1"/>
          </p:nvPr>
        </p:nvSpPr>
        <p:spPr>
          <a:xfrm>
            <a:off x="4197520" y="1313070"/>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97" name="Text Placeholder 2">
            <a:extLst>
              <a:ext uri="{FF2B5EF4-FFF2-40B4-BE49-F238E27FC236}">
                <a16:creationId xmlns:a16="http://schemas.microsoft.com/office/drawing/2014/main" id="{B0EF86C4-64D2-2CF8-29AD-8B94A6643D00}"/>
              </a:ext>
            </a:extLst>
          </p:cNvPr>
          <p:cNvSpPr>
            <a:spLocks noGrp="1"/>
          </p:cNvSpPr>
          <p:nvPr>
            <p:ph type="body" sz="quarter" idx="96" hasCustomPrompt="1"/>
          </p:nvPr>
        </p:nvSpPr>
        <p:spPr>
          <a:xfrm>
            <a:off x="6113188" y="1313070"/>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98" name="Text Placeholder 2">
            <a:extLst>
              <a:ext uri="{FF2B5EF4-FFF2-40B4-BE49-F238E27FC236}">
                <a16:creationId xmlns:a16="http://schemas.microsoft.com/office/drawing/2014/main" id="{A7A94A63-95C3-020A-4515-6162961168D8}"/>
              </a:ext>
            </a:extLst>
          </p:cNvPr>
          <p:cNvSpPr>
            <a:spLocks noGrp="1"/>
          </p:cNvSpPr>
          <p:nvPr>
            <p:ph type="body" sz="quarter" idx="97" hasCustomPrompt="1"/>
          </p:nvPr>
        </p:nvSpPr>
        <p:spPr>
          <a:xfrm>
            <a:off x="8028856" y="1313070"/>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99" name="Text Placeholder 2">
            <a:extLst>
              <a:ext uri="{FF2B5EF4-FFF2-40B4-BE49-F238E27FC236}">
                <a16:creationId xmlns:a16="http://schemas.microsoft.com/office/drawing/2014/main" id="{A993B05A-ADC3-B750-EBC9-6960BECAAEA7}"/>
              </a:ext>
            </a:extLst>
          </p:cNvPr>
          <p:cNvSpPr>
            <a:spLocks noGrp="1"/>
          </p:cNvSpPr>
          <p:nvPr>
            <p:ph type="body" sz="quarter" idx="41" hasCustomPrompt="1"/>
          </p:nvPr>
        </p:nvSpPr>
        <p:spPr>
          <a:xfrm>
            <a:off x="9944524" y="1313069"/>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00" name="Text Placeholder 21">
            <a:extLst>
              <a:ext uri="{FF2B5EF4-FFF2-40B4-BE49-F238E27FC236}">
                <a16:creationId xmlns:a16="http://schemas.microsoft.com/office/drawing/2014/main" id="{C9A7F8F0-B335-6CE0-6793-E0AF935C0017}"/>
              </a:ext>
            </a:extLst>
          </p:cNvPr>
          <p:cNvSpPr>
            <a:spLocks noGrp="1"/>
          </p:cNvSpPr>
          <p:nvPr>
            <p:ph type="body" sz="quarter" idx="62" hasCustomPrompt="1"/>
          </p:nvPr>
        </p:nvSpPr>
        <p:spPr>
          <a:xfrm>
            <a:off x="376914"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01" name="Text Placeholder 21">
            <a:extLst>
              <a:ext uri="{FF2B5EF4-FFF2-40B4-BE49-F238E27FC236}">
                <a16:creationId xmlns:a16="http://schemas.microsoft.com/office/drawing/2014/main" id="{A7EF1B72-1020-E86C-4B1F-0B3C5DEA471B}"/>
              </a:ext>
            </a:extLst>
          </p:cNvPr>
          <p:cNvSpPr>
            <a:spLocks noGrp="1"/>
          </p:cNvSpPr>
          <p:nvPr>
            <p:ph type="body" sz="quarter" idx="63" hasCustomPrompt="1"/>
          </p:nvPr>
        </p:nvSpPr>
        <p:spPr>
          <a:xfrm>
            <a:off x="2281853"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02" name="Text Placeholder 21">
            <a:extLst>
              <a:ext uri="{FF2B5EF4-FFF2-40B4-BE49-F238E27FC236}">
                <a16:creationId xmlns:a16="http://schemas.microsoft.com/office/drawing/2014/main" id="{ABB306AE-E768-CD63-6882-0D9EFB1724DA}"/>
              </a:ext>
            </a:extLst>
          </p:cNvPr>
          <p:cNvSpPr>
            <a:spLocks noGrp="1"/>
          </p:cNvSpPr>
          <p:nvPr>
            <p:ph type="body" sz="quarter" idx="64" hasCustomPrompt="1"/>
          </p:nvPr>
        </p:nvSpPr>
        <p:spPr>
          <a:xfrm>
            <a:off x="4197521"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03" name="Text Placeholder 21">
            <a:extLst>
              <a:ext uri="{FF2B5EF4-FFF2-40B4-BE49-F238E27FC236}">
                <a16:creationId xmlns:a16="http://schemas.microsoft.com/office/drawing/2014/main" id="{D6AD8F69-5EDC-01E6-774D-C2AEA34C8113}"/>
              </a:ext>
            </a:extLst>
          </p:cNvPr>
          <p:cNvSpPr>
            <a:spLocks noGrp="1"/>
          </p:cNvSpPr>
          <p:nvPr>
            <p:ph type="body" sz="quarter" idx="65" hasCustomPrompt="1"/>
          </p:nvPr>
        </p:nvSpPr>
        <p:spPr>
          <a:xfrm>
            <a:off x="6113189"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04" name="Text Placeholder 21">
            <a:extLst>
              <a:ext uri="{FF2B5EF4-FFF2-40B4-BE49-F238E27FC236}">
                <a16:creationId xmlns:a16="http://schemas.microsoft.com/office/drawing/2014/main" id="{9E5DEF59-6AB0-EA7A-2D4A-75FB89B798FD}"/>
              </a:ext>
            </a:extLst>
          </p:cNvPr>
          <p:cNvSpPr>
            <a:spLocks noGrp="1"/>
          </p:cNvSpPr>
          <p:nvPr>
            <p:ph type="body" sz="quarter" idx="66" hasCustomPrompt="1"/>
          </p:nvPr>
        </p:nvSpPr>
        <p:spPr>
          <a:xfrm>
            <a:off x="8028857"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05" name="Text Placeholder 21">
            <a:extLst>
              <a:ext uri="{FF2B5EF4-FFF2-40B4-BE49-F238E27FC236}">
                <a16:creationId xmlns:a16="http://schemas.microsoft.com/office/drawing/2014/main" id="{7EB38161-E820-290E-68E6-03C083522A16}"/>
              </a:ext>
            </a:extLst>
          </p:cNvPr>
          <p:cNvSpPr>
            <a:spLocks noGrp="1"/>
          </p:cNvSpPr>
          <p:nvPr>
            <p:ph type="body" sz="quarter" idx="67" hasCustomPrompt="1"/>
          </p:nvPr>
        </p:nvSpPr>
        <p:spPr>
          <a:xfrm>
            <a:off x="9944525"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06" name="Text Placeholder 2">
            <a:extLst>
              <a:ext uri="{FF2B5EF4-FFF2-40B4-BE49-F238E27FC236}">
                <a16:creationId xmlns:a16="http://schemas.microsoft.com/office/drawing/2014/main" id="{51C152D3-CA99-9C56-7B34-C8FB8F55ABFA}"/>
              </a:ext>
            </a:extLst>
          </p:cNvPr>
          <p:cNvSpPr>
            <a:spLocks noGrp="1"/>
          </p:cNvSpPr>
          <p:nvPr>
            <p:ph type="body" sz="quarter" idx="10" hasCustomPrompt="1"/>
          </p:nvPr>
        </p:nvSpPr>
        <p:spPr>
          <a:xfrm>
            <a:off x="376913"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07" name="Text Placeholder 2">
            <a:extLst>
              <a:ext uri="{FF2B5EF4-FFF2-40B4-BE49-F238E27FC236}">
                <a16:creationId xmlns:a16="http://schemas.microsoft.com/office/drawing/2014/main" id="{9E6B5862-1AE0-0598-ECE6-1E40C761F58F}"/>
              </a:ext>
            </a:extLst>
          </p:cNvPr>
          <p:cNvSpPr>
            <a:spLocks noGrp="1"/>
          </p:cNvSpPr>
          <p:nvPr>
            <p:ph type="body" sz="quarter" idx="16" hasCustomPrompt="1"/>
          </p:nvPr>
        </p:nvSpPr>
        <p:spPr>
          <a:xfrm>
            <a:off x="2281852"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08" name="Text Placeholder 2">
            <a:extLst>
              <a:ext uri="{FF2B5EF4-FFF2-40B4-BE49-F238E27FC236}">
                <a16:creationId xmlns:a16="http://schemas.microsoft.com/office/drawing/2014/main" id="{84B604C3-6C3B-9F94-12EB-AFC77D2E40B8}"/>
              </a:ext>
            </a:extLst>
          </p:cNvPr>
          <p:cNvSpPr>
            <a:spLocks noGrp="1"/>
          </p:cNvSpPr>
          <p:nvPr>
            <p:ph type="body" sz="quarter" idx="22" hasCustomPrompt="1"/>
          </p:nvPr>
        </p:nvSpPr>
        <p:spPr>
          <a:xfrm>
            <a:off x="4197520"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09" name="Text Placeholder 2">
            <a:extLst>
              <a:ext uri="{FF2B5EF4-FFF2-40B4-BE49-F238E27FC236}">
                <a16:creationId xmlns:a16="http://schemas.microsoft.com/office/drawing/2014/main" id="{E1756419-BFC5-6553-7598-DC23B78DE5AA}"/>
              </a:ext>
            </a:extLst>
          </p:cNvPr>
          <p:cNvSpPr>
            <a:spLocks noGrp="1"/>
          </p:cNvSpPr>
          <p:nvPr>
            <p:ph type="body" sz="quarter" idx="28" hasCustomPrompt="1"/>
          </p:nvPr>
        </p:nvSpPr>
        <p:spPr>
          <a:xfrm>
            <a:off x="6113188"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10" name="Text Placeholder 2">
            <a:extLst>
              <a:ext uri="{FF2B5EF4-FFF2-40B4-BE49-F238E27FC236}">
                <a16:creationId xmlns:a16="http://schemas.microsoft.com/office/drawing/2014/main" id="{8A71F5DA-C468-B1C0-F3DD-1F158CFB3212}"/>
              </a:ext>
            </a:extLst>
          </p:cNvPr>
          <p:cNvSpPr>
            <a:spLocks noGrp="1"/>
          </p:cNvSpPr>
          <p:nvPr>
            <p:ph type="body" sz="quarter" idx="34" hasCustomPrompt="1"/>
          </p:nvPr>
        </p:nvSpPr>
        <p:spPr>
          <a:xfrm>
            <a:off x="8028856"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11" name="Text Placeholder 2">
            <a:extLst>
              <a:ext uri="{FF2B5EF4-FFF2-40B4-BE49-F238E27FC236}">
                <a16:creationId xmlns:a16="http://schemas.microsoft.com/office/drawing/2014/main" id="{6335B1BF-DC70-E268-A3F4-DA8B241A34C6}"/>
              </a:ext>
            </a:extLst>
          </p:cNvPr>
          <p:cNvSpPr>
            <a:spLocks noGrp="1"/>
          </p:cNvSpPr>
          <p:nvPr>
            <p:ph type="body" sz="quarter" idx="40" hasCustomPrompt="1"/>
          </p:nvPr>
        </p:nvSpPr>
        <p:spPr>
          <a:xfrm>
            <a:off x="9944524"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12" name="Text Placeholder 21">
            <a:extLst>
              <a:ext uri="{FF2B5EF4-FFF2-40B4-BE49-F238E27FC236}">
                <a16:creationId xmlns:a16="http://schemas.microsoft.com/office/drawing/2014/main" id="{E7843CCF-4845-F834-60D3-4726164A11CF}"/>
              </a:ext>
            </a:extLst>
          </p:cNvPr>
          <p:cNvSpPr>
            <a:spLocks noGrp="1"/>
          </p:cNvSpPr>
          <p:nvPr>
            <p:ph type="body" sz="quarter" idx="68" hasCustomPrompt="1"/>
          </p:nvPr>
        </p:nvSpPr>
        <p:spPr>
          <a:xfrm>
            <a:off x="376914"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13" name="Text Placeholder 21">
            <a:extLst>
              <a:ext uri="{FF2B5EF4-FFF2-40B4-BE49-F238E27FC236}">
                <a16:creationId xmlns:a16="http://schemas.microsoft.com/office/drawing/2014/main" id="{B352A1C6-E6B6-22D2-2382-5D0A0CA2B7A1}"/>
              </a:ext>
            </a:extLst>
          </p:cNvPr>
          <p:cNvSpPr>
            <a:spLocks noGrp="1"/>
          </p:cNvSpPr>
          <p:nvPr>
            <p:ph type="body" sz="quarter" idx="69" hasCustomPrompt="1"/>
          </p:nvPr>
        </p:nvSpPr>
        <p:spPr>
          <a:xfrm>
            <a:off x="2281853"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14" name="Text Placeholder 21">
            <a:extLst>
              <a:ext uri="{FF2B5EF4-FFF2-40B4-BE49-F238E27FC236}">
                <a16:creationId xmlns:a16="http://schemas.microsoft.com/office/drawing/2014/main" id="{12E4163C-A39B-D460-631B-05764823AC1C}"/>
              </a:ext>
            </a:extLst>
          </p:cNvPr>
          <p:cNvSpPr>
            <a:spLocks noGrp="1"/>
          </p:cNvSpPr>
          <p:nvPr>
            <p:ph type="body" sz="quarter" idx="70" hasCustomPrompt="1"/>
          </p:nvPr>
        </p:nvSpPr>
        <p:spPr>
          <a:xfrm>
            <a:off x="4197521"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15" name="Text Placeholder 21">
            <a:extLst>
              <a:ext uri="{FF2B5EF4-FFF2-40B4-BE49-F238E27FC236}">
                <a16:creationId xmlns:a16="http://schemas.microsoft.com/office/drawing/2014/main" id="{368438C1-C0E2-DA37-A9D8-B1AB7885488C}"/>
              </a:ext>
            </a:extLst>
          </p:cNvPr>
          <p:cNvSpPr>
            <a:spLocks noGrp="1"/>
          </p:cNvSpPr>
          <p:nvPr>
            <p:ph type="body" sz="quarter" idx="71" hasCustomPrompt="1"/>
          </p:nvPr>
        </p:nvSpPr>
        <p:spPr>
          <a:xfrm>
            <a:off x="6113189"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16" name="Text Placeholder 21">
            <a:extLst>
              <a:ext uri="{FF2B5EF4-FFF2-40B4-BE49-F238E27FC236}">
                <a16:creationId xmlns:a16="http://schemas.microsoft.com/office/drawing/2014/main" id="{65B89D6E-D6EA-5A74-9FA4-E96E91A46360}"/>
              </a:ext>
            </a:extLst>
          </p:cNvPr>
          <p:cNvSpPr>
            <a:spLocks noGrp="1"/>
          </p:cNvSpPr>
          <p:nvPr>
            <p:ph type="body" sz="quarter" idx="72" hasCustomPrompt="1"/>
          </p:nvPr>
        </p:nvSpPr>
        <p:spPr>
          <a:xfrm>
            <a:off x="8028857"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17" name="Text Placeholder 21">
            <a:extLst>
              <a:ext uri="{FF2B5EF4-FFF2-40B4-BE49-F238E27FC236}">
                <a16:creationId xmlns:a16="http://schemas.microsoft.com/office/drawing/2014/main" id="{63B7A4AE-9AC1-F2FB-0CD5-4ECDF2CF3A82}"/>
              </a:ext>
            </a:extLst>
          </p:cNvPr>
          <p:cNvSpPr>
            <a:spLocks noGrp="1"/>
          </p:cNvSpPr>
          <p:nvPr>
            <p:ph type="body" sz="quarter" idx="73" hasCustomPrompt="1"/>
          </p:nvPr>
        </p:nvSpPr>
        <p:spPr>
          <a:xfrm>
            <a:off x="9944525"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18" name="Text Placeholder 2">
            <a:extLst>
              <a:ext uri="{FF2B5EF4-FFF2-40B4-BE49-F238E27FC236}">
                <a16:creationId xmlns:a16="http://schemas.microsoft.com/office/drawing/2014/main" id="{47E1E323-BD74-235D-251C-AAE76D0D980E}"/>
              </a:ext>
            </a:extLst>
          </p:cNvPr>
          <p:cNvSpPr>
            <a:spLocks noGrp="1"/>
          </p:cNvSpPr>
          <p:nvPr>
            <p:ph type="body" sz="quarter" idx="12" hasCustomPrompt="1"/>
          </p:nvPr>
        </p:nvSpPr>
        <p:spPr>
          <a:xfrm>
            <a:off x="376913"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19" name="Text Placeholder 2">
            <a:extLst>
              <a:ext uri="{FF2B5EF4-FFF2-40B4-BE49-F238E27FC236}">
                <a16:creationId xmlns:a16="http://schemas.microsoft.com/office/drawing/2014/main" id="{7896F866-6B76-1547-C63E-CE6D08D7B2B5}"/>
              </a:ext>
            </a:extLst>
          </p:cNvPr>
          <p:cNvSpPr>
            <a:spLocks noGrp="1"/>
          </p:cNvSpPr>
          <p:nvPr>
            <p:ph type="body" sz="quarter" idx="18" hasCustomPrompt="1"/>
          </p:nvPr>
        </p:nvSpPr>
        <p:spPr>
          <a:xfrm>
            <a:off x="2281852"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20" name="Text Placeholder 2">
            <a:extLst>
              <a:ext uri="{FF2B5EF4-FFF2-40B4-BE49-F238E27FC236}">
                <a16:creationId xmlns:a16="http://schemas.microsoft.com/office/drawing/2014/main" id="{433996F5-6712-B6BF-0195-EF5D14D22905}"/>
              </a:ext>
            </a:extLst>
          </p:cNvPr>
          <p:cNvSpPr>
            <a:spLocks noGrp="1"/>
          </p:cNvSpPr>
          <p:nvPr>
            <p:ph type="body" sz="quarter" idx="24" hasCustomPrompt="1"/>
          </p:nvPr>
        </p:nvSpPr>
        <p:spPr>
          <a:xfrm>
            <a:off x="4197520"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21" name="Text Placeholder 2">
            <a:extLst>
              <a:ext uri="{FF2B5EF4-FFF2-40B4-BE49-F238E27FC236}">
                <a16:creationId xmlns:a16="http://schemas.microsoft.com/office/drawing/2014/main" id="{9C21777B-6FA6-0D00-6D72-B63E5DF84E86}"/>
              </a:ext>
            </a:extLst>
          </p:cNvPr>
          <p:cNvSpPr>
            <a:spLocks noGrp="1"/>
          </p:cNvSpPr>
          <p:nvPr>
            <p:ph type="body" sz="quarter" idx="30" hasCustomPrompt="1"/>
          </p:nvPr>
        </p:nvSpPr>
        <p:spPr>
          <a:xfrm>
            <a:off x="6113188"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22" name="Text Placeholder 2">
            <a:extLst>
              <a:ext uri="{FF2B5EF4-FFF2-40B4-BE49-F238E27FC236}">
                <a16:creationId xmlns:a16="http://schemas.microsoft.com/office/drawing/2014/main" id="{4F556839-C49E-67D0-9019-B484470DA14C}"/>
              </a:ext>
            </a:extLst>
          </p:cNvPr>
          <p:cNvSpPr>
            <a:spLocks noGrp="1"/>
          </p:cNvSpPr>
          <p:nvPr>
            <p:ph type="body" sz="quarter" idx="36" hasCustomPrompt="1"/>
          </p:nvPr>
        </p:nvSpPr>
        <p:spPr>
          <a:xfrm>
            <a:off x="8028856"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23" name="Text Placeholder 2">
            <a:extLst>
              <a:ext uri="{FF2B5EF4-FFF2-40B4-BE49-F238E27FC236}">
                <a16:creationId xmlns:a16="http://schemas.microsoft.com/office/drawing/2014/main" id="{E8193060-4B11-6025-EF25-18E9C03C7FD9}"/>
              </a:ext>
            </a:extLst>
          </p:cNvPr>
          <p:cNvSpPr>
            <a:spLocks noGrp="1"/>
          </p:cNvSpPr>
          <p:nvPr>
            <p:ph type="body" sz="quarter" idx="42" hasCustomPrompt="1"/>
          </p:nvPr>
        </p:nvSpPr>
        <p:spPr>
          <a:xfrm>
            <a:off x="9944524"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24" name="Text Placeholder 21">
            <a:extLst>
              <a:ext uri="{FF2B5EF4-FFF2-40B4-BE49-F238E27FC236}">
                <a16:creationId xmlns:a16="http://schemas.microsoft.com/office/drawing/2014/main" id="{70200C63-D39C-62E1-E1BD-A0550FE99832}"/>
              </a:ext>
            </a:extLst>
          </p:cNvPr>
          <p:cNvSpPr>
            <a:spLocks noGrp="1"/>
          </p:cNvSpPr>
          <p:nvPr>
            <p:ph type="body" sz="quarter" idx="74" hasCustomPrompt="1"/>
          </p:nvPr>
        </p:nvSpPr>
        <p:spPr>
          <a:xfrm>
            <a:off x="376914"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25" name="Text Placeholder 21">
            <a:extLst>
              <a:ext uri="{FF2B5EF4-FFF2-40B4-BE49-F238E27FC236}">
                <a16:creationId xmlns:a16="http://schemas.microsoft.com/office/drawing/2014/main" id="{2D50C9DB-55A5-BC35-1C03-FAF67956124C}"/>
              </a:ext>
            </a:extLst>
          </p:cNvPr>
          <p:cNvSpPr>
            <a:spLocks noGrp="1"/>
          </p:cNvSpPr>
          <p:nvPr>
            <p:ph type="body" sz="quarter" idx="75" hasCustomPrompt="1"/>
          </p:nvPr>
        </p:nvSpPr>
        <p:spPr>
          <a:xfrm>
            <a:off x="2281853"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26" name="Text Placeholder 21">
            <a:extLst>
              <a:ext uri="{FF2B5EF4-FFF2-40B4-BE49-F238E27FC236}">
                <a16:creationId xmlns:a16="http://schemas.microsoft.com/office/drawing/2014/main" id="{4D4E6B6F-B736-4445-97C5-7D838FE8EAB0}"/>
              </a:ext>
            </a:extLst>
          </p:cNvPr>
          <p:cNvSpPr>
            <a:spLocks noGrp="1"/>
          </p:cNvSpPr>
          <p:nvPr>
            <p:ph type="body" sz="quarter" idx="76" hasCustomPrompt="1"/>
          </p:nvPr>
        </p:nvSpPr>
        <p:spPr>
          <a:xfrm>
            <a:off x="4197521"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27" name="Text Placeholder 21">
            <a:extLst>
              <a:ext uri="{FF2B5EF4-FFF2-40B4-BE49-F238E27FC236}">
                <a16:creationId xmlns:a16="http://schemas.microsoft.com/office/drawing/2014/main" id="{390F9CC4-AEA4-D365-6A60-24FFC1AFC7C8}"/>
              </a:ext>
            </a:extLst>
          </p:cNvPr>
          <p:cNvSpPr>
            <a:spLocks noGrp="1"/>
          </p:cNvSpPr>
          <p:nvPr>
            <p:ph type="body" sz="quarter" idx="77" hasCustomPrompt="1"/>
          </p:nvPr>
        </p:nvSpPr>
        <p:spPr>
          <a:xfrm>
            <a:off x="6113189"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56" name="Text Placeholder 21">
            <a:extLst>
              <a:ext uri="{FF2B5EF4-FFF2-40B4-BE49-F238E27FC236}">
                <a16:creationId xmlns:a16="http://schemas.microsoft.com/office/drawing/2014/main" id="{67F7063C-19DB-5C26-5746-6879F83C3A19}"/>
              </a:ext>
            </a:extLst>
          </p:cNvPr>
          <p:cNvSpPr>
            <a:spLocks noGrp="1"/>
          </p:cNvSpPr>
          <p:nvPr>
            <p:ph type="body" sz="quarter" idx="78" hasCustomPrompt="1"/>
          </p:nvPr>
        </p:nvSpPr>
        <p:spPr>
          <a:xfrm>
            <a:off x="8028857"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57" name="Text Placeholder 21">
            <a:extLst>
              <a:ext uri="{FF2B5EF4-FFF2-40B4-BE49-F238E27FC236}">
                <a16:creationId xmlns:a16="http://schemas.microsoft.com/office/drawing/2014/main" id="{26EAFF2F-FF1D-84A7-15B0-852350C4AD4B}"/>
              </a:ext>
            </a:extLst>
          </p:cNvPr>
          <p:cNvSpPr>
            <a:spLocks noGrp="1"/>
          </p:cNvSpPr>
          <p:nvPr>
            <p:ph type="body" sz="quarter" idx="79" hasCustomPrompt="1"/>
          </p:nvPr>
        </p:nvSpPr>
        <p:spPr>
          <a:xfrm>
            <a:off x="9944525"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58" name="Text Placeholder 2">
            <a:extLst>
              <a:ext uri="{FF2B5EF4-FFF2-40B4-BE49-F238E27FC236}">
                <a16:creationId xmlns:a16="http://schemas.microsoft.com/office/drawing/2014/main" id="{8BA091E4-DED7-FFE5-0417-AE7E95B4E437}"/>
              </a:ext>
            </a:extLst>
          </p:cNvPr>
          <p:cNvSpPr>
            <a:spLocks noGrp="1"/>
          </p:cNvSpPr>
          <p:nvPr>
            <p:ph type="body" sz="quarter" idx="13" hasCustomPrompt="1"/>
          </p:nvPr>
        </p:nvSpPr>
        <p:spPr>
          <a:xfrm>
            <a:off x="376913"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59" name="Text Placeholder 2">
            <a:extLst>
              <a:ext uri="{FF2B5EF4-FFF2-40B4-BE49-F238E27FC236}">
                <a16:creationId xmlns:a16="http://schemas.microsoft.com/office/drawing/2014/main" id="{64EED931-048C-116F-2DA9-D1E9455485FC}"/>
              </a:ext>
            </a:extLst>
          </p:cNvPr>
          <p:cNvSpPr>
            <a:spLocks noGrp="1"/>
          </p:cNvSpPr>
          <p:nvPr>
            <p:ph type="body" sz="quarter" idx="19" hasCustomPrompt="1"/>
          </p:nvPr>
        </p:nvSpPr>
        <p:spPr>
          <a:xfrm>
            <a:off x="2281852"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60" name="Text Placeholder 2">
            <a:extLst>
              <a:ext uri="{FF2B5EF4-FFF2-40B4-BE49-F238E27FC236}">
                <a16:creationId xmlns:a16="http://schemas.microsoft.com/office/drawing/2014/main" id="{9E96DB6C-51A4-E006-6ED7-71E4C11BB305}"/>
              </a:ext>
            </a:extLst>
          </p:cNvPr>
          <p:cNvSpPr>
            <a:spLocks noGrp="1"/>
          </p:cNvSpPr>
          <p:nvPr>
            <p:ph type="body" sz="quarter" idx="25" hasCustomPrompt="1"/>
          </p:nvPr>
        </p:nvSpPr>
        <p:spPr>
          <a:xfrm>
            <a:off x="4197520"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61" name="Text Placeholder 2">
            <a:extLst>
              <a:ext uri="{FF2B5EF4-FFF2-40B4-BE49-F238E27FC236}">
                <a16:creationId xmlns:a16="http://schemas.microsoft.com/office/drawing/2014/main" id="{8803044B-CC30-50B7-1FED-6F453D5164AC}"/>
              </a:ext>
            </a:extLst>
          </p:cNvPr>
          <p:cNvSpPr>
            <a:spLocks noGrp="1"/>
          </p:cNvSpPr>
          <p:nvPr>
            <p:ph type="body" sz="quarter" idx="31" hasCustomPrompt="1"/>
          </p:nvPr>
        </p:nvSpPr>
        <p:spPr>
          <a:xfrm>
            <a:off x="6113188"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62" name="Text Placeholder 2">
            <a:extLst>
              <a:ext uri="{FF2B5EF4-FFF2-40B4-BE49-F238E27FC236}">
                <a16:creationId xmlns:a16="http://schemas.microsoft.com/office/drawing/2014/main" id="{AEAB5D31-963F-0613-9D8A-638CBC65CB98}"/>
              </a:ext>
            </a:extLst>
          </p:cNvPr>
          <p:cNvSpPr>
            <a:spLocks noGrp="1"/>
          </p:cNvSpPr>
          <p:nvPr>
            <p:ph type="body" sz="quarter" idx="37" hasCustomPrompt="1"/>
          </p:nvPr>
        </p:nvSpPr>
        <p:spPr>
          <a:xfrm>
            <a:off x="8028856"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63" name="Text Placeholder 2">
            <a:extLst>
              <a:ext uri="{FF2B5EF4-FFF2-40B4-BE49-F238E27FC236}">
                <a16:creationId xmlns:a16="http://schemas.microsoft.com/office/drawing/2014/main" id="{70DB5339-B8F2-6422-7396-8FDDAC78EE53}"/>
              </a:ext>
            </a:extLst>
          </p:cNvPr>
          <p:cNvSpPr>
            <a:spLocks noGrp="1"/>
          </p:cNvSpPr>
          <p:nvPr>
            <p:ph type="body" sz="quarter" idx="43" hasCustomPrompt="1"/>
          </p:nvPr>
        </p:nvSpPr>
        <p:spPr>
          <a:xfrm>
            <a:off x="9944524"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64" name="Text Placeholder 21">
            <a:extLst>
              <a:ext uri="{FF2B5EF4-FFF2-40B4-BE49-F238E27FC236}">
                <a16:creationId xmlns:a16="http://schemas.microsoft.com/office/drawing/2014/main" id="{BB48CB48-2348-AA08-684D-691EA8334260}"/>
              </a:ext>
            </a:extLst>
          </p:cNvPr>
          <p:cNvSpPr>
            <a:spLocks noGrp="1"/>
          </p:cNvSpPr>
          <p:nvPr>
            <p:ph type="body" sz="quarter" idx="80" hasCustomPrompt="1"/>
          </p:nvPr>
        </p:nvSpPr>
        <p:spPr>
          <a:xfrm>
            <a:off x="376914"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65" name="Text Placeholder 21">
            <a:extLst>
              <a:ext uri="{FF2B5EF4-FFF2-40B4-BE49-F238E27FC236}">
                <a16:creationId xmlns:a16="http://schemas.microsoft.com/office/drawing/2014/main" id="{11359015-B4A7-2A5E-F5FE-FE99081E92E6}"/>
              </a:ext>
            </a:extLst>
          </p:cNvPr>
          <p:cNvSpPr>
            <a:spLocks noGrp="1"/>
          </p:cNvSpPr>
          <p:nvPr>
            <p:ph type="body" sz="quarter" idx="81" hasCustomPrompt="1"/>
          </p:nvPr>
        </p:nvSpPr>
        <p:spPr>
          <a:xfrm>
            <a:off x="2281853"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66" name="Text Placeholder 21">
            <a:extLst>
              <a:ext uri="{FF2B5EF4-FFF2-40B4-BE49-F238E27FC236}">
                <a16:creationId xmlns:a16="http://schemas.microsoft.com/office/drawing/2014/main" id="{8F8812B0-2764-FDDE-BAB4-BE4F9751DB37}"/>
              </a:ext>
            </a:extLst>
          </p:cNvPr>
          <p:cNvSpPr>
            <a:spLocks noGrp="1"/>
          </p:cNvSpPr>
          <p:nvPr>
            <p:ph type="body" sz="quarter" idx="82" hasCustomPrompt="1"/>
          </p:nvPr>
        </p:nvSpPr>
        <p:spPr>
          <a:xfrm>
            <a:off x="4197521"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67" name="Text Placeholder 21">
            <a:extLst>
              <a:ext uri="{FF2B5EF4-FFF2-40B4-BE49-F238E27FC236}">
                <a16:creationId xmlns:a16="http://schemas.microsoft.com/office/drawing/2014/main" id="{9644F70F-7A79-15C9-88C6-71D4518C46F8}"/>
              </a:ext>
            </a:extLst>
          </p:cNvPr>
          <p:cNvSpPr>
            <a:spLocks noGrp="1"/>
          </p:cNvSpPr>
          <p:nvPr>
            <p:ph type="body" sz="quarter" idx="83" hasCustomPrompt="1"/>
          </p:nvPr>
        </p:nvSpPr>
        <p:spPr>
          <a:xfrm>
            <a:off x="6113189"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68" name="Text Placeholder 21">
            <a:extLst>
              <a:ext uri="{FF2B5EF4-FFF2-40B4-BE49-F238E27FC236}">
                <a16:creationId xmlns:a16="http://schemas.microsoft.com/office/drawing/2014/main" id="{72E460A6-1C64-B0A3-B829-A70235E5620B}"/>
              </a:ext>
            </a:extLst>
          </p:cNvPr>
          <p:cNvSpPr>
            <a:spLocks noGrp="1"/>
          </p:cNvSpPr>
          <p:nvPr>
            <p:ph type="body" sz="quarter" idx="84" hasCustomPrompt="1"/>
          </p:nvPr>
        </p:nvSpPr>
        <p:spPr>
          <a:xfrm>
            <a:off x="8028857"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69" name="Text Placeholder 21">
            <a:extLst>
              <a:ext uri="{FF2B5EF4-FFF2-40B4-BE49-F238E27FC236}">
                <a16:creationId xmlns:a16="http://schemas.microsoft.com/office/drawing/2014/main" id="{3E65988F-C66A-3F39-E98C-74C07E64D330}"/>
              </a:ext>
            </a:extLst>
          </p:cNvPr>
          <p:cNvSpPr>
            <a:spLocks noGrp="1"/>
          </p:cNvSpPr>
          <p:nvPr>
            <p:ph type="body" sz="quarter" idx="85" hasCustomPrompt="1"/>
          </p:nvPr>
        </p:nvSpPr>
        <p:spPr>
          <a:xfrm>
            <a:off x="9944525"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70" name="Text Placeholder 2">
            <a:extLst>
              <a:ext uri="{FF2B5EF4-FFF2-40B4-BE49-F238E27FC236}">
                <a16:creationId xmlns:a16="http://schemas.microsoft.com/office/drawing/2014/main" id="{06AC8E52-B2C9-4B56-BD69-6EE4B32EFBA6}"/>
              </a:ext>
            </a:extLst>
          </p:cNvPr>
          <p:cNvSpPr>
            <a:spLocks noGrp="1"/>
          </p:cNvSpPr>
          <p:nvPr>
            <p:ph type="body" sz="quarter" idx="14" hasCustomPrompt="1"/>
          </p:nvPr>
        </p:nvSpPr>
        <p:spPr>
          <a:xfrm>
            <a:off x="376913"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71" name="Text Placeholder 2">
            <a:extLst>
              <a:ext uri="{FF2B5EF4-FFF2-40B4-BE49-F238E27FC236}">
                <a16:creationId xmlns:a16="http://schemas.microsoft.com/office/drawing/2014/main" id="{471BFD3C-7F95-D5D9-E7A2-4FC384B48DB8}"/>
              </a:ext>
            </a:extLst>
          </p:cNvPr>
          <p:cNvSpPr>
            <a:spLocks noGrp="1"/>
          </p:cNvSpPr>
          <p:nvPr>
            <p:ph type="body" sz="quarter" idx="20" hasCustomPrompt="1"/>
          </p:nvPr>
        </p:nvSpPr>
        <p:spPr>
          <a:xfrm>
            <a:off x="2281852"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72" name="Text Placeholder 2">
            <a:extLst>
              <a:ext uri="{FF2B5EF4-FFF2-40B4-BE49-F238E27FC236}">
                <a16:creationId xmlns:a16="http://schemas.microsoft.com/office/drawing/2014/main" id="{023A4B65-33D4-88FC-0764-CCA2D19B5956}"/>
              </a:ext>
            </a:extLst>
          </p:cNvPr>
          <p:cNvSpPr>
            <a:spLocks noGrp="1"/>
          </p:cNvSpPr>
          <p:nvPr>
            <p:ph type="body" sz="quarter" idx="26" hasCustomPrompt="1"/>
          </p:nvPr>
        </p:nvSpPr>
        <p:spPr>
          <a:xfrm>
            <a:off x="4197520"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73" name="Text Placeholder 2">
            <a:extLst>
              <a:ext uri="{FF2B5EF4-FFF2-40B4-BE49-F238E27FC236}">
                <a16:creationId xmlns:a16="http://schemas.microsoft.com/office/drawing/2014/main" id="{DF19030A-6924-C951-17F3-D194ABCE05EB}"/>
              </a:ext>
            </a:extLst>
          </p:cNvPr>
          <p:cNvSpPr>
            <a:spLocks noGrp="1"/>
          </p:cNvSpPr>
          <p:nvPr>
            <p:ph type="body" sz="quarter" idx="32" hasCustomPrompt="1"/>
          </p:nvPr>
        </p:nvSpPr>
        <p:spPr>
          <a:xfrm>
            <a:off x="6113188"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74" name="Text Placeholder 2">
            <a:extLst>
              <a:ext uri="{FF2B5EF4-FFF2-40B4-BE49-F238E27FC236}">
                <a16:creationId xmlns:a16="http://schemas.microsoft.com/office/drawing/2014/main" id="{FDB5A38F-92D0-F0AA-1EB6-765F8BC29324}"/>
              </a:ext>
            </a:extLst>
          </p:cNvPr>
          <p:cNvSpPr>
            <a:spLocks noGrp="1"/>
          </p:cNvSpPr>
          <p:nvPr>
            <p:ph type="body" sz="quarter" idx="38" hasCustomPrompt="1"/>
          </p:nvPr>
        </p:nvSpPr>
        <p:spPr>
          <a:xfrm>
            <a:off x="8028856"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75" name="Text Placeholder 2">
            <a:extLst>
              <a:ext uri="{FF2B5EF4-FFF2-40B4-BE49-F238E27FC236}">
                <a16:creationId xmlns:a16="http://schemas.microsoft.com/office/drawing/2014/main" id="{5B8813B2-9C77-F25B-D735-552A4C4A39C3}"/>
              </a:ext>
            </a:extLst>
          </p:cNvPr>
          <p:cNvSpPr>
            <a:spLocks noGrp="1"/>
          </p:cNvSpPr>
          <p:nvPr>
            <p:ph type="body" sz="quarter" idx="44" hasCustomPrompt="1"/>
          </p:nvPr>
        </p:nvSpPr>
        <p:spPr>
          <a:xfrm>
            <a:off x="9944524"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76" name="Text Placeholder 21">
            <a:extLst>
              <a:ext uri="{FF2B5EF4-FFF2-40B4-BE49-F238E27FC236}">
                <a16:creationId xmlns:a16="http://schemas.microsoft.com/office/drawing/2014/main" id="{961AFC16-2C69-40DC-7731-2F9CFE379906}"/>
              </a:ext>
            </a:extLst>
          </p:cNvPr>
          <p:cNvSpPr>
            <a:spLocks noGrp="1"/>
          </p:cNvSpPr>
          <p:nvPr>
            <p:ph type="body" sz="quarter" idx="86" hasCustomPrompt="1"/>
          </p:nvPr>
        </p:nvSpPr>
        <p:spPr>
          <a:xfrm>
            <a:off x="376914"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77" name="Text Placeholder 2">
            <a:extLst>
              <a:ext uri="{FF2B5EF4-FFF2-40B4-BE49-F238E27FC236}">
                <a16:creationId xmlns:a16="http://schemas.microsoft.com/office/drawing/2014/main" id="{F1CAC1F1-D09E-E608-6675-29674E3A0DFB}"/>
              </a:ext>
            </a:extLst>
          </p:cNvPr>
          <p:cNvSpPr>
            <a:spLocks noGrp="1"/>
          </p:cNvSpPr>
          <p:nvPr>
            <p:ph type="body" sz="quarter" idx="15" hasCustomPrompt="1"/>
          </p:nvPr>
        </p:nvSpPr>
        <p:spPr>
          <a:xfrm>
            <a:off x="376913"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78" name="Text Placeholder 21">
            <a:extLst>
              <a:ext uri="{FF2B5EF4-FFF2-40B4-BE49-F238E27FC236}">
                <a16:creationId xmlns:a16="http://schemas.microsoft.com/office/drawing/2014/main" id="{0496FE1E-032D-2C28-AB64-691E36B2A304}"/>
              </a:ext>
            </a:extLst>
          </p:cNvPr>
          <p:cNvSpPr>
            <a:spLocks noGrp="1"/>
          </p:cNvSpPr>
          <p:nvPr>
            <p:ph type="body" sz="quarter" idx="98" hasCustomPrompt="1"/>
          </p:nvPr>
        </p:nvSpPr>
        <p:spPr>
          <a:xfrm>
            <a:off x="2281853"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79" name="Text Placeholder 21">
            <a:extLst>
              <a:ext uri="{FF2B5EF4-FFF2-40B4-BE49-F238E27FC236}">
                <a16:creationId xmlns:a16="http://schemas.microsoft.com/office/drawing/2014/main" id="{860B7D10-0781-DDA4-8FC5-CDF8C11FC9A0}"/>
              </a:ext>
            </a:extLst>
          </p:cNvPr>
          <p:cNvSpPr>
            <a:spLocks noGrp="1"/>
          </p:cNvSpPr>
          <p:nvPr>
            <p:ph type="body" sz="quarter" idx="99" hasCustomPrompt="1"/>
          </p:nvPr>
        </p:nvSpPr>
        <p:spPr>
          <a:xfrm>
            <a:off x="4197521"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80" name="Text Placeholder 21">
            <a:extLst>
              <a:ext uri="{FF2B5EF4-FFF2-40B4-BE49-F238E27FC236}">
                <a16:creationId xmlns:a16="http://schemas.microsoft.com/office/drawing/2014/main" id="{40509A2A-13A3-7A78-F7AA-2CCF795CBB37}"/>
              </a:ext>
            </a:extLst>
          </p:cNvPr>
          <p:cNvSpPr>
            <a:spLocks noGrp="1"/>
          </p:cNvSpPr>
          <p:nvPr>
            <p:ph type="body" sz="quarter" idx="100" hasCustomPrompt="1"/>
          </p:nvPr>
        </p:nvSpPr>
        <p:spPr>
          <a:xfrm>
            <a:off x="6113189"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81" name="Text Placeholder 21">
            <a:extLst>
              <a:ext uri="{FF2B5EF4-FFF2-40B4-BE49-F238E27FC236}">
                <a16:creationId xmlns:a16="http://schemas.microsoft.com/office/drawing/2014/main" id="{C684DA59-43E9-5937-E4ED-4F6AC107163D}"/>
              </a:ext>
            </a:extLst>
          </p:cNvPr>
          <p:cNvSpPr>
            <a:spLocks noGrp="1"/>
          </p:cNvSpPr>
          <p:nvPr>
            <p:ph type="body" sz="quarter" idx="101" hasCustomPrompt="1"/>
          </p:nvPr>
        </p:nvSpPr>
        <p:spPr>
          <a:xfrm>
            <a:off x="8028857"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82" name="Text Placeholder 21">
            <a:extLst>
              <a:ext uri="{FF2B5EF4-FFF2-40B4-BE49-F238E27FC236}">
                <a16:creationId xmlns:a16="http://schemas.microsoft.com/office/drawing/2014/main" id="{77323B47-D111-709C-7EC7-DDDFF492DB98}"/>
              </a:ext>
            </a:extLst>
          </p:cNvPr>
          <p:cNvSpPr>
            <a:spLocks noGrp="1"/>
          </p:cNvSpPr>
          <p:nvPr>
            <p:ph type="body" sz="quarter" idx="102" hasCustomPrompt="1"/>
          </p:nvPr>
        </p:nvSpPr>
        <p:spPr>
          <a:xfrm>
            <a:off x="9944525"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83" name="Text Placeholder 2">
            <a:extLst>
              <a:ext uri="{FF2B5EF4-FFF2-40B4-BE49-F238E27FC236}">
                <a16:creationId xmlns:a16="http://schemas.microsoft.com/office/drawing/2014/main" id="{21A09B03-06C9-AAF9-7D76-FE66BB541D89}"/>
              </a:ext>
            </a:extLst>
          </p:cNvPr>
          <p:cNvSpPr>
            <a:spLocks noGrp="1"/>
          </p:cNvSpPr>
          <p:nvPr>
            <p:ph type="body" sz="quarter" idx="103" hasCustomPrompt="1"/>
          </p:nvPr>
        </p:nvSpPr>
        <p:spPr>
          <a:xfrm>
            <a:off x="2281852"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84" name="Text Placeholder 2">
            <a:extLst>
              <a:ext uri="{FF2B5EF4-FFF2-40B4-BE49-F238E27FC236}">
                <a16:creationId xmlns:a16="http://schemas.microsoft.com/office/drawing/2014/main" id="{4E9BA23C-A2CF-F08A-E36A-2933323520CE}"/>
              </a:ext>
            </a:extLst>
          </p:cNvPr>
          <p:cNvSpPr>
            <a:spLocks noGrp="1"/>
          </p:cNvSpPr>
          <p:nvPr>
            <p:ph type="body" sz="quarter" idx="104" hasCustomPrompt="1"/>
          </p:nvPr>
        </p:nvSpPr>
        <p:spPr>
          <a:xfrm>
            <a:off x="4197520"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85" name="Text Placeholder 2">
            <a:extLst>
              <a:ext uri="{FF2B5EF4-FFF2-40B4-BE49-F238E27FC236}">
                <a16:creationId xmlns:a16="http://schemas.microsoft.com/office/drawing/2014/main" id="{C7AA25DC-67FF-41BF-9276-9D7B46847E4D}"/>
              </a:ext>
            </a:extLst>
          </p:cNvPr>
          <p:cNvSpPr>
            <a:spLocks noGrp="1"/>
          </p:cNvSpPr>
          <p:nvPr>
            <p:ph type="body" sz="quarter" idx="105" hasCustomPrompt="1"/>
          </p:nvPr>
        </p:nvSpPr>
        <p:spPr>
          <a:xfrm>
            <a:off x="6113188"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86" name="Text Placeholder 2">
            <a:extLst>
              <a:ext uri="{FF2B5EF4-FFF2-40B4-BE49-F238E27FC236}">
                <a16:creationId xmlns:a16="http://schemas.microsoft.com/office/drawing/2014/main" id="{1DF005BE-55AD-30A2-F229-6FCF6384AAFF}"/>
              </a:ext>
            </a:extLst>
          </p:cNvPr>
          <p:cNvSpPr>
            <a:spLocks noGrp="1"/>
          </p:cNvSpPr>
          <p:nvPr>
            <p:ph type="body" sz="quarter" idx="106" hasCustomPrompt="1"/>
          </p:nvPr>
        </p:nvSpPr>
        <p:spPr>
          <a:xfrm>
            <a:off x="8028856"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87" name="Text Placeholder 2">
            <a:extLst>
              <a:ext uri="{FF2B5EF4-FFF2-40B4-BE49-F238E27FC236}">
                <a16:creationId xmlns:a16="http://schemas.microsoft.com/office/drawing/2014/main" id="{6FB3D53A-45A7-6656-38BB-B1DCB5317BE6}"/>
              </a:ext>
            </a:extLst>
          </p:cNvPr>
          <p:cNvSpPr>
            <a:spLocks noGrp="1"/>
          </p:cNvSpPr>
          <p:nvPr>
            <p:ph type="body" sz="quarter" idx="107" hasCustomPrompt="1"/>
          </p:nvPr>
        </p:nvSpPr>
        <p:spPr>
          <a:xfrm>
            <a:off x="9944524"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Tree>
    <p:extLst>
      <p:ext uri="{BB962C8B-B14F-4D97-AF65-F5344CB8AC3E}">
        <p14:creationId xmlns:p14="http://schemas.microsoft.com/office/powerpoint/2010/main" val="2369581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February">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CB9D383-5863-4165-A65B-A24AACAD1DCA}"/>
              </a:ext>
            </a:extLst>
          </p:cNvPr>
          <p:cNvSpPr>
            <a:spLocks noGrp="1"/>
          </p:cNvSpPr>
          <p:nvPr>
            <p:ph type="title" hasCustomPrompt="1"/>
          </p:nvPr>
        </p:nvSpPr>
        <p:spPr>
          <a:xfrm>
            <a:off x="365761" y="242210"/>
            <a:ext cx="9884833" cy="384048"/>
          </a:xfrm>
        </p:spPr>
        <p:txBody>
          <a:bodyPr lIns="0"/>
          <a:lstStyle>
            <a:lvl1pPr>
              <a:defRPr/>
            </a:lvl1pPr>
          </a:lstStyle>
          <a:p>
            <a:r>
              <a:rPr lang="en-US"/>
              <a:t>Add title here</a:t>
            </a:r>
            <a:endParaRPr lang="en-US" noProof="0"/>
          </a:p>
        </p:txBody>
      </p:sp>
      <p:sp>
        <p:nvSpPr>
          <p:cNvPr id="14" name="Text Placeholder 13">
            <a:extLst>
              <a:ext uri="{FF2B5EF4-FFF2-40B4-BE49-F238E27FC236}">
                <a16:creationId xmlns:a16="http://schemas.microsoft.com/office/drawing/2014/main" id="{4B65A319-3BE3-B703-B537-CDD2D2D69834}"/>
              </a:ext>
            </a:extLst>
          </p:cNvPr>
          <p:cNvSpPr>
            <a:spLocks noGrp="1"/>
          </p:cNvSpPr>
          <p:nvPr>
            <p:ph type="body" sz="quarter" idx="49" hasCustomPrompt="1"/>
          </p:nvPr>
        </p:nvSpPr>
        <p:spPr>
          <a:xfrm>
            <a:off x="376914"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15" name="Text Placeholder 13">
            <a:extLst>
              <a:ext uri="{FF2B5EF4-FFF2-40B4-BE49-F238E27FC236}">
                <a16:creationId xmlns:a16="http://schemas.microsoft.com/office/drawing/2014/main" id="{3E5EAA0D-AAE6-2B27-DBF1-6CB2AC8A4A94}"/>
              </a:ext>
            </a:extLst>
          </p:cNvPr>
          <p:cNvSpPr>
            <a:spLocks noGrp="1"/>
          </p:cNvSpPr>
          <p:nvPr>
            <p:ph type="body" sz="quarter" idx="50" hasCustomPrompt="1"/>
          </p:nvPr>
        </p:nvSpPr>
        <p:spPr>
          <a:xfrm>
            <a:off x="2281853"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16" name="Text Placeholder 13">
            <a:extLst>
              <a:ext uri="{FF2B5EF4-FFF2-40B4-BE49-F238E27FC236}">
                <a16:creationId xmlns:a16="http://schemas.microsoft.com/office/drawing/2014/main" id="{E1EABED0-9877-B182-B936-5B7D5C42EE06}"/>
              </a:ext>
            </a:extLst>
          </p:cNvPr>
          <p:cNvSpPr>
            <a:spLocks noGrp="1"/>
          </p:cNvSpPr>
          <p:nvPr>
            <p:ph type="body" sz="quarter" idx="51" hasCustomPrompt="1"/>
          </p:nvPr>
        </p:nvSpPr>
        <p:spPr>
          <a:xfrm>
            <a:off x="4197521"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17" name="Text Placeholder 13">
            <a:extLst>
              <a:ext uri="{FF2B5EF4-FFF2-40B4-BE49-F238E27FC236}">
                <a16:creationId xmlns:a16="http://schemas.microsoft.com/office/drawing/2014/main" id="{9DCBE9C3-F4A2-C61D-F222-B713D947049F}"/>
              </a:ext>
            </a:extLst>
          </p:cNvPr>
          <p:cNvSpPr>
            <a:spLocks noGrp="1"/>
          </p:cNvSpPr>
          <p:nvPr>
            <p:ph type="body" sz="quarter" idx="52" hasCustomPrompt="1"/>
          </p:nvPr>
        </p:nvSpPr>
        <p:spPr>
          <a:xfrm>
            <a:off x="6113189"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18" name="Text Placeholder 13">
            <a:extLst>
              <a:ext uri="{FF2B5EF4-FFF2-40B4-BE49-F238E27FC236}">
                <a16:creationId xmlns:a16="http://schemas.microsoft.com/office/drawing/2014/main" id="{E1F55CCD-699B-2B4D-E012-47C5DD42B312}"/>
              </a:ext>
            </a:extLst>
          </p:cNvPr>
          <p:cNvSpPr>
            <a:spLocks noGrp="1"/>
          </p:cNvSpPr>
          <p:nvPr>
            <p:ph type="body" sz="quarter" idx="53" hasCustomPrompt="1"/>
          </p:nvPr>
        </p:nvSpPr>
        <p:spPr>
          <a:xfrm>
            <a:off x="8028857"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19" name="Text Placeholder 13">
            <a:extLst>
              <a:ext uri="{FF2B5EF4-FFF2-40B4-BE49-F238E27FC236}">
                <a16:creationId xmlns:a16="http://schemas.microsoft.com/office/drawing/2014/main" id="{10108122-0114-4233-1E31-7A47E98464DC}"/>
              </a:ext>
            </a:extLst>
          </p:cNvPr>
          <p:cNvSpPr>
            <a:spLocks noGrp="1"/>
          </p:cNvSpPr>
          <p:nvPr>
            <p:ph type="body" sz="quarter" idx="54" hasCustomPrompt="1"/>
          </p:nvPr>
        </p:nvSpPr>
        <p:spPr>
          <a:xfrm>
            <a:off x="9944525" y="792861"/>
            <a:ext cx="1881716" cy="269875"/>
          </a:xfrm>
        </p:spPr>
        <p:txBody>
          <a:bodyPr>
            <a:noAutofit/>
          </a:bodyPr>
          <a:lstStyle>
            <a:lvl1pPr marL="0" indent="0" algn="ctr">
              <a:buNone/>
              <a:defRPr sz="1200" b="1" cap="all" baseline="0"/>
            </a:lvl1pPr>
            <a:lvl2pPr marL="514350" indent="0">
              <a:buNone/>
              <a:defRPr sz="1200"/>
            </a:lvl2pPr>
            <a:lvl3pPr marL="1024128" indent="0">
              <a:buNone/>
              <a:defRPr sz="1200"/>
            </a:lvl3pPr>
            <a:lvl4pPr marL="1536192" indent="0">
              <a:buNone/>
              <a:defRPr sz="1200"/>
            </a:lvl4pPr>
            <a:lvl5pPr marL="2048256" indent="0">
              <a:buNone/>
              <a:defRPr sz="1200"/>
            </a:lvl5pPr>
          </a:lstStyle>
          <a:p>
            <a:pPr lvl="0"/>
            <a:r>
              <a:rPr lang="en-US"/>
              <a:t>ADD TEXT </a:t>
            </a:r>
          </a:p>
        </p:txBody>
      </p:sp>
      <p:sp>
        <p:nvSpPr>
          <p:cNvPr id="2" name="Date Placeholder 1"/>
          <p:cNvSpPr>
            <a:spLocks noGrp="1"/>
          </p:cNvSpPr>
          <p:nvPr>
            <p:ph type="dt" sz="half" idx="46"/>
          </p:nvPr>
        </p:nvSpPr>
        <p:spPr>
          <a:xfrm>
            <a:off x="406400" y="6629400"/>
            <a:ext cx="2844800" cy="182880"/>
          </a:xfrm>
        </p:spPr>
        <p:txBody>
          <a:bodyPr/>
          <a:lstStyle>
            <a:lvl1pPr>
              <a:defRPr>
                <a:solidFill>
                  <a:schemeClr val="tx2"/>
                </a:solidFill>
              </a:defRPr>
            </a:lvl1pPr>
          </a:lstStyle>
          <a:p>
            <a:endParaRPr lang="en-US"/>
          </a:p>
        </p:txBody>
      </p:sp>
      <p:sp>
        <p:nvSpPr>
          <p:cNvPr id="4" name="Footer Placeholder 3"/>
          <p:cNvSpPr>
            <a:spLocks noGrp="1"/>
          </p:cNvSpPr>
          <p:nvPr>
            <p:ph type="ftr" sz="quarter" idx="47"/>
          </p:nvPr>
        </p:nvSpPr>
        <p:spPr>
          <a:xfrm>
            <a:off x="4165600" y="6629400"/>
            <a:ext cx="3860800" cy="182880"/>
          </a:xfrm>
        </p:spPr>
        <p:txBody>
          <a:bodyPr/>
          <a:lstStyle>
            <a:lvl1pPr>
              <a:defRPr>
                <a:solidFill>
                  <a:schemeClr val="tx2"/>
                </a:solidFill>
              </a:defRPr>
            </a:lvl1pPr>
          </a:lstStyle>
          <a:p>
            <a:r>
              <a:rPr lang="en-US"/>
              <a:t>This presentation is for informational purposes only. For legal advice, please contact an attorney</a:t>
            </a:r>
          </a:p>
        </p:txBody>
      </p:sp>
      <p:sp>
        <p:nvSpPr>
          <p:cNvPr id="5" name="Slide Number Placeholder 4"/>
          <p:cNvSpPr>
            <a:spLocks noGrp="1"/>
          </p:cNvSpPr>
          <p:nvPr>
            <p:ph type="sldNum" sz="quarter" idx="48"/>
          </p:nvPr>
        </p:nvSpPr>
        <p:spPr>
          <a:xfrm>
            <a:off x="8981016" y="6631641"/>
            <a:ext cx="2844800" cy="182880"/>
          </a:xfrm>
        </p:spPr>
        <p:txBody>
          <a:bodyPr/>
          <a:lstStyle>
            <a:lvl1pPr>
              <a:defRPr>
                <a:solidFill>
                  <a:schemeClr val="tx2"/>
                </a:solidFill>
              </a:defRPr>
            </a:lvl1pPr>
          </a:lstStyle>
          <a:p>
            <a:fld id="{53CB5F7B-7C15-41FD-9488-0FCC5C0A130E}" type="slidenum">
              <a:rPr lang="en-US" smtClean="0"/>
              <a:pPr/>
              <a:t>‹#›</a:t>
            </a:fld>
            <a:endParaRPr lang="en-US"/>
          </a:p>
        </p:txBody>
      </p:sp>
      <p:sp>
        <p:nvSpPr>
          <p:cNvPr id="78" name="Instructional Text"/>
          <p:cNvSpPr/>
          <p:nvPr/>
        </p:nvSpPr>
        <p:spPr>
          <a:xfrm>
            <a:off x="12395200" y="-26670"/>
            <a:ext cx="1524000" cy="6858000"/>
          </a:xfrm>
          <a:prstGeom prst="roundRect">
            <a:avLst>
              <a:gd name="adj" fmla="val 6795"/>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200"/>
              </a:spcBef>
            </a:pPr>
            <a:r>
              <a:rPr lang="en-US" sz="1100" b="1" i="1" baseline="0" noProof="0">
                <a:solidFill>
                  <a:srgbClr val="FFFFFF"/>
                </a:solidFill>
                <a:latin typeface="Calibri" pitchFamily="34" charset="0"/>
                <a:cs typeface="Calibri" pitchFamily="34" charset="0"/>
              </a:rPr>
              <a:t>Note: </a:t>
            </a:r>
          </a:p>
          <a:p>
            <a:pPr>
              <a:spcBef>
                <a:spcPts val="1200"/>
              </a:spcBef>
            </a:pPr>
            <a:r>
              <a:rPr lang="en-US" sz="1100" b="1" i="1" baseline="0" noProof="0">
                <a:solidFill>
                  <a:srgbClr val="FFFFFF"/>
                </a:solidFill>
                <a:latin typeface="Calibri" pitchFamily="34" charset="0"/>
                <a:cs typeface="Calibri" pitchFamily="34" charset="0"/>
              </a:rPr>
              <a:t>You can print this template to use as a wall calendar.</a:t>
            </a:r>
            <a:r>
              <a:rPr lang="en-US" sz="1100" b="1" i="1" noProof="0">
                <a:solidFill>
                  <a:srgbClr val="FFFFFF"/>
                </a:solidFill>
                <a:latin typeface="Calibri" pitchFamily="34" charset="0"/>
                <a:cs typeface="Calibri" pitchFamily="34" charset="0"/>
              </a:rPr>
              <a:t> You can also copy the slide for any month to add to your own presentation.</a:t>
            </a:r>
          </a:p>
        </p:txBody>
      </p:sp>
      <p:sp>
        <p:nvSpPr>
          <p:cNvPr id="82" name="Text Placeholder 21">
            <a:extLst>
              <a:ext uri="{FF2B5EF4-FFF2-40B4-BE49-F238E27FC236}">
                <a16:creationId xmlns:a16="http://schemas.microsoft.com/office/drawing/2014/main" id="{81867981-E740-E177-F18A-A1F535017517}"/>
              </a:ext>
            </a:extLst>
          </p:cNvPr>
          <p:cNvSpPr>
            <a:spLocks noGrp="1"/>
          </p:cNvSpPr>
          <p:nvPr>
            <p:ph type="body" sz="quarter" idx="88" hasCustomPrompt="1"/>
          </p:nvPr>
        </p:nvSpPr>
        <p:spPr>
          <a:xfrm>
            <a:off x="376914"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83" name="Text Placeholder 21">
            <a:extLst>
              <a:ext uri="{FF2B5EF4-FFF2-40B4-BE49-F238E27FC236}">
                <a16:creationId xmlns:a16="http://schemas.microsoft.com/office/drawing/2014/main" id="{A5F07174-EC58-421C-30FE-BAA99C791BE4}"/>
              </a:ext>
            </a:extLst>
          </p:cNvPr>
          <p:cNvSpPr>
            <a:spLocks noGrp="1"/>
          </p:cNvSpPr>
          <p:nvPr>
            <p:ph type="body" sz="quarter" idx="89" hasCustomPrompt="1"/>
          </p:nvPr>
        </p:nvSpPr>
        <p:spPr>
          <a:xfrm>
            <a:off x="2281853"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84" name="Text Placeholder 21">
            <a:extLst>
              <a:ext uri="{FF2B5EF4-FFF2-40B4-BE49-F238E27FC236}">
                <a16:creationId xmlns:a16="http://schemas.microsoft.com/office/drawing/2014/main" id="{E202016D-683F-060D-3172-D434B821CBCA}"/>
              </a:ext>
            </a:extLst>
          </p:cNvPr>
          <p:cNvSpPr>
            <a:spLocks noGrp="1"/>
          </p:cNvSpPr>
          <p:nvPr>
            <p:ph type="body" sz="quarter" idx="90" hasCustomPrompt="1"/>
          </p:nvPr>
        </p:nvSpPr>
        <p:spPr>
          <a:xfrm>
            <a:off x="4197521"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85" name="Text Placeholder 21">
            <a:extLst>
              <a:ext uri="{FF2B5EF4-FFF2-40B4-BE49-F238E27FC236}">
                <a16:creationId xmlns:a16="http://schemas.microsoft.com/office/drawing/2014/main" id="{F81D7778-9224-E26E-DB52-D52D030173EE}"/>
              </a:ext>
            </a:extLst>
          </p:cNvPr>
          <p:cNvSpPr>
            <a:spLocks noGrp="1"/>
          </p:cNvSpPr>
          <p:nvPr>
            <p:ph type="body" sz="quarter" idx="91" hasCustomPrompt="1"/>
          </p:nvPr>
        </p:nvSpPr>
        <p:spPr>
          <a:xfrm>
            <a:off x="6113189"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86" name="Text Placeholder 21">
            <a:extLst>
              <a:ext uri="{FF2B5EF4-FFF2-40B4-BE49-F238E27FC236}">
                <a16:creationId xmlns:a16="http://schemas.microsoft.com/office/drawing/2014/main" id="{515434F3-00CD-3819-33E1-99C31A4C6E05}"/>
              </a:ext>
            </a:extLst>
          </p:cNvPr>
          <p:cNvSpPr>
            <a:spLocks noGrp="1"/>
          </p:cNvSpPr>
          <p:nvPr>
            <p:ph type="body" sz="quarter" idx="92" hasCustomPrompt="1"/>
          </p:nvPr>
        </p:nvSpPr>
        <p:spPr>
          <a:xfrm>
            <a:off x="8028857"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87" name="Text Placeholder 21">
            <a:extLst>
              <a:ext uri="{FF2B5EF4-FFF2-40B4-BE49-F238E27FC236}">
                <a16:creationId xmlns:a16="http://schemas.microsoft.com/office/drawing/2014/main" id="{D26442AF-38BA-5921-5E87-9A20A3BF9100}"/>
              </a:ext>
            </a:extLst>
          </p:cNvPr>
          <p:cNvSpPr>
            <a:spLocks noGrp="1"/>
          </p:cNvSpPr>
          <p:nvPr>
            <p:ph type="body" sz="quarter" idx="61" hasCustomPrompt="1"/>
          </p:nvPr>
        </p:nvSpPr>
        <p:spPr>
          <a:xfrm>
            <a:off x="9944525" y="108667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88" name="Text Placeholder 2">
            <a:extLst>
              <a:ext uri="{FF2B5EF4-FFF2-40B4-BE49-F238E27FC236}">
                <a16:creationId xmlns:a16="http://schemas.microsoft.com/office/drawing/2014/main" id="{4E8C0746-77DA-DD7C-973E-3C63A8BDED4A}"/>
              </a:ext>
            </a:extLst>
          </p:cNvPr>
          <p:cNvSpPr>
            <a:spLocks noGrp="1"/>
          </p:cNvSpPr>
          <p:nvPr>
            <p:ph type="body" sz="quarter" idx="93" hasCustomPrompt="1"/>
          </p:nvPr>
        </p:nvSpPr>
        <p:spPr>
          <a:xfrm>
            <a:off x="376913" y="1313070"/>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89" name="Text Placeholder 2">
            <a:extLst>
              <a:ext uri="{FF2B5EF4-FFF2-40B4-BE49-F238E27FC236}">
                <a16:creationId xmlns:a16="http://schemas.microsoft.com/office/drawing/2014/main" id="{E0BD37DD-1FC8-9582-4C3C-CEC72EA16D21}"/>
              </a:ext>
            </a:extLst>
          </p:cNvPr>
          <p:cNvSpPr>
            <a:spLocks noGrp="1"/>
          </p:cNvSpPr>
          <p:nvPr>
            <p:ph type="body" sz="quarter" idx="94" hasCustomPrompt="1"/>
          </p:nvPr>
        </p:nvSpPr>
        <p:spPr>
          <a:xfrm>
            <a:off x="2281852" y="1313070"/>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90" name="Text Placeholder 2">
            <a:extLst>
              <a:ext uri="{FF2B5EF4-FFF2-40B4-BE49-F238E27FC236}">
                <a16:creationId xmlns:a16="http://schemas.microsoft.com/office/drawing/2014/main" id="{E6C51849-0AB8-31D4-726C-568CB72E7C69}"/>
              </a:ext>
            </a:extLst>
          </p:cNvPr>
          <p:cNvSpPr>
            <a:spLocks noGrp="1"/>
          </p:cNvSpPr>
          <p:nvPr>
            <p:ph type="body" sz="quarter" idx="95" hasCustomPrompt="1"/>
          </p:nvPr>
        </p:nvSpPr>
        <p:spPr>
          <a:xfrm>
            <a:off x="4197520" y="1313070"/>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91" name="Text Placeholder 2">
            <a:extLst>
              <a:ext uri="{FF2B5EF4-FFF2-40B4-BE49-F238E27FC236}">
                <a16:creationId xmlns:a16="http://schemas.microsoft.com/office/drawing/2014/main" id="{82FB73D3-442F-14AB-0CFB-74265C948754}"/>
              </a:ext>
            </a:extLst>
          </p:cNvPr>
          <p:cNvSpPr>
            <a:spLocks noGrp="1"/>
          </p:cNvSpPr>
          <p:nvPr>
            <p:ph type="body" sz="quarter" idx="96" hasCustomPrompt="1"/>
          </p:nvPr>
        </p:nvSpPr>
        <p:spPr>
          <a:xfrm>
            <a:off x="6113188" y="1313070"/>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92" name="Text Placeholder 2">
            <a:extLst>
              <a:ext uri="{FF2B5EF4-FFF2-40B4-BE49-F238E27FC236}">
                <a16:creationId xmlns:a16="http://schemas.microsoft.com/office/drawing/2014/main" id="{FC6CFDA3-A7D4-4820-32B9-399D5002403A}"/>
              </a:ext>
            </a:extLst>
          </p:cNvPr>
          <p:cNvSpPr>
            <a:spLocks noGrp="1"/>
          </p:cNvSpPr>
          <p:nvPr>
            <p:ph type="body" sz="quarter" idx="97" hasCustomPrompt="1"/>
          </p:nvPr>
        </p:nvSpPr>
        <p:spPr>
          <a:xfrm>
            <a:off x="8028856" y="1313070"/>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93" name="Text Placeholder 2">
            <a:extLst>
              <a:ext uri="{FF2B5EF4-FFF2-40B4-BE49-F238E27FC236}">
                <a16:creationId xmlns:a16="http://schemas.microsoft.com/office/drawing/2014/main" id="{4ED38853-A3A5-F226-B49E-05A38B554151}"/>
              </a:ext>
            </a:extLst>
          </p:cNvPr>
          <p:cNvSpPr>
            <a:spLocks noGrp="1"/>
          </p:cNvSpPr>
          <p:nvPr>
            <p:ph type="body" sz="quarter" idx="41" hasCustomPrompt="1"/>
          </p:nvPr>
        </p:nvSpPr>
        <p:spPr>
          <a:xfrm>
            <a:off x="9944524" y="1313069"/>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94" name="Text Placeholder 21">
            <a:extLst>
              <a:ext uri="{FF2B5EF4-FFF2-40B4-BE49-F238E27FC236}">
                <a16:creationId xmlns:a16="http://schemas.microsoft.com/office/drawing/2014/main" id="{88BF68E7-ED6F-FC9D-A677-D4639E98FB96}"/>
              </a:ext>
            </a:extLst>
          </p:cNvPr>
          <p:cNvSpPr>
            <a:spLocks noGrp="1"/>
          </p:cNvSpPr>
          <p:nvPr>
            <p:ph type="body" sz="quarter" idx="62" hasCustomPrompt="1"/>
          </p:nvPr>
        </p:nvSpPr>
        <p:spPr>
          <a:xfrm>
            <a:off x="376914"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95" name="Text Placeholder 21">
            <a:extLst>
              <a:ext uri="{FF2B5EF4-FFF2-40B4-BE49-F238E27FC236}">
                <a16:creationId xmlns:a16="http://schemas.microsoft.com/office/drawing/2014/main" id="{8536A5CC-6919-C346-8278-48089D94E7D6}"/>
              </a:ext>
            </a:extLst>
          </p:cNvPr>
          <p:cNvSpPr>
            <a:spLocks noGrp="1"/>
          </p:cNvSpPr>
          <p:nvPr>
            <p:ph type="body" sz="quarter" idx="63" hasCustomPrompt="1"/>
          </p:nvPr>
        </p:nvSpPr>
        <p:spPr>
          <a:xfrm>
            <a:off x="2281853"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96" name="Text Placeholder 21">
            <a:extLst>
              <a:ext uri="{FF2B5EF4-FFF2-40B4-BE49-F238E27FC236}">
                <a16:creationId xmlns:a16="http://schemas.microsoft.com/office/drawing/2014/main" id="{795BBD97-7D8B-E8E2-4056-AC4565C7C724}"/>
              </a:ext>
            </a:extLst>
          </p:cNvPr>
          <p:cNvSpPr>
            <a:spLocks noGrp="1"/>
          </p:cNvSpPr>
          <p:nvPr>
            <p:ph type="body" sz="quarter" idx="64" hasCustomPrompt="1"/>
          </p:nvPr>
        </p:nvSpPr>
        <p:spPr>
          <a:xfrm>
            <a:off x="4197521"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97" name="Text Placeholder 21">
            <a:extLst>
              <a:ext uri="{FF2B5EF4-FFF2-40B4-BE49-F238E27FC236}">
                <a16:creationId xmlns:a16="http://schemas.microsoft.com/office/drawing/2014/main" id="{CCFB0E0B-66C7-5044-CD33-EF6B6A19E44C}"/>
              </a:ext>
            </a:extLst>
          </p:cNvPr>
          <p:cNvSpPr>
            <a:spLocks noGrp="1"/>
          </p:cNvSpPr>
          <p:nvPr>
            <p:ph type="body" sz="quarter" idx="65" hasCustomPrompt="1"/>
          </p:nvPr>
        </p:nvSpPr>
        <p:spPr>
          <a:xfrm>
            <a:off x="6113189"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98" name="Text Placeholder 21">
            <a:extLst>
              <a:ext uri="{FF2B5EF4-FFF2-40B4-BE49-F238E27FC236}">
                <a16:creationId xmlns:a16="http://schemas.microsoft.com/office/drawing/2014/main" id="{60D7F6EE-450B-E6D9-AFEF-21316CB2D26A}"/>
              </a:ext>
            </a:extLst>
          </p:cNvPr>
          <p:cNvSpPr>
            <a:spLocks noGrp="1"/>
          </p:cNvSpPr>
          <p:nvPr>
            <p:ph type="body" sz="quarter" idx="66" hasCustomPrompt="1"/>
          </p:nvPr>
        </p:nvSpPr>
        <p:spPr>
          <a:xfrm>
            <a:off x="8028857"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99" name="Text Placeholder 21">
            <a:extLst>
              <a:ext uri="{FF2B5EF4-FFF2-40B4-BE49-F238E27FC236}">
                <a16:creationId xmlns:a16="http://schemas.microsoft.com/office/drawing/2014/main" id="{69828F59-EC53-7823-CCAA-A5744FDD4F06}"/>
              </a:ext>
            </a:extLst>
          </p:cNvPr>
          <p:cNvSpPr>
            <a:spLocks noGrp="1"/>
          </p:cNvSpPr>
          <p:nvPr>
            <p:ph type="body" sz="quarter" idx="67" hasCustomPrompt="1"/>
          </p:nvPr>
        </p:nvSpPr>
        <p:spPr>
          <a:xfrm>
            <a:off x="9944525" y="200464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00" name="Text Placeholder 2">
            <a:extLst>
              <a:ext uri="{FF2B5EF4-FFF2-40B4-BE49-F238E27FC236}">
                <a16:creationId xmlns:a16="http://schemas.microsoft.com/office/drawing/2014/main" id="{8884FA05-DE73-C3B5-4B80-8236CDA7423F}"/>
              </a:ext>
            </a:extLst>
          </p:cNvPr>
          <p:cNvSpPr>
            <a:spLocks noGrp="1"/>
          </p:cNvSpPr>
          <p:nvPr>
            <p:ph type="body" sz="quarter" idx="10" hasCustomPrompt="1"/>
          </p:nvPr>
        </p:nvSpPr>
        <p:spPr>
          <a:xfrm>
            <a:off x="376913"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01" name="Text Placeholder 2">
            <a:extLst>
              <a:ext uri="{FF2B5EF4-FFF2-40B4-BE49-F238E27FC236}">
                <a16:creationId xmlns:a16="http://schemas.microsoft.com/office/drawing/2014/main" id="{7BC44892-8B41-24EC-A62E-EEAD897A0F9E}"/>
              </a:ext>
            </a:extLst>
          </p:cNvPr>
          <p:cNvSpPr>
            <a:spLocks noGrp="1"/>
          </p:cNvSpPr>
          <p:nvPr>
            <p:ph type="body" sz="quarter" idx="16" hasCustomPrompt="1"/>
          </p:nvPr>
        </p:nvSpPr>
        <p:spPr>
          <a:xfrm>
            <a:off x="2281852"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02" name="Text Placeholder 2">
            <a:extLst>
              <a:ext uri="{FF2B5EF4-FFF2-40B4-BE49-F238E27FC236}">
                <a16:creationId xmlns:a16="http://schemas.microsoft.com/office/drawing/2014/main" id="{300BE16C-D0A6-BBB8-0B44-662CB27DADE9}"/>
              </a:ext>
            </a:extLst>
          </p:cNvPr>
          <p:cNvSpPr>
            <a:spLocks noGrp="1"/>
          </p:cNvSpPr>
          <p:nvPr>
            <p:ph type="body" sz="quarter" idx="22" hasCustomPrompt="1"/>
          </p:nvPr>
        </p:nvSpPr>
        <p:spPr>
          <a:xfrm>
            <a:off x="4197520"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03" name="Text Placeholder 2">
            <a:extLst>
              <a:ext uri="{FF2B5EF4-FFF2-40B4-BE49-F238E27FC236}">
                <a16:creationId xmlns:a16="http://schemas.microsoft.com/office/drawing/2014/main" id="{B6F01CD9-BBDF-39D9-0674-325ABFA7DAE4}"/>
              </a:ext>
            </a:extLst>
          </p:cNvPr>
          <p:cNvSpPr>
            <a:spLocks noGrp="1"/>
          </p:cNvSpPr>
          <p:nvPr>
            <p:ph type="body" sz="quarter" idx="28" hasCustomPrompt="1"/>
          </p:nvPr>
        </p:nvSpPr>
        <p:spPr>
          <a:xfrm>
            <a:off x="6113188"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04" name="Text Placeholder 2">
            <a:extLst>
              <a:ext uri="{FF2B5EF4-FFF2-40B4-BE49-F238E27FC236}">
                <a16:creationId xmlns:a16="http://schemas.microsoft.com/office/drawing/2014/main" id="{DFFAD1B6-166C-A334-731A-6941781E6396}"/>
              </a:ext>
            </a:extLst>
          </p:cNvPr>
          <p:cNvSpPr>
            <a:spLocks noGrp="1"/>
          </p:cNvSpPr>
          <p:nvPr>
            <p:ph type="body" sz="quarter" idx="34" hasCustomPrompt="1"/>
          </p:nvPr>
        </p:nvSpPr>
        <p:spPr>
          <a:xfrm>
            <a:off x="8028856"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05" name="Text Placeholder 2">
            <a:extLst>
              <a:ext uri="{FF2B5EF4-FFF2-40B4-BE49-F238E27FC236}">
                <a16:creationId xmlns:a16="http://schemas.microsoft.com/office/drawing/2014/main" id="{56A091F5-5825-7F0D-8038-1E050FE49F20}"/>
              </a:ext>
            </a:extLst>
          </p:cNvPr>
          <p:cNvSpPr>
            <a:spLocks noGrp="1"/>
          </p:cNvSpPr>
          <p:nvPr>
            <p:ph type="body" sz="quarter" idx="40" hasCustomPrompt="1"/>
          </p:nvPr>
        </p:nvSpPr>
        <p:spPr>
          <a:xfrm>
            <a:off x="9944524" y="22310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06" name="Text Placeholder 21">
            <a:extLst>
              <a:ext uri="{FF2B5EF4-FFF2-40B4-BE49-F238E27FC236}">
                <a16:creationId xmlns:a16="http://schemas.microsoft.com/office/drawing/2014/main" id="{F948C0F9-1A23-4FCF-0659-4230990A5BA3}"/>
              </a:ext>
            </a:extLst>
          </p:cNvPr>
          <p:cNvSpPr>
            <a:spLocks noGrp="1"/>
          </p:cNvSpPr>
          <p:nvPr>
            <p:ph type="body" sz="quarter" idx="68" hasCustomPrompt="1"/>
          </p:nvPr>
        </p:nvSpPr>
        <p:spPr>
          <a:xfrm>
            <a:off x="376914"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07" name="Text Placeholder 21">
            <a:extLst>
              <a:ext uri="{FF2B5EF4-FFF2-40B4-BE49-F238E27FC236}">
                <a16:creationId xmlns:a16="http://schemas.microsoft.com/office/drawing/2014/main" id="{7D13D0DD-4F7E-3093-483E-1A84B89F9CCE}"/>
              </a:ext>
            </a:extLst>
          </p:cNvPr>
          <p:cNvSpPr>
            <a:spLocks noGrp="1"/>
          </p:cNvSpPr>
          <p:nvPr>
            <p:ph type="body" sz="quarter" idx="69" hasCustomPrompt="1"/>
          </p:nvPr>
        </p:nvSpPr>
        <p:spPr>
          <a:xfrm>
            <a:off x="2281853"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08" name="Text Placeholder 21">
            <a:extLst>
              <a:ext uri="{FF2B5EF4-FFF2-40B4-BE49-F238E27FC236}">
                <a16:creationId xmlns:a16="http://schemas.microsoft.com/office/drawing/2014/main" id="{635EFA66-5B30-9D10-C3BF-894ACBA78B4B}"/>
              </a:ext>
            </a:extLst>
          </p:cNvPr>
          <p:cNvSpPr>
            <a:spLocks noGrp="1"/>
          </p:cNvSpPr>
          <p:nvPr>
            <p:ph type="body" sz="quarter" idx="70" hasCustomPrompt="1"/>
          </p:nvPr>
        </p:nvSpPr>
        <p:spPr>
          <a:xfrm>
            <a:off x="4197521"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09" name="Text Placeholder 21">
            <a:extLst>
              <a:ext uri="{FF2B5EF4-FFF2-40B4-BE49-F238E27FC236}">
                <a16:creationId xmlns:a16="http://schemas.microsoft.com/office/drawing/2014/main" id="{AAEA7A56-8F9D-EC07-0205-320A91CA5070}"/>
              </a:ext>
            </a:extLst>
          </p:cNvPr>
          <p:cNvSpPr>
            <a:spLocks noGrp="1"/>
          </p:cNvSpPr>
          <p:nvPr>
            <p:ph type="body" sz="quarter" idx="71" hasCustomPrompt="1"/>
          </p:nvPr>
        </p:nvSpPr>
        <p:spPr>
          <a:xfrm>
            <a:off x="6113189"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10" name="Text Placeholder 21">
            <a:extLst>
              <a:ext uri="{FF2B5EF4-FFF2-40B4-BE49-F238E27FC236}">
                <a16:creationId xmlns:a16="http://schemas.microsoft.com/office/drawing/2014/main" id="{BD1AC00A-0673-92FD-E9F4-262336078E35}"/>
              </a:ext>
            </a:extLst>
          </p:cNvPr>
          <p:cNvSpPr>
            <a:spLocks noGrp="1"/>
          </p:cNvSpPr>
          <p:nvPr>
            <p:ph type="body" sz="quarter" idx="72" hasCustomPrompt="1"/>
          </p:nvPr>
        </p:nvSpPr>
        <p:spPr>
          <a:xfrm>
            <a:off x="8028857"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11" name="Text Placeholder 21">
            <a:extLst>
              <a:ext uri="{FF2B5EF4-FFF2-40B4-BE49-F238E27FC236}">
                <a16:creationId xmlns:a16="http://schemas.microsoft.com/office/drawing/2014/main" id="{0D6B694D-6912-2895-8D9B-46954606446A}"/>
              </a:ext>
            </a:extLst>
          </p:cNvPr>
          <p:cNvSpPr>
            <a:spLocks noGrp="1"/>
          </p:cNvSpPr>
          <p:nvPr>
            <p:ph type="body" sz="quarter" idx="73" hasCustomPrompt="1"/>
          </p:nvPr>
        </p:nvSpPr>
        <p:spPr>
          <a:xfrm>
            <a:off x="9944525" y="2927650"/>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12" name="Text Placeholder 2">
            <a:extLst>
              <a:ext uri="{FF2B5EF4-FFF2-40B4-BE49-F238E27FC236}">
                <a16:creationId xmlns:a16="http://schemas.microsoft.com/office/drawing/2014/main" id="{EDD714D7-4BF6-4E1A-08EB-0307E494ACC5}"/>
              </a:ext>
            </a:extLst>
          </p:cNvPr>
          <p:cNvSpPr>
            <a:spLocks noGrp="1"/>
          </p:cNvSpPr>
          <p:nvPr>
            <p:ph type="body" sz="quarter" idx="12" hasCustomPrompt="1"/>
          </p:nvPr>
        </p:nvSpPr>
        <p:spPr>
          <a:xfrm>
            <a:off x="376913"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13" name="Text Placeholder 2">
            <a:extLst>
              <a:ext uri="{FF2B5EF4-FFF2-40B4-BE49-F238E27FC236}">
                <a16:creationId xmlns:a16="http://schemas.microsoft.com/office/drawing/2014/main" id="{4E52A7D8-66D9-634D-ECBC-934C8768E704}"/>
              </a:ext>
            </a:extLst>
          </p:cNvPr>
          <p:cNvSpPr>
            <a:spLocks noGrp="1"/>
          </p:cNvSpPr>
          <p:nvPr>
            <p:ph type="body" sz="quarter" idx="18" hasCustomPrompt="1"/>
          </p:nvPr>
        </p:nvSpPr>
        <p:spPr>
          <a:xfrm>
            <a:off x="2281852"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14" name="Text Placeholder 2">
            <a:extLst>
              <a:ext uri="{FF2B5EF4-FFF2-40B4-BE49-F238E27FC236}">
                <a16:creationId xmlns:a16="http://schemas.microsoft.com/office/drawing/2014/main" id="{72994B9C-F272-2BCF-6AFA-2289C4D3E16A}"/>
              </a:ext>
            </a:extLst>
          </p:cNvPr>
          <p:cNvSpPr>
            <a:spLocks noGrp="1"/>
          </p:cNvSpPr>
          <p:nvPr>
            <p:ph type="body" sz="quarter" idx="24" hasCustomPrompt="1"/>
          </p:nvPr>
        </p:nvSpPr>
        <p:spPr>
          <a:xfrm>
            <a:off x="4197520"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15" name="Text Placeholder 2">
            <a:extLst>
              <a:ext uri="{FF2B5EF4-FFF2-40B4-BE49-F238E27FC236}">
                <a16:creationId xmlns:a16="http://schemas.microsoft.com/office/drawing/2014/main" id="{26011C4D-2F0B-09E0-BDE5-95DF75FA3354}"/>
              </a:ext>
            </a:extLst>
          </p:cNvPr>
          <p:cNvSpPr>
            <a:spLocks noGrp="1"/>
          </p:cNvSpPr>
          <p:nvPr>
            <p:ph type="body" sz="quarter" idx="30" hasCustomPrompt="1"/>
          </p:nvPr>
        </p:nvSpPr>
        <p:spPr>
          <a:xfrm>
            <a:off x="6113188"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16" name="Text Placeholder 2">
            <a:extLst>
              <a:ext uri="{FF2B5EF4-FFF2-40B4-BE49-F238E27FC236}">
                <a16:creationId xmlns:a16="http://schemas.microsoft.com/office/drawing/2014/main" id="{98ADD2C8-D4AB-E02C-5E8C-FD77BF3ACF57}"/>
              </a:ext>
            </a:extLst>
          </p:cNvPr>
          <p:cNvSpPr>
            <a:spLocks noGrp="1"/>
          </p:cNvSpPr>
          <p:nvPr>
            <p:ph type="body" sz="quarter" idx="36" hasCustomPrompt="1"/>
          </p:nvPr>
        </p:nvSpPr>
        <p:spPr>
          <a:xfrm>
            <a:off x="8028856"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17" name="Text Placeholder 2">
            <a:extLst>
              <a:ext uri="{FF2B5EF4-FFF2-40B4-BE49-F238E27FC236}">
                <a16:creationId xmlns:a16="http://schemas.microsoft.com/office/drawing/2014/main" id="{32E11DA6-B24D-77AD-A9EF-0ECD334AC6D2}"/>
              </a:ext>
            </a:extLst>
          </p:cNvPr>
          <p:cNvSpPr>
            <a:spLocks noGrp="1"/>
          </p:cNvSpPr>
          <p:nvPr>
            <p:ph type="body" sz="quarter" idx="42" hasCustomPrompt="1"/>
          </p:nvPr>
        </p:nvSpPr>
        <p:spPr>
          <a:xfrm>
            <a:off x="9944524" y="31454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18" name="Text Placeholder 21">
            <a:extLst>
              <a:ext uri="{FF2B5EF4-FFF2-40B4-BE49-F238E27FC236}">
                <a16:creationId xmlns:a16="http://schemas.microsoft.com/office/drawing/2014/main" id="{A601C23B-F664-0435-059E-3C36174BB05D}"/>
              </a:ext>
            </a:extLst>
          </p:cNvPr>
          <p:cNvSpPr>
            <a:spLocks noGrp="1"/>
          </p:cNvSpPr>
          <p:nvPr>
            <p:ph type="body" sz="quarter" idx="74" hasCustomPrompt="1"/>
          </p:nvPr>
        </p:nvSpPr>
        <p:spPr>
          <a:xfrm>
            <a:off x="376914"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19" name="Text Placeholder 21">
            <a:extLst>
              <a:ext uri="{FF2B5EF4-FFF2-40B4-BE49-F238E27FC236}">
                <a16:creationId xmlns:a16="http://schemas.microsoft.com/office/drawing/2014/main" id="{3A4881E9-B59D-744D-7680-6241CD53C8AB}"/>
              </a:ext>
            </a:extLst>
          </p:cNvPr>
          <p:cNvSpPr>
            <a:spLocks noGrp="1"/>
          </p:cNvSpPr>
          <p:nvPr>
            <p:ph type="body" sz="quarter" idx="75" hasCustomPrompt="1"/>
          </p:nvPr>
        </p:nvSpPr>
        <p:spPr>
          <a:xfrm>
            <a:off x="2281853"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20" name="Text Placeholder 21">
            <a:extLst>
              <a:ext uri="{FF2B5EF4-FFF2-40B4-BE49-F238E27FC236}">
                <a16:creationId xmlns:a16="http://schemas.microsoft.com/office/drawing/2014/main" id="{7273B227-E524-C8E2-90A1-FA3B95A3DD1C}"/>
              </a:ext>
            </a:extLst>
          </p:cNvPr>
          <p:cNvSpPr>
            <a:spLocks noGrp="1"/>
          </p:cNvSpPr>
          <p:nvPr>
            <p:ph type="body" sz="quarter" idx="76" hasCustomPrompt="1"/>
          </p:nvPr>
        </p:nvSpPr>
        <p:spPr>
          <a:xfrm>
            <a:off x="4197521"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21" name="Text Placeholder 21">
            <a:extLst>
              <a:ext uri="{FF2B5EF4-FFF2-40B4-BE49-F238E27FC236}">
                <a16:creationId xmlns:a16="http://schemas.microsoft.com/office/drawing/2014/main" id="{324344DA-C059-F99B-09C6-D81B747381A8}"/>
              </a:ext>
            </a:extLst>
          </p:cNvPr>
          <p:cNvSpPr>
            <a:spLocks noGrp="1"/>
          </p:cNvSpPr>
          <p:nvPr>
            <p:ph type="body" sz="quarter" idx="77" hasCustomPrompt="1"/>
          </p:nvPr>
        </p:nvSpPr>
        <p:spPr>
          <a:xfrm>
            <a:off x="6113189"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22" name="Text Placeholder 21">
            <a:extLst>
              <a:ext uri="{FF2B5EF4-FFF2-40B4-BE49-F238E27FC236}">
                <a16:creationId xmlns:a16="http://schemas.microsoft.com/office/drawing/2014/main" id="{0F61582E-E252-C13F-6ABA-AB88C0429DDF}"/>
              </a:ext>
            </a:extLst>
          </p:cNvPr>
          <p:cNvSpPr>
            <a:spLocks noGrp="1"/>
          </p:cNvSpPr>
          <p:nvPr>
            <p:ph type="body" sz="quarter" idx="78" hasCustomPrompt="1"/>
          </p:nvPr>
        </p:nvSpPr>
        <p:spPr>
          <a:xfrm>
            <a:off x="8028857"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23" name="Text Placeholder 21">
            <a:extLst>
              <a:ext uri="{FF2B5EF4-FFF2-40B4-BE49-F238E27FC236}">
                <a16:creationId xmlns:a16="http://schemas.microsoft.com/office/drawing/2014/main" id="{391F282F-66C5-8ED2-0730-8971458F2765}"/>
              </a:ext>
            </a:extLst>
          </p:cNvPr>
          <p:cNvSpPr>
            <a:spLocks noGrp="1"/>
          </p:cNvSpPr>
          <p:nvPr>
            <p:ph type="body" sz="quarter" idx="79" hasCustomPrompt="1"/>
          </p:nvPr>
        </p:nvSpPr>
        <p:spPr>
          <a:xfrm>
            <a:off x="9944525" y="3852832"/>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24" name="Text Placeholder 2">
            <a:extLst>
              <a:ext uri="{FF2B5EF4-FFF2-40B4-BE49-F238E27FC236}">
                <a16:creationId xmlns:a16="http://schemas.microsoft.com/office/drawing/2014/main" id="{AD5DD904-297F-E17A-5CD3-8CF827125CC4}"/>
              </a:ext>
            </a:extLst>
          </p:cNvPr>
          <p:cNvSpPr>
            <a:spLocks noGrp="1"/>
          </p:cNvSpPr>
          <p:nvPr>
            <p:ph type="body" sz="quarter" idx="13" hasCustomPrompt="1"/>
          </p:nvPr>
        </p:nvSpPr>
        <p:spPr>
          <a:xfrm>
            <a:off x="376913"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25" name="Text Placeholder 2">
            <a:extLst>
              <a:ext uri="{FF2B5EF4-FFF2-40B4-BE49-F238E27FC236}">
                <a16:creationId xmlns:a16="http://schemas.microsoft.com/office/drawing/2014/main" id="{1D51F7ED-2BE6-9064-F24E-D930BC69B5DE}"/>
              </a:ext>
            </a:extLst>
          </p:cNvPr>
          <p:cNvSpPr>
            <a:spLocks noGrp="1"/>
          </p:cNvSpPr>
          <p:nvPr>
            <p:ph type="body" sz="quarter" idx="19" hasCustomPrompt="1"/>
          </p:nvPr>
        </p:nvSpPr>
        <p:spPr>
          <a:xfrm>
            <a:off x="2281852"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26" name="Text Placeholder 2">
            <a:extLst>
              <a:ext uri="{FF2B5EF4-FFF2-40B4-BE49-F238E27FC236}">
                <a16:creationId xmlns:a16="http://schemas.microsoft.com/office/drawing/2014/main" id="{29FD58FB-A03F-4C1F-68B0-8518C949FE69}"/>
              </a:ext>
            </a:extLst>
          </p:cNvPr>
          <p:cNvSpPr>
            <a:spLocks noGrp="1"/>
          </p:cNvSpPr>
          <p:nvPr>
            <p:ph type="body" sz="quarter" idx="25" hasCustomPrompt="1"/>
          </p:nvPr>
        </p:nvSpPr>
        <p:spPr>
          <a:xfrm>
            <a:off x="4197520"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27" name="Text Placeholder 2">
            <a:extLst>
              <a:ext uri="{FF2B5EF4-FFF2-40B4-BE49-F238E27FC236}">
                <a16:creationId xmlns:a16="http://schemas.microsoft.com/office/drawing/2014/main" id="{E8F4FC4B-6FC4-1EDE-6B4C-A44802DE6AD8}"/>
              </a:ext>
            </a:extLst>
          </p:cNvPr>
          <p:cNvSpPr>
            <a:spLocks noGrp="1"/>
          </p:cNvSpPr>
          <p:nvPr>
            <p:ph type="body" sz="quarter" idx="31" hasCustomPrompt="1"/>
          </p:nvPr>
        </p:nvSpPr>
        <p:spPr>
          <a:xfrm>
            <a:off x="6113188"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56" name="Text Placeholder 2">
            <a:extLst>
              <a:ext uri="{FF2B5EF4-FFF2-40B4-BE49-F238E27FC236}">
                <a16:creationId xmlns:a16="http://schemas.microsoft.com/office/drawing/2014/main" id="{6880872B-8BF0-1A64-5C61-306F45CCF40D}"/>
              </a:ext>
            </a:extLst>
          </p:cNvPr>
          <p:cNvSpPr>
            <a:spLocks noGrp="1"/>
          </p:cNvSpPr>
          <p:nvPr>
            <p:ph type="body" sz="quarter" idx="37" hasCustomPrompt="1"/>
          </p:nvPr>
        </p:nvSpPr>
        <p:spPr>
          <a:xfrm>
            <a:off x="8028856"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57" name="Text Placeholder 2">
            <a:extLst>
              <a:ext uri="{FF2B5EF4-FFF2-40B4-BE49-F238E27FC236}">
                <a16:creationId xmlns:a16="http://schemas.microsoft.com/office/drawing/2014/main" id="{2E2E55A4-346B-3049-D40A-C45DD40E0A84}"/>
              </a:ext>
            </a:extLst>
          </p:cNvPr>
          <p:cNvSpPr>
            <a:spLocks noGrp="1"/>
          </p:cNvSpPr>
          <p:nvPr>
            <p:ph type="body" sz="quarter" idx="43" hasCustomPrompt="1"/>
          </p:nvPr>
        </p:nvSpPr>
        <p:spPr>
          <a:xfrm>
            <a:off x="9944524" y="40598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58" name="Text Placeholder 21">
            <a:extLst>
              <a:ext uri="{FF2B5EF4-FFF2-40B4-BE49-F238E27FC236}">
                <a16:creationId xmlns:a16="http://schemas.microsoft.com/office/drawing/2014/main" id="{4432F617-154F-B4BC-484E-617AD0CBBBE5}"/>
              </a:ext>
            </a:extLst>
          </p:cNvPr>
          <p:cNvSpPr>
            <a:spLocks noGrp="1"/>
          </p:cNvSpPr>
          <p:nvPr>
            <p:ph type="body" sz="quarter" idx="80" hasCustomPrompt="1"/>
          </p:nvPr>
        </p:nvSpPr>
        <p:spPr>
          <a:xfrm>
            <a:off x="376914"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59" name="Text Placeholder 21">
            <a:extLst>
              <a:ext uri="{FF2B5EF4-FFF2-40B4-BE49-F238E27FC236}">
                <a16:creationId xmlns:a16="http://schemas.microsoft.com/office/drawing/2014/main" id="{22D314A6-F9FE-F10D-A434-EC0D5A85398D}"/>
              </a:ext>
            </a:extLst>
          </p:cNvPr>
          <p:cNvSpPr>
            <a:spLocks noGrp="1"/>
          </p:cNvSpPr>
          <p:nvPr>
            <p:ph type="body" sz="quarter" idx="81" hasCustomPrompt="1"/>
          </p:nvPr>
        </p:nvSpPr>
        <p:spPr>
          <a:xfrm>
            <a:off x="2281853"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60" name="Text Placeholder 21">
            <a:extLst>
              <a:ext uri="{FF2B5EF4-FFF2-40B4-BE49-F238E27FC236}">
                <a16:creationId xmlns:a16="http://schemas.microsoft.com/office/drawing/2014/main" id="{A6017F4C-6C3E-4AEF-4DCD-B7A18CF8E2F1}"/>
              </a:ext>
            </a:extLst>
          </p:cNvPr>
          <p:cNvSpPr>
            <a:spLocks noGrp="1"/>
          </p:cNvSpPr>
          <p:nvPr>
            <p:ph type="body" sz="quarter" idx="82" hasCustomPrompt="1"/>
          </p:nvPr>
        </p:nvSpPr>
        <p:spPr>
          <a:xfrm>
            <a:off x="4197521"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61" name="Text Placeholder 21">
            <a:extLst>
              <a:ext uri="{FF2B5EF4-FFF2-40B4-BE49-F238E27FC236}">
                <a16:creationId xmlns:a16="http://schemas.microsoft.com/office/drawing/2014/main" id="{E581266A-17F0-9B0E-EB5C-216CB1B6B51E}"/>
              </a:ext>
            </a:extLst>
          </p:cNvPr>
          <p:cNvSpPr>
            <a:spLocks noGrp="1"/>
          </p:cNvSpPr>
          <p:nvPr>
            <p:ph type="body" sz="quarter" idx="83" hasCustomPrompt="1"/>
          </p:nvPr>
        </p:nvSpPr>
        <p:spPr>
          <a:xfrm>
            <a:off x="6113189"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62" name="Text Placeholder 21">
            <a:extLst>
              <a:ext uri="{FF2B5EF4-FFF2-40B4-BE49-F238E27FC236}">
                <a16:creationId xmlns:a16="http://schemas.microsoft.com/office/drawing/2014/main" id="{5F6160BC-CEF6-C12B-4D31-87623C1CB725}"/>
              </a:ext>
            </a:extLst>
          </p:cNvPr>
          <p:cNvSpPr>
            <a:spLocks noGrp="1"/>
          </p:cNvSpPr>
          <p:nvPr>
            <p:ph type="body" sz="quarter" idx="84" hasCustomPrompt="1"/>
          </p:nvPr>
        </p:nvSpPr>
        <p:spPr>
          <a:xfrm>
            <a:off x="8028857"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63" name="Text Placeholder 21">
            <a:extLst>
              <a:ext uri="{FF2B5EF4-FFF2-40B4-BE49-F238E27FC236}">
                <a16:creationId xmlns:a16="http://schemas.microsoft.com/office/drawing/2014/main" id="{CC9C72E4-2E08-EBBD-A4F5-04BAF2B117FF}"/>
              </a:ext>
            </a:extLst>
          </p:cNvPr>
          <p:cNvSpPr>
            <a:spLocks noGrp="1"/>
          </p:cNvSpPr>
          <p:nvPr>
            <p:ph type="body" sz="quarter" idx="85" hasCustomPrompt="1"/>
          </p:nvPr>
        </p:nvSpPr>
        <p:spPr>
          <a:xfrm>
            <a:off x="9944525" y="4756627"/>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64" name="Text Placeholder 2">
            <a:extLst>
              <a:ext uri="{FF2B5EF4-FFF2-40B4-BE49-F238E27FC236}">
                <a16:creationId xmlns:a16="http://schemas.microsoft.com/office/drawing/2014/main" id="{0383E527-84E1-3DA5-0AA3-6A4D31A797A2}"/>
              </a:ext>
            </a:extLst>
          </p:cNvPr>
          <p:cNvSpPr>
            <a:spLocks noGrp="1"/>
          </p:cNvSpPr>
          <p:nvPr>
            <p:ph type="body" sz="quarter" idx="14" hasCustomPrompt="1"/>
          </p:nvPr>
        </p:nvSpPr>
        <p:spPr>
          <a:xfrm>
            <a:off x="376913"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65" name="Text Placeholder 2">
            <a:extLst>
              <a:ext uri="{FF2B5EF4-FFF2-40B4-BE49-F238E27FC236}">
                <a16:creationId xmlns:a16="http://schemas.microsoft.com/office/drawing/2014/main" id="{AEAC77A4-133A-D44F-C244-4A39CF3DB3E3}"/>
              </a:ext>
            </a:extLst>
          </p:cNvPr>
          <p:cNvSpPr>
            <a:spLocks noGrp="1"/>
          </p:cNvSpPr>
          <p:nvPr>
            <p:ph type="body" sz="quarter" idx="20" hasCustomPrompt="1"/>
          </p:nvPr>
        </p:nvSpPr>
        <p:spPr>
          <a:xfrm>
            <a:off x="2281852"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66" name="Text Placeholder 2">
            <a:extLst>
              <a:ext uri="{FF2B5EF4-FFF2-40B4-BE49-F238E27FC236}">
                <a16:creationId xmlns:a16="http://schemas.microsoft.com/office/drawing/2014/main" id="{F4BDD8B4-F5A5-8DF2-195D-2CC66DC16BED}"/>
              </a:ext>
            </a:extLst>
          </p:cNvPr>
          <p:cNvSpPr>
            <a:spLocks noGrp="1"/>
          </p:cNvSpPr>
          <p:nvPr>
            <p:ph type="body" sz="quarter" idx="26" hasCustomPrompt="1"/>
          </p:nvPr>
        </p:nvSpPr>
        <p:spPr>
          <a:xfrm>
            <a:off x="4197520"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67" name="Text Placeholder 2">
            <a:extLst>
              <a:ext uri="{FF2B5EF4-FFF2-40B4-BE49-F238E27FC236}">
                <a16:creationId xmlns:a16="http://schemas.microsoft.com/office/drawing/2014/main" id="{C556C2C8-F9FA-040D-1860-283FF44CE73B}"/>
              </a:ext>
            </a:extLst>
          </p:cNvPr>
          <p:cNvSpPr>
            <a:spLocks noGrp="1"/>
          </p:cNvSpPr>
          <p:nvPr>
            <p:ph type="body" sz="quarter" idx="32" hasCustomPrompt="1"/>
          </p:nvPr>
        </p:nvSpPr>
        <p:spPr>
          <a:xfrm>
            <a:off x="6113188"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68" name="Text Placeholder 2">
            <a:extLst>
              <a:ext uri="{FF2B5EF4-FFF2-40B4-BE49-F238E27FC236}">
                <a16:creationId xmlns:a16="http://schemas.microsoft.com/office/drawing/2014/main" id="{3A45FBCF-5423-4DC0-30CC-7F2BF9CB477F}"/>
              </a:ext>
            </a:extLst>
          </p:cNvPr>
          <p:cNvSpPr>
            <a:spLocks noGrp="1"/>
          </p:cNvSpPr>
          <p:nvPr>
            <p:ph type="body" sz="quarter" idx="38" hasCustomPrompt="1"/>
          </p:nvPr>
        </p:nvSpPr>
        <p:spPr>
          <a:xfrm>
            <a:off x="8028856"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69" name="Text Placeholder 2">
            <a:extLst>
              <a:ext uri="{FF2B5EF4-FFF2-40B4-BE49-F238E27FC236}">
                <a16:creationId xmlns:a16="http://schemas.microsoft.com/office/drawing/2014/main" id="{106D6837-73C7-4359-8029-8297CC97EA0F}"/>
              </a:ext>
            </a:extLst>
          </p:cNvPr>
          <p:cNvSpPr>
            <a:spLocks noGrp="1"/>
          </p:cNvSpPr>
          <p:nvPr>
            <p:ph type="body" sz="quarter" idx="44" hasCustomPrompt="1"/>
          </p:nvPr>
        </p:nvSpPr>
        <p:spPr>
          <a:xfrm>
            <a:off x="9944524" y="4974231"/>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70" name="Text Placeholder 21">
            <a:extLst>
              <a:ext uri="{FF2B5EF4-FFF2-40B4-BE49-F238E27FC236}">
                <a16:creationId xmlns:a16="http://schemas.microsoft.com/office/drawing/2014/main" id="{1ECD3C8C-BB4E-E440-4CCC-B78B0F5472AF}"/>
              </a:ext>
            </a:extLst>
          </p:cNvPr>
          <p:cNvSpPr>
            <a:spLocks noGrp="1"/>
          </p:cNvSpPr>
          <p:nvPr>
            <p:ph type="body" sz="quarter" idx="86" hasCustomPrompt="1"/>
          </p:nvPr>
        </p:nvSpPr>
        <p:spPr>
          <a:xfrm>
            <a:off x="376914"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71" name="Text Placeholder 2">
            <a:extLst>
              <a:ext uri="{FF2B5EF4-FFF2-40B4-BE49-F238E27FC236}">
                <a16:creationId xmlns:a16="http://schemas.microsoft.com/office/drawing/2014/main" id="{2D2F708B-EE2F-6B14-B7E2-0287A16D928F}"/>
              </a:ext>
            </a:extLst>
          </p:cNvPr>
          <p:cNvSpPr>
            <a:spLocks noGrp="1"/>
          </p:cNvSpPr>
          <p:nvPr>
            <p:ph type="body" sz="quarter" idx="15" hasCustomPrompt="1"/>
          </p:nvPr>
        </p:nvSpPr>
        <p:spPr>
          <a:xfrm>
            <a:off x="376913"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72" name="Text Placeholder 21">
            <a:extLst>
              <a:ext uri="{FF2B5EF4-FFF2-40B4-BE49-F238E27FC236}">
                <a16:creationId xmlns:a16="http://schemas.microsoft.com/office/drawing/2014/main" id="{DF1DCDA6-6E22-ADD3-E714-ED3EB525729B}"/>
              </a:ext>
            </a:extLst>
          </p:cNvPr>
          <p:cNvSpPr>
            <a:spLocks noGrp="1"/>
          </p:cNvSpPr>
          <p:nvPr>
            <p:ph type="body" sz="quarter" idx="98" hasCustomPrompt="1"/>
          </p:nvPr>
        </p:nvSpPr>
        <p:spPr>
          <a:xfrm>
            <a:off x="2281853"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73" name="Text Placeholder 21">
            <a:extLst>
              <a:ext uri="{FF2B5EF4-FFF2-40B4-BE49-F238E27FC236}">
                <a16:creationId xmlns:a16="http://schemas.microsoft.com/office/drawing/2014/main" id="{20A80515-C4C8-B122-B6AE-064D54A0FDA0}"/>
              </a:ext>
            </a:extLst>
          </p:cNvPr>
          <p:cNvSpPr>
            <a:spLocks noGrp="1"/>
          </p:cNvSpPr>
          <p:nvPr>
            <p:ph type="body" sz="quarter" idx="99" hasCustomPrompt="1"/>
          </p:nvPr>
        </p:nvSpPr>
        <p:spPr>
          <a:xfrm>
            <a:off x="4197521"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74" name="Text Placeholder 21">
            <a:extLst>
              <a:ext uri="{FF2B5EF4-FFF2-40B4-BE49-F238E27FC236}">
                <a16:creationId xmlns:a16="http://schemas.microsoft.com/office/drawing/2014/main" id="{5E7F32FC-19FB-9C3B-0EBB-CBD603C0E1BD}"/>
              </a:ext>
            </a:extLst>
          </p:cNvPr>
          <p:cNvSpPr>
            <a:spLocks noGrp="1"/>
          </p:cNvSpPr>
          <p:nvPr>
            <p:ph type="body" sz="quarter" idx="100" hasCustomPrompt="1"/>
          </p:nvPr>
        </p:nvSpPr>
        <p:spPr>
          <a:xfrm>
            <a:off x="6113189"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75" name="Text Placeholder 21">
            <a:extLst>
              <a:ext uri="{FF2B5EF4-FFF2-40B4-BE49-F238E27FC236}">
                <a16:creationId xmlns:a16="http://schemas.microsoft.com/office/drawing/2014/main" id="{69FB3330-BD04-92DD-C3C2-21956986F763}"/>
              </a:ext>
            </a:extLst>
          </p:cNvPr>
          <p:cNvSpPr>
            <a:spLocks noGrp="1"/>
          </p:cNvSpPr>
          <p:nvPr>
            <p:ph type="body" sz="quarter" idx="101" hasCustomPrompt="1"/>
          </p:nvPr>
        </p:nvSpPr>
        <p:spPr>
          <a:xfrm>
            <a:off x="8028857"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76" name="Text Placeholder 21">
            <a:extLst>
              <a:ext uri="{FF2B5EF4-FFF2-40B4-BE49-F238E27FC236}">
                <a16:creationId xmlns:a16="http://schemas.microsoft.com/office/drawing/2014/main" id="{7013CD35-159E-97CA-C7D9-2548E634D81F}"/>
              </a:ext>
            </a:extLst>
          </p:cNvPr>
          <p:cNvSpPr>
            <a:spLocks noGrp="1"/>
          </p:cNvSpPr>
          <p:nvPr>
            <p:ph type="body" sz="quarter" idx="102" hasCustomPrompt="1"/>
          </p:nvPr>
        </p:nvSpPr>
        <p:spPr>
          <a:xfrm>
            <a:off x="9944525" y="5681809"/>
            <a:ext cx="1881292" cy="211307"/>
          </a:xfrm>
        </p:spPr>
        <p:txBody>
          <a:bodyPr anchor="ctr">
            <a:noAutofit/>
          </a:bodyPr>
          <a:lstStyle>
            <a:lvl1pPr marL="0" indent="0">
              <a:buNone/>
              <a:defRPr sz="1300"/>
            </a:lvl1pPr>
            <a:lvl2pPr marL="514350" indent="0">
              <a:buNone/>
              <a:defRPr sz="1300"/>
            </a:lvl2pPr>
            <a:lvl3pPr marL="1024128" indent="0">
              <a:buNone/>
              <a:defRPr sz="1300"/>
            </a:lvl3pPr>
            <a:lvl4pPr marL="1536192" indent="0">
              <a:buNone/>
              <a:defRPr sz="1300"/>
            </a:lvl4pPr>
            <a:lvl5pPr marL="2048256" indent="0">
              <a:buNone/>
              <a:defRPr sz="1300"/>
            </a:lvl5pPr>
          </a:lstStyle>
          <a:p>
            <a:pPr lvl="0"/>
            <a:r>
              <a:rPr lang="en-US"/>
              <a:t>Text</a:t>
            </a:r>
          </a:p>
        </p:txBody>
      </p:sp>
      <p:sp>
        <p:nvSpPr>
          <p:cNvPr id="1877" name="Text Placeholder 2">
            <a:extLst>
              <a:ext uri="{FF2B5EF4-FFF2-40B4-BE49-F238E27FC236}">
                <a16:creationId xmlns:a16="http://schemas.microsoft.com/office/drawing/2014/main" id="{BE199233-6082-F221-453B-D69BDB6D5AB1}"/>
              </a:ext>
            </a:extLst>
          </p:cNvPr>
          <p:cNvSpPr>
            <a:spLocks noGrp="1"/>
          </p:cNvSpPr>
          <p:nvPr>
            <p:ph type="body" sz="quarter" idx="103" hasCustomPrompt="1"/>
          </p:nvPr>
        </p:nvSpPr>
        <p:spPr>
          <a:xfrm>
            <a:off x="2281852"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78" name="Text Placeholder 2">
            <a:extLst>
              <a:ext uri="{FF2B5EF4-FFF2-40B4-BE49-F238E27FC236}">
                <a16:creationId xmlns:a16="http://schemas.microsoft.com/office/drawing/2014/main" id="{F6EA5D49-3144-DC4E-077B-662951553B95}"/>
              </a:ext>
            </a:extLst>
          </p:cNvPr>
          <p:cNvSpPr>
            <a:spLocks noGrp="1"/>
          </p:cNvSpPr>
          <p:nvPr>
            <p:ph type="body" sz="quarter" idx="104" hasCustomPrompt="1"/>
          </p:nvPr>
        </p:nvSpPr>
        <p:spPr>
          <a:xfrm>
            <a:off x="4197520"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79" name="Text Placeholder 2">
            <a:extLst>
              <a:ext uri="{FF2B5EF4-FFF2-40B4-BE49-F238E27FC236}">
                <a16:creationId xmlns:a16="http://schemas.microsoft.com/office/drawing/2014/main" id="{C009099B-61E9-992C-0BE4-202E04CD584E}"/>
              </a:ext>
            </a:extLst>
          </p:cNvPr>
          <p:cNvSpPr>
            <a:spLocks noGrp="1"/>
          </p:cNvSpPr>
          <p:nvPr>
            <p:ph type="body" sz="quarter" idx="105" hasCustomPrompt="1"/>
          </p:nvPr>
        </p:nvSpPr>
        <p:spPr>
          <a:xfrm>
            <a:off x="6113188"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80" name="Text Placeholder 2">
            <a:extLst>
              <a:ext uri="{FF2B5EF4-FFF2-40B4-BE49-F238E27FC236}">
                <a16:creationId xmlns:a16="http://schemas.microsoft.com/office/drawing/2014/main" id="{5EFE00A1-820E-419A-8C31-CB7A4D917D28}"/>
              </a:ext>
            </a:extLst>
          </p:cNvPr>
          <p:cNvSpPr>
            <a:spLocks noGrp="1"/>
          </p:cNvSpPr>
          <p:nvPr>
            <p:ph type="body" sz="quarter" idx="106" hasCustomPrompt="1"/>
          </p:nvPr>
        </p:nvSpPr>
        <p:spPr>
          <a:xfrm>
            <a:off x="8028856"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
        <p:nvSpPr>
          <p:cNvPr id="1881" name="Text Placeholder 2">
            <a:extLst>
              <a:ext uri="{FF2B5EF4-FFF2-40B4-BE49-F238E27FC236}">
                <a16:creationId xmlns:a16="http://schemas.microsoft.com/office/drawing/2014/main" id="{8CCFE3D7-BBE6-A4BD-0EB9-718DD1A7AA32}"/>
              </a:ext>
            </a:extLst>
          </p:cNvPr>
          <p:cNvSpPr>
            <a:spLocks noGrp="1"/>
          </p:cNvSpPr>
          <p:nvPr>
            <p:ph type="body" sz="quarter" idx="107" hasCustomPrompt="1"/>
          </p:nvPr>
        </p:nvSpPr>
        <p:spPr>
          <a:xfrm>
            <a:off x="9944524" y="5897775"/>
            <a:ext cx="1837267" cy="686371"/>
          </a:xfrm>
        </p:spPr>
        <p:txBody>
          <a:bodyPr>
            <a:noAutofit/>
          </a:bodyPr>
          <a:lstStyle>
            <a:lvl1pPr marL="0" indent="0">
              <a:lnSpc>
                <a:spcPct val="85000"/>
              </a:lnSpc>
              <a:spcBef>
                <a:spcPts val="0"/>
              </a:spcBef>
              <a:buNone/>
              <a:defRPr sz="900">
                <a:solidFill>
                  <a:schemeClr val="tx2"/>
                </a:solidFill>
              </a:defRPr>
            </a:lvl1pPr>
            <a:lvl2pPr marL="0" indent="0">
              <a:lnSpc>
                <a:spcPct val="85000"/>
              </a:lnSpc>
              <a:spcBef>
                <a:spcPts val="0"/>
              </a:spcBef>
              <a:buNone/>
              <a:defRPr sz="900"/>
            </a:lvl2pPr>
            <a:lvl3pPr marL="0" indent="0">
              <a:lnSpc>
                <a:spcPct val="85000"/>
              </a:lnSpc>
              <a:spcBef>
                <a:spcPts val="0"/>
              </a:spcBef>
              <a:buNone/>
              <a:defRPr sz="900"/>
            </a:lvl3pPr>
            <a:lvl4pPr marL="0" indent="0">
              <a:lnSpc>
                <a:spcPct val="85000"/>
              </a:lnSpc>
              <a:spcBef>
                <a:spcPts val="0"/>
              </a:spcBef>
              <a:buNone/>
              <a:defRPr sz="900"/>
            </a:lvl4pPr>
            <a:lvl5pPr marL="0" indent="0">
              <a:lnSpc>
                <a:spcPct val="85000"/>
              </a:lnSpc>
              <a:spcBef>
                <a:spcPts val="0"/>
              </a:spcBef>
              <a:buNone/>
              <a:defRPr sz="900"/>
            </a:lvl5pPr>
          </a:lstStyle>
          <a:p>
            <a:pPr lvl="0"/>
            <a:r>
              <a:rPr lang="en-US" noProof="0"/>
              <a:t>Click to add text</a:t>
            </a:r>
          </a:p>
        </p:txBody>
      </p:sp>
    </p:spTree>
    <p:extLst>
      <p:ext uri="{BB962C8B-B14F-4D97-AF65-F5344CB8AC3E}">
        <p14:creationId xmlns:p14="http://schemas.microsoft.com/office/powerpoint/2010/main" val="1103531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userDrawn="1">
  <p:cSld name="2_Title Only">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1ED6102-FB49-D2BB-0785-B3FD3FE62F93}"/>
              </a:ext>
            </a:extLst>
          </p:cNvPr>
          <p:cNvGrpSpPr/>
          <p:nvPr userDrawn="1"/>
        </p:nvGrpSpPr>
        <p:grpSpPr>
          <a:xfrm>
            <a:off x="8974422" y="2044865"/>
            <a:ext cx="2861978" cy="2947386"/>
            <a:chOff x="8974422" y="2044865"/>
            <a:chExt cx="2861978" cy="2947386"/>
          </a:xfrm>
        </p:grpSpPr>
        <p:grpSp>
          <p:nvGrpSpPr>
            <p:cNvPr id="2" name="Group 94">
              <a:extLst>
                <a:ext uri="{FF2B5EF4-FFF2-40B4-BE49-F238E27FC236}">
                  <a16:creationId xmlns:a16="http://schemas.microsoft.com/office/drawing/2014/main" id="{813CAA63-EAE7-3B3A-3FE0-0AAB5EAA5175}"/>
                </a:ext>
              </a:extLst>
            </p:cNvPr>
            <p:cNvGrpSpPr>
              <a:grpSpLocks noChangeAspect="1"/>
            </p:cNvGrpSpPr>
            <p:nvPr userDrawn="1"/>
          </p:nvGrpSpPr>
          <p:grpSpPr bwMode="auto">
            <a:xfrm>
              <a:off x="8974422" y="3551428"/>
              <a:ext cx="1890211" cy="1440823"/>
              <a:chOff x="2596" y="1948"/>
              <a:chExt cx="408" cy="311"/>
            </a:xfrm>
            <a:solidFill>
              <a:schemeClr val="accent1">
                <a:lumMod val="40000"/>
                <a:lumOff val="60000"/>
              </a:schemeClr>
            </a:solidFill>
          </p:grpSpPr>
          <p:sp>
            <p:nvSpPr>
              <p:cNvPr id="3" name="Freeform 95">
                <a:extLst>
                  <a:ext uri="{FF2B5EF4-FFF2-40B4-BE49-F238E27FC236}">
                    <a16:creationId xmlns:a16="http://schemas.microsoft.com/office/drawing/2014/main" id="{EE1802C5-B02C-A916-15C9-73885CCD0871}"/>
                  </a:ext>
                </a:extLst>
              </p:cNvPr>
              <p:cNvSpPr>
                <a:spLocks noEditPoints="1"/>
              </p:cNvSpPr>
              <p:nvPr/>
            </p:nvSpPr>
            <p:spPr bwMode="auto">
              <a:xfrm>
                <a:off x="2596" y="1948"/>
                <a:ext cx="298" cy="311"/>
              </a:xfrm>
              <a:custGeom>
                <a:avLst/>
                <a:gdLst>
                  <a:gd name="T0" fmla="*/ 171 w 194"/>
                  <a:gd name="T1" fmla="*/ 152 h 208"/>
                  <a:gd name="T2" fmla="*/ 127 w 194"/>
                  <a:gd name="T3" fmla="*/ 136 h 208"/>
                  <a:gd name="T4" fmla="*/ 127 w 194"/>
                  <a:gd name="T5" fmla="*/ 115 h 208"/>
                  <a:gd name="T6" fmla="*/ 149 w 194"/>
                  <a:gd name="T7" fmla="*/ 64 h 208"/>
                  <a:gd name="T8" fmla="*/ 95 w 194"/>
                  <a:gd name="T9" fmla="*/ 0 h 208"/>
                  <a:gd name="T10" fmla="*/ 42 w 194"/>
                  <a:gd name="T11" fmla="*/ 64 h 208"/>
                  <a:gd name="T12" fmla="*/ 66 w 194"/>
                  <a:gd name="T13" fmla="*/ 117 h 208"/>
                  <a:gd name="T14" fmla="*/ 66 w 194"/>
                  <a:gd name="T15" fmla="*/ 136 h 208"/>
                  <a:gd name="T16" fmla="*/ 23 w 194"/>
                  <a:gd name="T17" fmla="*/ 152 h 208"/>
                  <a:gd name="T18" fmla="*/ 0 w 194"/>
                  <a:gd name="T19" fmla="*/ 184 h 208"/>
                  <a:gd name="T20" fmla="*/ 0 w 194"/>
                  <a:gd name="T21" fmla="*/ 202 h 208"/>
                  <a:gd name="T22" fmla="*/ 6 w 194"/>
                  <a:gd name="T23" fmla="*/ 208 h 208"/>
                  <a:gd name="T24" fmla="*/ 188 w 194"/>
                  <a:gd name="T25" fmla="*/ 208 h 208"/>
                  <a:gd name="T26" fmla="*/ 194 w 194"/>
                  <a:gd name="T27" fmla="*/ 202 h 208"/>
                  <a:gd name="T28" fmla="*/ 194 w 194"/>
                  <a:gd name="T29" fmla="*/ 184 h 208"/>
                  <a:gd name="T30" fmla="*/ 171 w 194"/>
                  <a:gd name="T31" fmla="*/ 152 h 208"/>
                  <a:gd name="T32" fmla="*/ 95 w 194"/>
                  <a:gd name="T33" fmla="*/ 12 h 208"/>
                  <a:gd name="T34" fmla="*/ 136 w 194"/>
                  <a:gd name="T35" fmla="*/ 53 h 208"/>
                  <a:gd name="T36" fmla="*/ 108 w 194"/>
                  <a:gd name="T37" fmla="*/ 37 h 208"/>
                  <a:gd name="T38" fmla="*/ 103 w 194"/>
                  <a:gd name="T39" fmla="*/ 34 h 208"/>
                  <a:gd name="T40" fmla="*/ 97 w 194"/>
                  <a:gd name="T41" fmla="*/ 38 h 208"/>
                  <a:gd name="T42" fmla="*/ 67 w 194"/>
                  <a:gd name="T43" fmla="*/ 53 h 208"/>
                  <a:gd name="T44" fmla="*/ 55 w 194"/>
                  <a:gd name="T45" fmla="*/ 51 h 208"/>
                  <a:gd name="T46" fmla="*/ 95 w 194"/>
                  <a:gd name="T47" fmla="*/ 12 h 208"/>
                  <a:gd name="T48" fmla="*/ 54 w 194"/>
                  <a:gd name="T49" fmla="*/ 64 h 208"/>
                  <a:gd name="T50" fmla="*/ 54 w 194"/>
                  <a:gd name="T51" fmla="*/ 63 h 208"/>
                  <a:gd name="T52" fmla="*/ 67 w 194"/>
                  <a:gd name="T53" fmla="*/ 65 h 208"/>
                  <a:gd name="T54" fmla="*/ 102 w 194"/>
                  <a:gd name="T55" fmla="*/ 51 h 208"/>
                  <a:gd name="T56" fmla="*/ 130 w 194"/>
                  <a:gd name="T57" fmla="*/ 66 h 208"/>
                  <a:gd name="T58" fmla="*/ 137 w 194"/>
                  <a:gd name="T59" fmla="*/ 65 h 208"/>
                  <a:gd name="T60" fmla="*/ 95 w 194"/>
                  <a:gd name="T61" fmla="*/ 115 h 208"/>
                  <a:gd name="T62" fmla="*/ 54 w 194"/>
                  <a:gd name="T63" fmla="*/ 64 h 208"/>
                  <a:gd name="T64" fmla="*/ 182 w 194"/>
                  <a:gd name="T65" fmla="*/ 196 h 208"/>
                  <a:gd name="T66" fmla="*/ 12 w 194"/>
                  <a:gd name="T67" fmla="*/ 196 h 208"/>
                  <a:gd name="T68" fmla="*/ 12 w 194"/>
                  <a:gd name="T69" fmla="*/ 184 h 208"/>
                  <a:gd name="T70" fmla="*/ 27 w 194"/>
                  <a:gd name="T71" fmla="*/ 163 h 208"/>
                  <a:gd name="T72" fmla="*/ 74 w 194"/>
                  <a:gd name="T73" fmla="*/ 146 h 208"/>
                  <a:gd name="T74" fmla="*/ 78 w 194"/>
                  <a:gd name="T75" fmla="*/ 140 h 208"/>
                  <a:gd name="T76" fmla="*/ 78 w 194"/>
                  <a:gd name="T77" fmla="*/ 124 h 208"/>
                  <a:gd name="T78" fmla="*/ 95 w 194"/>
                  <a:gd name="T79" fmla="*/ 127 h 208"/>
                  <a:gd name="T80" fmla="*/ 115 w 194"/>
                  <a:gd name="T81" fmla="*/ 123 h 208"/>
                  <a:gd name="T82" fmla="*/ 115 w 194"/>
                  <a:gd name="T83" fmla="*/ 140 h 208"/>
                  <a:gd name="T84" fmla="*/ 119 w 194"/>
                  <a:gd name="T85" fmla="*/ 146 h 208"/>
                  <a:gd name="T86" fmla="*/ 167 w 194"/>
                  <a:gd name="T87" fmla="*/ 163 h 208"/>
                  <a:gd name="T88" fmla="*/ 182 w 194"/>
                  <a:gd name="T89" fmla="*/ 184 h 208"/>
                  <a:gd name="T90" fmla="*/ 182 w 194"/>
                  <a:gd name="T91" fmla="*/ 196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4" h="208">
                    <a:moveTo>
                      <a:pt x="171" y="152"/>
                    </a:moveTo>
                    <a:cubicBezTo>
                      <a:pt x="127" y="136"/>
                      <a:pt x="127" y="136"/>
                      <a:pt x="127" y="136"/>
                    </a:cubicBezTo>
                    <a:cubicBezTo>
                      <a:pt x="127" y="115"/>
                      <a:pt x="127" y="115"/>
                      <a:pt x="127" y="115"/>
                    </a:cubicBezTo>
                    <a:cubicBezTo>
                      <a:pt x="141" y="103"/>
                      <a:pt x="149" y="85"/>
                      <a:pt x="149" y="64"/>
                    </a:cubicBezTo>
                    <a:cubicBezTo>
                      <a:pt x="149" y="29"/>
                      <a:pt x="125" y="0"/>
                      <a:pt x="95" y="0"/>
                    </a:cubicBezTo>
                    <a:cubicBezTo>
                      <a:pt x="66" y="0"/>
                      <a:pt x="42" y="29"/>
                      <a:pt x="42" y="64"/>
                    </a:cubicBezTo>
                    <a:cubicBezTo>
                      <a:pt x="42" y="86"/>
                      <a:pt x="51" y="106"/>
                      <a:pt x="66" y="117"/>
                    </a:cubicBezTo>
                    <a:cubicBezTo>
                      <a:pt x="66" y="136"/>
                      <a:pt x="66" y="136"/>
                      <a:pt x="66" y="136"/>
                    </a:cubicBezTo>
                    <a:cubicBezTo>
                      <a:pt x="23" y="152"/>
                      <a:pt x="23" y="152"/>
                      <a:pt x="23" y="152"/>
                    </a:cubicBezTo>
                    <a:cubicBezTo>
                      <a:pt x="9" y="156"/>
                      <a:pt x="0" y="170"/>
                      <a:pt x="0" y="184"/>
                    </a:cubicBezTo>
                    <a:cubicBezTo>
                      <a:pt x="0" y="202"/>
                      <a:pt x="0" y="202"/>
                      <a:pt x="0" y="202"/>
                    </a:cubicBezTo>
                    <a:cubicBezTo>
                      <a:pt x="0" y="206"/>
                      <a:pt x="2" y="208"/>
                      <a:pt x="6" y="208"/>
                    </a:cubicBezTo>
                    <a:cubicBezTo>
                      <a:pt x="188" y="208"/>
                      <a:pt x="188" y="208"/>
                      <a:pt x="188" y="208"/>
                    </a:cubicBezTo>
                    <a:cubicBezTo>
                      <a:pt x="191" y="208"/>
                      <a:pt x="194" y="206"/>
                      <a:pt x="194" y="202"/>
                    </a:cubicBezTo>
                    <a:cubicBezTo>
                      <a:pt x="194" y="184"/>
                      <a:pt x="194" y="184"/>
                      <a:pt x="194" y="184"/>
                    </a:cubicBezTo>
                    <a:cubicBezTo>
                      <a:pt x="194" y="170"/>
                      <a:pt x="184" y="156"/>
                      <a:pt x="171" y="152"/>
                    </a:cubicBezTo>
                    <a:close/>
                    <a:moveTo>
                      <a:pt x="95" y="12"/>
                    </a:moveTo>
                    <a:cubicBezTo>
                      <a:pt x="116" y="12"/>
                      <a:pt x="132" y="30"/>
                      <a:pt x="136" y="53"/>
                    </a:cubicBezTo>
                    <a:cubicBezTo>
                      <a:pt x="124" y="55"/>
                      <a:pt x="116" y="51"/>
                      <a:pt x="108" y="37"/>
                    </a:cubicBezTo>
                    <a:cubicBezTo>
                      <a:pt x="107" y="35"/>
                      <a:pt x="105" y="34"/>
                      <a:pt x="103" y="34"/>
                    </a:cubicBezTo>
                    <a:cubicBezTo>
                      <a:pt x="100" y="34"/>
                      <a:pt x="98" y="36"/>
                      <a:pt x="97" y="38"/>
                    </a:cubicBezTo>
                    <a:cubicBezTo>
                      <a:pt x="93" y="45"/>
                      <a:pt x="79" y="53"/>
                      <a:pt x="67" y="53"/>
                    </a:cubicBezTo>
                    <a:cubicBezTo>
                      <a:pt x="62" y="53"/>
                      <a:pt x="59" y="52"/>
                      <a:pt x="55" y="51"/>
                    </a:cubicBezTo>
                    <a:cubicBezTo>
                      <a:pt x="60" y="29"/>
                      <a:pt x="76" y="12"/>
                      <a:pt x="95" y="12"/>
                    </a:cubicBezTo>
                    <a:close/>
                    <a:moveTo>
                      <a:pt x="54" y="64"/>
                    </a:moveTo>
                    <a:cubicBezTo>
                      <a:pt x="54" y="63"/>
                      <a:pt x="54" y="63"/>
                      <a:pt x="54" y="63"/>
                    </a:cubicBezTo>
                    <a:cubicBezTo>
                      <a:pt x="58" y="64"/>
                      <a:pt x="62" y="65"/>
                      <a:pt x="67" y="65"/>
                    </a:cubicBezTo>
                    <a:cubicBezTo>
                      <a:pt x="80" y="65"/>
                      <a:pt x="94" y="59"/>
                      <a:pt x="102" y="51"/>
                    </a:cubicBezTo>
                    <a:cubicBezTo>
                      <a:pt x="110" y="61"/>
                      <a:pt x="119" y="66"/>
                      <a:pt x="130" y="66"/>
                    </a:cubicBezTo>
                    <a:cubicBezTo>
                      <a:pt x="133" y="66"/>
                      <a:pt x="135" y="65"/>
                      <a:pt x="137" y="65"/>
                    </a:cubicBezTo>
                    <a:cubicBezTo>
                      <a:pt x="137" y="93"/>
                      <a:pt x="118" y="115"/>
                      <a:pt x="95" y="115"/>
                    </a:cubicBezTo>
                    <a:cubicBezTo>
                      <a:pt x="72" y="115"/>
                      <a:pt x="54" y="92"/>
                      <a:pt x="54" y="64"/>
                    </a:cubicBezTo>
                    <a:close/>
                    <a:moveTo>
                      <a:pt x="182" y="196"/>
                    </a:moveTo>
                    <a:cubicBezTo>
                      <a:pt x="12" y="196"/>
                      <a:pt x="12" y="196"/>
                      <a:pt x="12" y="196"/>
                    </a:cubicBezTo>
                    <a:cubicBezTo>
                      <a:pt x="12" y="184"/>
                      <a:pt x="12" y="184"/>
                      <a:pt x="12" y="184"/>
                    </a:cubicBezTo>
                    <a:cubicBezTo>
                      <a:pt x="12" y="175"/>
                      <a:pt x="18" y="166"/>
                      <a:pt x="27" y="163"/>
                    </a:cubicBezTo>
                    <a:cubicBezTo>
                      <a:pt x="74" y="146"/>
                      <a:pt x="74" y="146"/>
                      <a:pt x="74" y="146"/>
                    </a:cubicBezTo>
                    <a:cubicBezTo>
                      <a:pt x="77" y="145"/>
                      <a:pt x="78" y="143"/>
                      <a:pt x="78" y="140"/>
                    </a:cubicBezTo>
                    <a:cubicBezTo>
                      <a:pt x="78" y="124"/>
                      <a:pt x="78" y="124"/>
                      <a:pt x="78" y="124"/>
                    </a:cubicBezTo>
                    <a:cubicBezTo>
                      <a:pt x="84" y="126"/>
                      <a:pt x="90" y="127"/>
                      <a:pt x="95" y="127"/>
                    </a:cubicBezTo>
                    <a:cubicBezTo>
                      <a:pt x="102" y="127"/>
                      <a:pt x="109" y="125"/>
                      <a:pt x="115" y="123"/>
                    </a:cubicBezTo>
                    <a:cubicBezTo>
                      <a:pt x="115" y="140"/>
                      <a:pt x="115" y="140"/>
                      <a:pt x="115" y="140"/>
                    </a:cubicBezTo>
                    <a:cubicBezTo>
                      <a:pt x="115" y="143"/>
                      <a:pt x="116" y="145"/>
                      <a:pt x="119" y="146"/>
                    </a:cubicBezTo>
                    <a:cubicBezTo>
                      <a:pt x="167" y="163"/>
                      <a:pt x="167" y="163"/>
                      <a:pt x="167" y="163"/>
                    </a:cubicBezTo>
                    <a:cubicBezTo>
                      <a:pt x="176" y="166"/>
                      <a:pt x="182" y="175"/>
                      <a:pt x="182" y="184"/>
                    </a:cubicBezTo>
                    <a:lnTo>
                      <a:pt x="182"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cs typeface="Arial" charset="0"/>
                </a:endParaRPr>
              </a:p>
            </p:txBody>
          </p:sp>
          <p:sp>
            <p:nvSpPr>
              <p:cNvPr id="4" name="Freeform 96">
                <a:extLst>
                  <a:ext uri="{FF2B5EF4-FFF2-40B4-BE49-F238E27FC236}">
                    <a16:creationId xmlns:a16="http://schemas.microsoft.com/office/drawing/2014/main" id="{041D8A7C-D08D-989F-F53D-E8BB404A0FCA}"/>
                  </a:ext>
                </a:extLst>
              </p:cNvPr>
              <p:cNvSpPr>
                <a:spLocks/>
              </p:cNvSpPr>
              <p:nvPr/>
            </p:nvSpPr>
            <p:spPr bwMode="auto">
              <a:xfrm>
                <a:off x="2845" y="1948"/>
                <a:ext cx="159" cy="311"/>
              </a:xfrm>
              <a:custGeom>
                <a:avLst/>
                <a:gdLst>
                  <a:gd name="T0" fmla="*/ 81 w 104"/>
                  <a:gd name="T1" fmla="*/ 152 h 208"/>
                  <a:gd name="T2" fmla="*/ 38 w 104"/>
                  <a:gd name="T3" fmla="*/ 136 h 208"/>
                  <a:gd name="T4" fmla="*/ 38 w 104"/>
                  <a:gd name="T5" fmla="*/ 115 h 208"/>
                  <a:gd name="T6" fmla="*/ 60 w 104"/>
                  <a:gd name="T7" fmla="*/ 64 h 208"/>
                  <a:gd name="T8" fmla="*/ 6 w 104"/>
                  <a:gd name="T9" fmla="*/ 0 h 208"/>
                  <a:gd name="T10" fmla="*/ 0 w 104"/>
                  <a:gd name="T11" fmla="*/ 6 h 208"/>
                  <a:gd name="T12" fmla="*/ 6 w 104"/>
                  <a:gd name="T13" fmla="*/ 12 h 208"/>
                  <a:gd name="T14" fmla="*/ 47 w 104"/>
                  <a:gd name="T15" fmla="*/ 53 h 208"/>
                  <a:gd name="T16" fmla="*/ 19 w 104"/>
                  <a:gd name="T17" fmla="*/ 37 h 208"/>
                  <a:gd name="T18" fmla="*/ 10 w 104"/>
                  <a:gd name="T19" fmla="*/ 35 h 208"/>
                  <a:gd name="T20" fmla="*/ 8 w 104"/>
                  <a:gd name="T21" fmla="*/ 43 h 208"/>
                  <a:gd name="T22" fmla="*/ 41 w 104"/>
                  <a:gd name="T23" fmla="*/ 66 h 208"/>
                  <a:gd name="T24" fmla="*/ 48 w 104"/>
                  <a:gd name="T25" fmla="*/ 65 h 208"/>
                  <a:gd name="T26" fmla="*/ 6 w 104"/>
                  <a:gd name="T27" fmla="*/ 115 h 208"/>
                  <a:gd name="T28" fmla="*/ 0 w 104"/>
                  <a:gd name="T29" fmla="*/ 121 h 208"/>
                  <a:gd name="T30" fmla="*/ 6 w 104"/>
                  <a:gd name="T31" fmla="*/ 127 h 208"/>
                  <a:gd name="T32" fmla="*/ 26 w 104"/>
                  <a:gd name="T33" fmla="*/ 123 h 208"/>
                  <a:gd name="T34" fmla="*/ 26 w 104"/>
                  <a:gd name="T35" fmla="*/ 140 h 208"/>
                  <a:gd name="T36" fmla="*/ 30 w 104"/>
                  <a:gd name="T37" fmla="*/ 146 h 208"/>
                  <a:gd name="T38" fmla="*/ 77 w 104"/>
                  <a:gd name="T39" fmla="*/ 163 h 208"/>
                  <a:gd name="T40" fmla="*/ 92 w 104"/>
                  <a:gd name="T41" fmla="*/ 184 h 208"/>
                  <a:gd name="T42" fmla="*/ 92 w 104"/>
                  <a:gd name="T43" fmla="*/ 196 h 208"/>
                  <a:gd name="T44" fmla="*/ 56 w 104"/>
                  <a:gd name="T45" fmla="*/ 196 h 208"/>
                  <a:gd name="T46" fmla="*/ 50 w 104"/>
                  <a:gd name="T47" fmla="*/ 202 h 208"/>
                  <a:gd name="T48" fmla="*/ 56 w 104"/>
                  <a:gd name="T49" fmla="*/ 208 h 208"/>
                  <a:gd name="T50" fmla="*/ 98 w 104"/>
                  <a:gd name="T51" fmla="*/ 208 h 208"/>
                  <a:gd name="T52" fmla="*/ 104 w 104"/>
                  <a:gd name="T53" fmla="*/ 202 h 208"/>
                  <a:gd name="T54" fmla="*/ 104 w 104"/>
                  <a:gd name="T55" fmla="*/ 184 h 208"/>
                  <a:gd name="T56" fmla="*/ 81 w 104"/>
                  <a:gd name="T57" fmla="*/ 152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4" h="208">
                    <a:moveTo>
                      <a:pt x="81" y="152"/>
                    </a:moveTo>
                    <a:cubicBezTo>
                      <a:pt x="38" y="136"/>
                      <a:pt x="38" y="136"/>
                      <a:pt x="38" y="136"/>
                    </a:cubicBezTo>
                    <a:cubicBezTo>
                      <a:pt x="38" y="115"/>
                      <a:pt x="38" y="115"/>
                      <a:pt x="38" y="115"/>
                    </a:cubicBezTo>
                    <a:cubicBezTo>
                      <a:pt x="51" y="103"/>
                      <a:pt x="60" y="85"/>
                      <a:pt x="60" y="64"/>
                    </a:cubicBezTo>
                    <a:cubicBezTo>
                      <a:pt x="60" y="29"/>
                      <a:pt x="36" y="0"/>
                      <a:pt x="6" y="0"/>
                    </a:cubicBezTo>
                    <a:cubicBezTo>
                      <a:pt x="3" y="0"/>
                      <a:pt x="0" y="3"/>
                      <a:pt x="0" y="6"/>
                    </a:cubicBezTo>
                    <a:cubicBezTo>
                      <a:pt x="0" y="9"/>
                      <a:pt x="3" y="12"/>
                      <a:pt x="6" y="12"/>
                    </a:cubicBezTo>
                    <a:cubicBezTo>
                      <a:pt x="26" y="12"/>
                      <a:pt x="43" y="30"/>
                      <a:pt x="47" y="53"/>
                    </a:cubicBezTo>
                    <a:cubicBezTo>
                      <a:pt x="34" y="55"/>
                      <a:pt x="26" y="51"/>
                      <a:pt x="19" y="37"/>
                    </a:cubicBezTo>
                    <a:cubicBezTo>
                      <a:pt x="17" y="34"/>
                      <a:pt x="13" y="33"/>
                      <a:pt x="10" y="35"/>
                    </a:cubicBezTo>
                    <a:cubicBezTo>
                      <a:pt x="7" y="37"/>
                      <a:pt x="6" y="40"/>
                      <a:pt x="8" y="43"/>
                    </a:cubicBezTo>
                    <a:cubicBezTo>
                      <a:pt x="17" y="59"/>
                      <a:pt x="27" y="66"/>
                      <a:pt x="41" y="66"/>
                    </a:cubicBezTo>
                    <a:cubicBezTo>
                      <a:pt x="43" y="66"/>
                      <a:pt x="46" y="65"/>
                      <a:pt x="48" y="65"/>
                    </a:cubicBezTo>
                    <a:cubicBezTo>
                      <a:pt x="47" y="93"/>
                      <a:pt x="29" y="115"/>
                      <a:pt x="6" y="115"/>
                    </a:cubicBezTo>
                    <a:cubicBezTo>
                      <a:pt x="3" y="115"/>
                      <a:pt x="0" y="118"/>
                      <a:pt x="0" y="121"/>
                    </a:cubicBezTo>
                    <a:cubicBezTo>
                      <a:pt x="0" y="124"/>
                      <a:pt x="3" y="127"/>
                      <a:pt x="6" y="127"/>
                    </a:cubicBezTo>
                    <a:cubicBezTo>
                      <a:pt x="13" y="127"/>
                      <a:pt x="20" y="125"/>
                      <a:pt x="26" y="123"/>
                    </a:cubicBezTo>
                    <a:cubicBezTo>
                      <a:pt x="26" y="140"/>
                      <a:pt x="26" y="140"/>
                      <a:pt x="26" y="140"/>
                    </a:cubicBezTo>
                    <a:cubicBezTo>
                      <a:pt x="26" y="143"/>
                      <a:pt x="27" y="145"/>
                      <a:pt x="30" y="146"/>
                    </a:cubicBezTo>
                    <a:cubicBezTo>
                      <a:pt x="77" y="163"/>
                      <a:pt x="77" y="163"/>
                      <a:pt x="77" y="163"/>
                    </a:cubicBezTo>
                    <a:cubicBezTo>
                      <a:pt x="86" y="166"/>
                      <a:pt x="92" y="175"/>
                      <a:pt x="92" y="184"/>
                    </a:cubicBezTo>
                    <a:cubicBezTo>
                      <a:pt x="92" y="196"/>
                      <a:pt x="92" y="196"/>
                      <a:pt x="92" y="196"/>
                    </a:cubicBezTo>
                    <a:cubicBezTo>
                      <a:pt x="56" y="196"/>
                      <a:pt x="56" y="196"/>
                      <a:pt x="56" y="196"/>
                    </a:cubicBezTo>
                    <a:cubicBezTo>
                      <a:pt x="53" y="196"/>
                      <a:pt x="50" y="199"/>
                      <a:pt x="50" y="202"/>
                    </a:cubicBezTo>
                    <a:cubicBezTo>
                      <a:pt x="50" y="206"/>
                      <a:pt x="53" y="208"/>
                      <a:pt x="56" y="208"/>
                    </a:cubicBezTo>
                    <a:cubicBezTo>
                      <a:pt x="98" y="208"/>
                      <a:pt x="98" y="208"/>
                      <a:pt x="98" y="208"/>
                    </a:cubicBezTo>
                    <a:cubicBezTo>
                      <a:pt x="102" y="208"/>
                      <a:pt x="104" y="206"/>
                      <a:pt x="104" y="202"/>
                    </a:cubicBezTo>
                    <a:cubicBezTo>
                      <a:pt x="104" y="184"/>
                      <a:pt x="104" y="184"/>
                      <a:pt x="104" y="184"/>
                    </a:cubicBezTo>
                    <a:cubicBezTo>
                      <a:pt x="104" y="170"/>
                      <a:pt x="95" y="156"/>
                      <a:pt x="81"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cs typeface="Arial" charset="0"/>
                </a:endParaRPr>
              </a:p>
            </p:txBody>
          </p:sp>
        </p:grpSp>
        <p:sp>
          <p:nvSpPr>
            <p:cNvPr id="5" name="Freeform 89">
              <a:extLst>
                <a:ext uri="{FF2B5EF4-FFF2-40B4-BE49-F238E27FC236}">
                  <a16:creationId xmlns:a16="http://schemas.microsoft.com/office/drawing/2014/main" id="{BF7FB4C7-CCEB-161D-C2DD-ABF5290BF315}"/>
                </a:ext>
              </a:extLst>
            </p:cNvPr>
            <p:cNvSpPr>
              <a:spLocks noEditPoints="1"/>
            </p:cNvSpPr>
            <p:nvPr userDrawn="1"/>
          </p:nvSpPr>
          <p:spPr bwMode="auto">
            <a:xfrm>
              <a:off x="10081740" y="2044865"/>
              <a:ext cx="1754660" cy="1365774"/>
            </a:xfrm>
            <a:custGeom>
              <a:avLst/>
              <a:gdLst>
                <a:gd name="T0" fmla="*/ 108 w 288"/>
                <a:gd name="T1" fmla="*/ 240 h 240"/>
                <a:gd name="T2" fmla="*/ 105 w 288"/>
                <a:gd name="T3" fmla="*/ 240 h 240"/>
                <a:gd name="T4" fmla="*/ 102 w 288"/>
                <a:gd name="T5" fmla="*/ 234 h 240"/>
                <a:gd name="T6" fmla="*/ 102 w 288"/>
                <a:gd name="T7" fmla="*/ 192 h 240"/>
                <a:gd name="T8" fmla="*/ 96 w 288"/>
                <a:gd name="T9" fmla="*/ 192 h 240"/>
                <a:gd name="T10" fmla="*/ 0 w 288"/>
                <a:gd name="T11" fmla="*/ 96 h 240"/>
                <a:gd name="T12" fmla="*/ 96 w 288"/>
                <a:gd name="T13" fmla="*/ 0 h 240"/>
                <a:gd name="T14" fmla="*/ 192 w 288"/>
                <a:gd name="T15" fmla="*/ 0 h 240"/>
                <a:gd name="T16" fmla="*/ 288 w 288"/>
                <a:gd name="T17" fmla="*/ 96 h 240"/>
                <a:gd name="T18" fmla="*/ 192 w 288"/>
                <a:gd name="T19" fmla="*/ 192 h 240"/>
                <a:gd name="T20" fmla="*/ 158 w 288"/>
                <a:gd name="T21" fmla="*/ 192 h 240"/>
                <a:gd name="T22" fmla="*/ 112 w 288"/>
                <a:gd name="T23" fmla="*/ 238 h 240"/>
                <a:gd name="T24" fmla="*/ 108 w 288"/>
                <a:gd name="T25" fmla="*/ 240 h 240"/>
                <a:gd name="T26" fmla="*/ 96 w 288"/>
                <a:gd name="T27" fmla="*/ 12 h 240"/>
                <a:gd name="T28" fmla="*/ 12 w 288"/>
                <a:gd name="T29" fmla="*/ 96 h 240"/>
                <a:gd name="T30" fmla="*/ 96 w 288"/>
                <a:gd name="T31" fmla="*/ 180 h 240"/>
                <a:gd name="T32" fmla="*/ 108 w 288"/>
                <a:gd name="T33" fmla="*/ 180 h 240"/>
                <a:gd name="T34" fmla="*/ 114 w 288"/>
                <a:gd name="T35" fmla="*/ 186 h 240"/>
                <a:gd name="T36" fmla="*/ 114 w 288"/>
                <a:gd name="T37" fmla="*/ 220 h 240"/>
                <a:gd name="T38" fmla="*/ 151 w 288"/>
                <a:gd name="T39" fmla="*/ 182 h 240"/>
                <a:gd name="T40" fmla="*/ 156 w 288"/>
                <a:gd name="T41" fmla="*/ 180 h 240"/>
                <a:gd name="T42" fmla="*/ 192 w 288"/>
                <a:gd name="T43" fmla="*/ 180 h 240"/>
                <a:gd name="T44" fmla="*/ 276 w 288"/>
                <a:gd name="T45" fmla="*/ 96 h 240"/>
                <a:gd name="T46" fmla="*/ 192 w 288"/>
                <a:gd name="T47" fmla="*/ 12 h 240"/>
                <a:gd name="T48" fmla="*/ 96 w 288"/>
                <a:gd name="T49" fmla="*/ 1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8" h="240">
                  <a:moveTo>
                    <a:pt x="108" y="240"/>
                  </a:moveTo>
                  <a:cubicBezTo>
                    <a:pt x="107" y="240"/>
                    <a:pt x="106" y="240"/>
                    <a:pt x="105" y="240"/>
                  </a:cubicBezTo>
                  <a:cubicBezTo>
                    <a:pt x="103" y="239"/>
                    <a:pt x="102" y="237"/>
                    <a:pt x="102" y="234"/>
                  </a:cubicBezTo>
                  <a:cubicBezTo>
                    <a:pt x="102" y="192"/>
                    <a:pt x="102" y="192"/>
                    <a:pt x="102" y="192"/>
                  </a:cubicBezTo>
                  <a:cubicBezTo>
                    <a:pt x="96" y="192"/>
                    <a:pt x="96" y="192"/>
                    <a:pt x="96" y="192"/>
                  </a:cubicBezTo>
                  <a:cubicBezTo>
                    <a:pt x="43" y="192"/>
                    <a:pt x="0" y="149"/>
                    <a:pt x="0" y="96"/>
                  </a:cubicBezTo>
                  <a:cubicBezTo>
                    <a:pt x="0" y="43"/>
                    <a:pt x="43" y="0"/>
                    <a:pt x="96" y="0"/>
                  </a:cubicBezTo>
                  <a:cubicBezTo>
                    <a:pt x="192" y="0"/>
                    <a:pt x="192" y="0"/>
                    <a:pt x="192" y="0"/>
                  </a:cubicBezTo>
                  <a:cubicBezTo>
                    <a:pt x="245" y="0"/>
                    <a:pt x="288" y="43"/>
                    <a:pt x="288" y="96"/>
                  </a:cubicBezTo>
                  <a:cubicBezTo>
                    <a:pt x="288" y="149"/>
                    <a:pt x="245" y="192"/>
                    <a:pt x="192" y="192"/>
                  </a:cubicBezTo>
                  <a:cubicBezTo>
                    <a:pt x="158" y="192"/>
                    <a:pt x="158" y="192"/>
                    <a:pt x="158" y="192"/>
                  </a:cubicBezTo>
                  <a:cubicBezTo>
                    <a:pt x="112" y="238"/>
                    <a:pt x="112" y="238"/>
                    <a:pt x="112" y="238"/>
                  </a:cubicBezTo>
                  <a:cubicBezTo>
                    <a:pt x="111" y="240"/>
                    <a:pt x="109" y="240"/>
                    <a:pt x="108" y="240"/>
                  </a:cubicBezTo>
                  <a:close/>
                  <a:moveTo>
                    <a:pt x="96" y="12"/>
                  </a:moveTo>
                  <a:cubicBezTo>
                    <a:pt x="49" y="12"/>
                    <a:pt x="12" y="50"/>
                    <a:pt x="12" y="96"/>
                  </a:cubicBezTo>
                  <a:cubicBezTo>
                    <a:pt x="12" y="143"/>
                    <a:pt x="49" y="180"/>
                    <a:pt x="96" y="180"/>
                  </a:cubicBezTo>
                  <a:cubicBezTo>
                    <a:pt x="108" y="180"/>
                    <a:pt x="108" y="180"/>
                    <a:pt x="108" y="180"/>
                  </a:cubicBezTo>
                  <a:cubicBezTo>
                    <a:pt x="111" y="180"/>
                    <a:pt x="114" y="183"/>
                    <a:pt x="114" y="186"/>
                  </a:cubicBezTo>
                  <a:cubicBezTo>
                    <a:pt x="114" y="220"/>
                    <a:pt x="114" y="220"/>
                    <a:pt x="114" y="220"/>
                  </a:cubicBezTo>
                  <a:cubicBezTo>
                    <a:pt x="151" y="182"/>
                    <a:pt x="151" y="182"/>
                    <a:pt x="151" y="182"/>
                  </a:cubicBezTo>
                  <a:cubicBezTo>
                    <a:pt x="153" y="181"/>
                    <a:pt x="154" y="180"/>
                    <a:pt x="156" y="180"/>
                  </a:cubicBezTo>
                  <a:cubicBezTo>
                    <a:pt x="192" y="180"/>
                    <a:pt x="192" y="180"/>
                    <a:pt x="192" y="180"/>
                  </a:cubicBezTo>
                  <a:cubicBezTo>
                    <a:pt x="238" y="180"/>
                    <a:pt x="276" y="143"/>
                    <a:pt x="276" y="96"/>
                  </a:cubicBezTo>
                  <a:cubicBezTo>
                    <a:pt x="276" y="50"/>
                    <a:pt x="238" y="12"/>
                    <a:pt x="192" y="12"/>
                  </a:cubicBezTo>
                  <a:lnTo>
                    <a:pt x="96" y="12"/>
                  </a:lnTo>
                  <a:close/>
                </a:path>
              </a:pathLst>
            </a:custGeom>
            <a:solidFill>
              <a:schemeClr val="accent1">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chemeClr val="tx2"/>
                </a:solidFill>
                <a:effectLst/>
                <a:uLnTx/>
                <a:uFillTx/>
                <a:cs typeface="Arial" charset="0"/>
              </a:endParaRPr>
            </a:p>
          </p:txBody>
        </p:sp>
      </p:grpSp>
      <p:sp>
        <p:nvSpPr>
          <p:cNvPr id="7" name="Text Placeholder 6">
            <a:extLst>
              <a:ext uri="{FF2B5EF4-FFF2-40B4-BE49-F238E27FC236}">
                <a16:creationId xmlns:a16="http://schemas.microsoft.com/office/drawing/2014/main" id="{F7B59288-D0A6-9EEC-6AE9-AB7F8AB9DE1F}"/>
              </a:ext>
            </a:extLst>
          </p:cNvPr>
          <p:cNvSpPr>
            <a:spLocks noGrp="1"/>
          </p:cNvSpPr>
          <p:nvPr>
            <p:ph type="body" sz="quarter" idx="11"/>
          </p:nvPr>
        </p:nvSpPr>
        <p:spPr>
          <a:xfrm>
            <a:off x="355600" y="1295400"/>
            <a:ext cx="7429500" cy="4381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1A444B3B-D0DF-0E8C-881B-AB2E80B8B3FC}"/>
              </a:ext>
            </a:extLst>
          </p:cNvPr>
          <p:cNvSpPr/>
          <p:nvPr userDrawn="1"/>
        </p:nvSpPr>
        <p:spPr>
          <a:xfrm>
            <a:off x="0" y="0"/>
            <a:ext cx="12192000" cy="893268"/>
          </a:xfrm>
          <a:prstGeom prst="rect">
            <a:avLst/>
          </a:prstGeom>
          <a:solidFill>
            <a:srgbClr val="0000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4">
            <a:extLst>
              <a:ext uri="{FF2B5EF4-FFF2-40B4-BE49-F238E27FC236}">
                <a16:creationId xmlns:a16="http://schemas.microsoft.com/office/drawing/2014/main" id="{41D6F58A-4473-8031-12D1-FA94899D8512}"/>
              </a:ext>
            </a:extLst>
          </p:cNvPr>
          <p:cNvSpPr>
            <a:spLocks noGrp="1"/>
          </p:cNvSpPr>
          <p:nvPr>
            <p:ph type="title"/>
          </p:nvPr>
        </p:nvSpPr>
        <p:spPr>
          <a:xfrm>
            <a:off x="139700" y="121196"/>
            <a:ext cx="10515600" cy="650875"/>
          </a:xfrm>
          <a:prstGeom prst="rect">
            <a:avLst/>
          </a:prstGeom>
        </p:spPr>
        <p:txBody>
          <a:bodyPr anchor="ctr"/>
          <a:lstStyle>
            <a:lvl1pPr>
              <a:defRPr sz="2800">
                <a:solidFill>
                  <a:schemeClr val="bg1"/>
                </a:solidFill>
              </a:defRPr>
            </a:lvl1pPr>
          </a:lstStyle>
          <a:p>
            <a:r>
              <a:rPr lang="en-US"/>
              <a:t>Click to edit Master title style</a:t>
            </a:r>
          </a:p>
        </p:txBody>
      </p:sp>
      <p:pic>
        <p:nvPicPr>
          <p:cNvPr id="16" name="Picture 15" descr="A picture containing emblem, symbol, logo, text&#10;&#10;Description automatically generated">
            <a:extLst>
              <a:ext uri="{FF2B5EF4-FFF2-40B4-BE49-F238E27FC236}">
                <a16:creationId xmlns:a16="http://schemas.microsoft.com/office/drawing/2014/main" id="{1168C1DC-7CB4-787D-35BB-42651F7A2A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1353800" y="45291"/>
            <a:ext cx="776932" cy="802687"/>
          </a:xfrm>
          <a:prstGeom prst="rect">
            <a:avLst/>
          </a:prstGeom>
        </p:spPr>
      </p:pic>
      <p:sp>
        <p:nvSpPr>
          <p:cNvPr id="19" name="Footer Placeholder 2">
            <a:extLst>
              <a:ext uri="{FF2B5EF4-FFF2-40B4-BE49-F238E27FC236}">
                <a16:creationId xmlns:a16="http://schemas.microsoft.com/office/drawing/2014/main" id="{A6775B62-8949-6212-7C95-ADFAB109FA7B}"/>
              </a:ext>
            </a:extLst>
          </p:cNvPr>
          <p:cNvSpPr>
            <a:spLocks noGrp="1"/>
          </p:cNvSpPr>
          <p:nvPr>
            <p:ph type="ftr" sz="quarter" idx="3"/>
          </p:nvPr>
        </p:nvSpPr>
        <p:spPr>
          <a:xfrm>
            <a:off x="4038600" y="6592389"/>
            <a:ext cx="4114800" cy="259718"/>
          </a:xfrm>
          <a:prstGeom prst="rect">
            <a:avLst/>
          </a:prstGeom>
        </p:spPr>
        <p:txBody>
          <a:bodyPr vert="horz" lIns="91440" tIns="45720" rIns="91440" bIns="45720" rtlCol="0" anchor="ctr"/>
          <a:lstStyle>
            <a:lvl1pPr algn="ctr">
              <a:defRPr sz="900">
                <a:solidFill>
                  <a:schemeClr val="bg1">
                    <a:lumMod val="65000"/>
                  </a:schemeClr>
                </a:solidFill>
                <a:latin typeface="Gill Sans MT" panose="020B0502020104020203" pitchFamily="34" charset="0"/>
              </a:defRPr>
            </a:lvl1pPr>
          </a:lstStyle>
          <a:p>
            <a:r>
              <a:rPr lang="en-US"/>
              <a:t>This presentation is for informational purposes only. For legal advice, please contact an attorney</a:t>
            </a:r>
          </a:p>
        </p:txBody>
      </p:sp>
      <p:sp>
        <p:nvSpPr>
          <p:cNvPr id="20" name="Slide Number Placeholder 3">
            <a:extLst>
              <a:ext uri="{FF2B5EF4-FFF2-40B4-BE49-F238E27FC236}">
                <a16:creationId xmlns:a16="http://schemas.microsoft.com/office/drawing/2014/main" id="{E9653E30-5891-F7AE-5732-38743E0CA454}"/>
              </a:ext>
            </a:extLst>
          </p:cNvPr>
          <p:cNvSpPr>
            <a:spLocks noGrp="1"/>
          </p:cNvSpPr>
          <p:nvPr>
            <p:ph type="sldNum" sz="quarter" idx="4"/>
          </p:nvPr>
        </p:nvSpPr>
        <p:spPr>
          <a:xfrm>
            <a:off x="11739154" y="6592389"/>
            <a:ext cx="452846" cy="259718"/>
          </a:xfrm>
          <a:prstGeom prst="rect">
            <a:avLst/>
          </a:prstGeom>
        </p:spPr>
        <p:txBody>
          <a:bodyPr vert="horz" lIns="91440" tIns="45720" rIns="91440" bIns="45720" rtlCol="0" anchor="ctr"/>
          <a:lstStyle>
            <a:lvl1pPr algn="ctr">
              <a:defRPr sz="900">
                <a:solidFill>
                  <a:schemeClr val="bg1">
                    <a:lumMod val="65000"/>
                  </a:schemeClr>
                </a:solidFill>
                <a:latin typeface="Gill Sans MT" panose="020B0502020104020203" pitchFamily="34" charset="0"/>
              </a:defRPr>
            </a:lvl1pPr>
          </a:lstStyle>
          <a:p>
            <a:fld id="{25587240-FD87-41CB-9A0D-E147AFF8EA85}" type="slidenum">
              <a:rPr lang="en-US" smtClean="0"/>
              <a:pPr/>
              <a:t>‹#›</a:t>
            </a:fld>
            <a:endParaRPr lang="en-US"/>
          </a:p>
        </p:txBody>
      </p:sp>
      <p:sp>
        <p:nvSpPr>
          <p:cNvPr id="6" name="TextBox 5">
            <a:extLst>
              <a:ext uri="{FF2B5EF4-FFF2-40B4-BE49-F238E27FC236}">
                <a16:creationId xmlns:a16="http://schemas.microsoft.com/office/drawing/2014/main" id="{82EEC552-BEFC-14BF-E30D-E0AD5AF60BE7}"/>
              </a:ext>
            </a:extLst>
          </p:cNvPr>
          <p:cNvSpPr txBox="1"/>
          <p:nvPr userDrawn="1"/>
        </p:nvSpPr>
        <p:spPr>
          <a:xfrm>
            <a:off x="4267200" y="6487437"/>
            <a:ext cx="3657600" cy="215444"/>
          </a:xfrm>
          <a:prstGeom prst="rect">
            <a:avLst/>
          </a:prstGeom>
          <a:noFill/>
          <a:ln w="6350">
            <a:noFill/>
            <a:miter lim="800000"/>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0000"/>
                </a:solidFill>
                <a:effectLst/>
                <a:uLnTx/>
                <a:uFillTx/>
                <a:latin typeface="Gill Sans MT" panose="020B0502020104020203" pitchFamily="34" charset="0"/>
                <a:ea typeface="+mn-ea"/>
                <a:cs typeface="+mn-cs"/>
              </a:rPr>
              <a:t>DRAFT FOR POLICY AND PROGRAM DEVELOPMENT</a:t>
            </a:r>
          </a:p>
        </p:txBody>
      </p:sp>
    </p:spTree>
    <p:extLst>
      <p:ext uri="{BB962C8B-B14F-4D97-AF65-F5344CB8AC3E}">
        <p14:creationId xmlns:p14="http://schemas.microsoft.com/office/powerpoint/2010/main" val="5779624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30"/>
        <p:cNvGrpSpPr/>
        <p:nvPr/>
      </p:nvGrpSpPr>
      <p:grpSpPr>
        <a:xfrm>
          <a:off x="0" y="0"/>
          <a:ext cx="0" cy="0"/>
          <a:chOff x="0" y="0"/>
          <a:chExt cx="0" cy="0"/>
        </a:xfrm>
      </p:grpSpPr>
      <p:sp>
        <p:nvSpPr>
          <p:cNvPr id="231" name="Google Shape;231;p41"/>
          <p:cNvSpPr txBox="1">
            <a:spLocks noGrp="1"/>
          </p:cNvSpPr>
          <p:nvPr>
            <p:ph type="title"/>
          </p:nvPr>
        </p:nvSpPr>
        <p:spPr>
          <a:xfrm>
            <a:off x="838200" y="579116"/>
            <a:ext cx="5002000" cy="6880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3A71AB"/>
              </a:buClr>
              <a:buSzPts val="3300"/>
              <a:buFont typeface="Roboto"/>
              <a:buNone/>
              <a:defRPr b="1">
                <a:solidFill>
                  <a:srgbClr val="3A71AB"/>
                </a:solidFill>
                <a:latin typeface="Roboto"/>
                <a:ea typeface="Roboto"/>
                <a:cs typeface="Roboto"/>
                <a:sym typeface="Roboto"/>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32" name="Google Shape;232;p41"/>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609585" lvl="0" indent="-482588" algn="l" rtl="0">
              <a:lnSpc>
                <a:spcPct val="100000"/>
              </a:lnSpc>
              <a:spcBef>
                <a:spcPts val="1067"/>
              </a:spcBef>
              <a:spcAft>
                <a:spcPts val="0"/>
              </a:spcAft>
              <a:buClr>
                <a:srgbClr val="C12530"/>
              </a:buClr>
              <a:buSzPts val="2100"/>
              <a:buChar char="•"/>
              <a:defRPr>
                <a:solidFill>
                  <a:srgbClr val="C12530"/>
                </a:solidFill>
                <a:latin typeface="Roboto"/>
                <a:ea typeface="Roboto"/>
                <a:cs typeface="Roboto"/>
                <a:sym typeface="Roboto"/>
              </a:defRPr>
            </a:lvl1pPr>
            <a:lvl2pPr marL="1219170" lvl="1" indent="-457189" algn="l" rtl="0">
              <a:lnSpc>
                <a:spcPct val="100000"/>
              </a:lnSpc>
              <a:spcBef>
                <a:spcPts val="533"/>
              </a:spcBef>
              <a:spcAft>
                <a:spcPts val="0"/>
              </a:spcAft>
              <a:buClr>
                <a:schemeClr val="dk1"/>
              </a:buClr>
              <a:buSzPts val="1800"/>
              <a:buChar char="•"/>
              <a:defRPr/>
            </a:lvl2pPr>
            <a:lvl3pPr marL="1828754" lvl="2" indent="-431789" algn="l" rtl="0">
              <a:lnSpc>
                <a:spcPct val="100000"/>
              </a:lnSpc>
              <a:spcBef>
                <a:spcPts val="533"/>
              </a:spcBef>
              <a:spcAft>
                <a:spcPts val="0"/>
              </a:spcAft>
              <a:buClr>
                <a:schemeClr val="dk1"/>
              </a:buClr>
              <a:buSzPts val="1500"/>
              <a:buChar char="•"/>
              <a:defRPr/>
            </a:lvl3pPr>
            <a:lvl4pPr marL="2438339" lvl="3" indent="-423323" algn="l" rtl="0">
              <a:lnSpc>
                <a:spcPct val="100000"/>
              </a:lnSpc>
              <a:spcBef>
                <a:spcPts val="533"/>
              </a:spcBef>
              <a:spcAft>
                <a:spcPts val="0"/>
              </a:spcAft>
              <a:buClr>
                <a:schemeClr val="dk1"/>
              </a:buClr>
              <a:buSzPts val="1400"/>
              <a:buChar char="•"/>
              <a:defRPr/>
            </a:lvl4pPr>
            <a:lvl5pPr marL="3047924" lvl="4" indent="-423323" algn="l" rtl="0">
              <a:lnSpc>
                <a:spcPct val="10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233" name="Google Shape;233;p41"/>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solidFill>
                  <a:srgbClr val="C12530"/>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34" name="Google Shape;234;p41"/>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solidFill>
                  <a:srgbClr val="C12530"/>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r>
              <a:rPr lang="en-US"/>
              <a:t>This presentation is for informational purposes only. For legal advice, please contact an attorney</a:t>
            </a:r>
            <a:endParaRPr/>
          </a:p>
        </p:txBody>
      </p:sp>
      <p:sp>
        <p:nvSpPr>
          <p:cNvPr id="235" name="Google Shape;235;p41"/>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C1253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C1253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C1253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C1253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C1253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C1253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C1253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C1253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C12530"/>
                </a:solidFill>
                <a:latin typeface="Calibri"/>
                <a:ea typeface="Calibri"/>
                <a:cs typeface="Calibri"/>
                <a:sym typeface="Calibri"/>
              </a:defRPr>
            </a:lvl9pPr>
          </a:lstStyle>
          <a:p>
            <a:fld id="{00000000-1234-1234-1234-123412341234}" type="slidenum">
              <a:rPr lang="en" smtClean="0"/>
              <a:pPr/>
              <a:t>‹#›</a:t>
            </a:fld>
            <a:endParaRPr lang="en"/>
          </a:p>
        </p:txBody>
      </p:sp>
      <p:pic>
        <p:nvPicPr>
          <p:cNvPr id="236" name="Google Shape;236;p41" descr="A close up of a logo&#10;&#10;Description automatically generated"/>
          <p:cNvPicPr preferRelativeResize="0"/>
          <p:nvPr/>
        </p:nvPicPr>
        <p:blipFill rotWithShape="1">
          <a:blip r:embed="rId2">
            <a:alphaModFix/>
          </a:blip>
          <a:srcRect/>
          <a:stretch/>
        </p:blipFill>
        <p:spPr>
          <a:xfrm>
            <a:off x="10274039" y="365126"/>
            <a:ext cx="1079764" cy="557901"/>
          </a:xfrm>
          <a:prstGeom prst="rect">
            <a:avLst/>
          </a:prstGeom>
          <a:noFill/>
          <a:ln>
            <a:noFill/>
          </a:ln>
        </p:spPr>
      </p:pic>
      <p:cxnSp>
        <p:nvCxnSpPr>
          <p:cNvPr id="237" name="Google Shape;237;p41"/>
          <p:cNvCxnSpPr/>
          <p:nvPr/>
        </p:nvCxnSpPr>
        <p:spPr>
          <a:xfrm>
            <a:off x="838200" y="1304853"/>
            <a:ext cx="2754800" cy="0"/>
          </a:xfrm>
          <a:prstGeom prst="straightConnector1">
            <a:avLst/>
          </a:prstGeom>
          <a:noFill/>
          <a:ln w="57150" cap="flat" cmpd="sng">
            <a:solidFill>
              <a:srgbClr val="3A71AB"/>
            </a:solidFill>
            <a:prstDash val="solid"/>
            <a:miter lim="800000"/>
            <a:headEnd type="none" w="sm" len="sm"/>
            <a:tailEnd type="none" w="sm" len="sm"/>
          </a:ln>
        </p:spPr>
      </p:cxnSp>
    </p:spTree>
    <p:extLst>
      <p:ext uri="{BB962C8B-B14F-4D97-AF65-F5344CB8AC3E}">
        <p14:creationId xmlns:p14="http://schemas.microsoft.com/office/powerpoint/2010/main" val="733956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0B8D04-682E-43A0-B0F9-92984890B061}"/>
              </a:ext>
            </a:extLst>
          </p:cNvPr>
          <p:cNvSpPr>
            <a:spLocks noGrp="1"/>
          </p:cNvSpPr>
          <p:nvPr>
            <p:ph idx="1"/>
          </p:nvPr>
        </p:nvSpPr>
        <p:spPr>
          <a:xfrm>
            <a:off x="838200" y="1293962"/>
            <a:ext cx="10515600" cy="4883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4">
            <a:extLst>
              <a:ext uri="{FF2B5EF4-FFF2-40B4-BE49-F238E27FC236}">
                <a16:creationId xmlns:a16="http://schemas.microsoft.com/office/drawing/2014/main" id="{3ED335DC-F84E-CC7A-DF16-21A5B6E54DAA}"/>
              </a:ext>
            </a:extLst>
          </p:cNvPr>
          <p:cNvSpPr>
            <a:spLocks noGrp="1"/>
          </p:cNvSpPr>
          <p:nvPr>
            <p:ph type="title"/>
          </p:nvPr>
        </p:nvSpPr>
        <p:spPr>
          <a:xfrm>
            <a:off x="139700" y="166487"/>
            <a:ext cx="10515600" cy="650875"/>
          </a:xfrm>
          <a:prstGeom prst="rect">
            <a:avLst/>
          </a:prstGeom>
        </p:spPr>
        <p:txBody>
          <a:bodyPr anchor="ctr"/>
          <a:lstStyle>
            <a:lvl1pPr>
              <a:defRPr sz="2800">
                <a:solidFill>
                  <a:schemeClr val="bg1"/>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106FF48C-67ED-ECED-D1B0-CEE24A07FAFC}"/>
              </a:ext>
            </a:extLst>
          </p:cNvPr>
          <p:cNvSpPr>
            <a:spLocks noGrp="1"/>
          </p:cNvSpPr>
          <p:nvPr>
            <p:ph type="sldNum" sz="quarter" idx="4"/>
          </p:nvPr>
        </p:nvSpPr>
        <p:spPr>
          <a:xfrm>
            <a:off x="9283700" y="6356350"/>
            <a:ext cx="2743200" cy="365125"/>
          </a:xfrm>
          <a:prstGeom prst="rect">
            <a:avLst/>
          </a:prstGeom>
        </p:spPr>
        <p:txBody>
          <a:bodyPr vert="horz" lIns="91440" tIns="45720" rIns="91440" bIns="45720" rtlCol="0" anchor="ctr"/>
          <a:lstStyle>
            <a:lvl1pPr algn="r">
              <a:defRPr sz="1200">
                <a:solidFill>
                  <a:schemeClr val="bg1">
                    <a:lumMod val="65000"/>
                  </a:schemeClr>
                </a:solidFill>
                <a:latin typeface="Gill Sans MT" panose="020B0502020104020203" pitchFamily="34" charset="0"/>
              </a:defRPr>
            </a:lvl1pPr>
          </a:lstStyle>
          <a:p>
            <a:fld id="{25587240-FD87-41CB-9A0D-E147AFF8EA85}" type="slidenum">
              <a:rPr lang="en-US" smtClean="0"/>
              <a:pPr/>
              <a:t>‹#›</a:t>
            </a:fld>
            <a:endParaRPr lang="en-US"/>
          </a:p>
        </p:txBody>
      </p:sp>
      <p:sp>
        <p:nvSpPr>
          <p:cNvPr id="6" name="Footer Placeholder 2">
            <a:extLst>
              <a:ext uri="{FF2B5EF4-FFF2-40B4-BE49-F238E27FC236}">
                <a16:creationId xmlns:a16="http://schemas.microsoft.com/office/drawing/2014/main" id="{5ED8B51E-5D06-2B19-531C-85447ACA1B79}"/>
              </a:ext>
            </a:extLst>
          </p:cNvPr>
          <p:cNvSpPr>
            <a:spLocks noGrp="1"/>
          </p:cNvSpPr>
          <p:nvPr>
            <p:ph type="ftr" sz="quarter" idx="3"/>
          </p:nvPr>
        </p:nvSpPr>
        <p:spPr>
          <a:xfrm>
            <a:off x="4038600" y="6356350"/>
            <a:ext cx="4114800" cy="365125"/>
          </a:xfrm>
          <a:prstGeom prst="rect">
            <a:avLst/>
          </a:prstGeom>
        </p:spPr>
        <p:txBody>
          <a:bodyPr anchor="ctr"/>
          <a:lstStyle>
            <a:lvl1pPr algn="ctr">
              <a:defRPr sz="1200">
                <a:solidFill>
                  <a:schemeClr val="bg1">
                    <a:lumMod val="65000"/>
                  </a:schemeClr>
                </a:solidFill>
                <a:latin typeface="Gill Sans MT" panose="020B0502020104020203" pitchFamily="34" charset="0"/>
              </a:defRPr>
            </a:lvl1pPr>
          </a:lstStyle>
          <a:p>
            <a:r>
              <a:rPr lang="en-US" dirty="0"/>
              <a:t>This presentation is for informational purposes only. For legal advice, please contact an attorney.</a:t>
            </a:r>
          </a:p>
        </p:txBody>
      </p:sp>
    </p:spTree>
    <p:extLst>
      <p:ext uri="{BB962C8B-B14F-4D97-AF65-F5344CB8AC3E}">
        <p14:creationId xmlns:p14="http://schemas.microsoft.com/office/powerpoint/2010/main" val="13506528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0B8D04-682E-43A0-B0F9-92984890B061}"/>
              </a:ext>
            </a:extLst>
          </p:cNvPr>
          <p:cNvSpPr>
            <a:spLocks noGrp="1"/>
          </p:cNvSpPr>
          <p:nvPr>
            <p:ph idx="1"/>
          </p:nvPr>
        </p:nvSpPr>
        <p:spPr>
          <a:xfrm>
            <a:off x="838200" y="1293962"/>
            <a:ext cx="10515600" cy="4883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4">
            <a:extLst>
              <a:ext uri="{FF2B5EF4-FFF2-40B4-BE49-F238E27FC236}">
                <a16:creationId xmlns:a16="http://schemas.microsoft.com/office/drawing/2014/main" id="{3ED335DC-F84E-CC7A-DF16-21A5B6E54DAA}"/>
              </a:ext>
            </a:extLst>
          </p:cNvPr>
          <p:cNvSpPr>
            <a:spLocks noGrp="1"/>
          </p:cNvSpPr>
          <p:nvPr>
            <p:ph type="title"/>
          </p:nvPr>
        </p:nvSpPr>
        <p:spPr>
          <a:xfrm>
            <a:off x="139700" y="166487"/>
            <a:ext cx="10515600" cy="650875"/>
          </a:xfrm>
          <a:prstGeom prst="rect">
            <a:avLst/>
          </a:prstGeom>
        </p:spPr>
        <p:txBody>
          <a:bodyPr anchor="ctr"/>
          <a:lstStyle>
            <a:lvl1pPr>
              <a:defRPr sz="2800">
                <a:solidFill>
                  <a:schemeClr val="bg1"/>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106FF48C-67ED-ECED-D1B0-CEE24A07FAFC}"/>
              </a:ext>
            </a:extLst>
          </p:cNvPr>
          <p:cNvSpPr>
            <a:spLocks noGrp="1"/>
          </p:cNvSpPr>
          <p:nvPr>
            <p:ph type="sldNum" sz="quarter" idx="4"/>
          </p:nvPr>
        </p:nvSpPr>
        <p:spPr>
          <a:xfrm>
            <a:off x="9283700" y="6356350"/>
            <a:ext cx="2743200" cy="365125"/>
          </a:xfrm>
          <a:prstGeom prst="rect">
            <a:avLst/>
          </a:prstGeom>
        </p:spPr>
        <p:txBody>
          <a:bodyPr vert="horz" lIns="91440" tIns="45720" rIns="91440" bIns="45720" rtlCol="0" anchor="ctr"/>
          <a:lstStyle>
            <a:lvl1pPr algn="r">
              <a:defRPr sz="1200">
                <a:solidFill>
                  <a:schemeClr val="bg1">
                    <a:lumMod val="65000"/>
                  </a:schemeClr>
                </a:solidFill>
                <a:latin typeface="Gill Sans MT" panose="020B0502020104020203" pitchFamily="34" charset="0"/>
              </a:defRPr>
            </a:lvl1pPr>
          </a:lstStyle>
          <a:p>
            <a:fld id="{25587240-FD87-41CB-9A0D-E147AFF8EA85}" type="slidenum">
              <a:rPr lang="en-US" smtClean="0"/>
              <a:pPr/>
              <a:t>‹#›</a:t>
            </a:fld>
            <a:endParaRPr lang="en-US"/>
          </a:p>
        </p:txBody>
      </p:sp>
      <p:sp>
        <p:nvSpPr>
          <p:cNvPr id="6" name="Footer Placeholder 2">
            <a:extLst>
              <a:ext uri="{FF2B5EF4-FFF2-40B4-BE49-F238E27FC236}">
                <a16:creationId xmlns:a16="http://schemas.microsoft.com/office/drawing/2014/main" id="{5ED8B51E-5D06-2B19-531C-85447ACA1B79}"/>
              </a:ext>
            </a:extLst>
          </p:cNvPr>
          <p:cNvSpPr>
            <a:spLocks noGrp="1"/>
          </p:cNvSpPr>
          <p:nvPr>
            <p:ph type="ftr" sz="quarter" idx="3"/>
          </p:nvPr>
        </p:nvSpPr>
        <p:spPr>
          <a:xfrm>
            <a:off x="4038600" y="6356350"/>
            <a:ext cx="4114800" cy="365125"/>
          </a:xfrm>
          <a:prstGeom prst="rect">
            <a:avLst/>
          </a:prstGeom>
        </p:spPr>
        <p:txBody>
          <a:bodyPr anchor="ctr"/>
          <a:lstStyle>
            <a:lvl1pPr algn="ctr">
              <a:defRPr sz="1200">
                <a:solidFill>
                  <a:schemeClr val="bg1">
                    <a:lumMod val="65000"/>
                  </a:schemeClr>
                </a:solidFill>
                <a:latin typeface="Gill Sans MT" panose="020B0502020104020203" pitchFamily="34" charset="0"/>
              </a:defRPr>
            </a:lvl1pPr>
          </a:lstStyle>
          <a:p>
            <a:r>
              <a:rPr lang="en-US"/>
              <a:t>FOR INTERNAL USE ONLY</a:t>
            </a:r>
          </a:p>
        </p:txBody>
      </p:sp>
    </p:spTree>
    <p:extLst>
      <p:ext uri="{BB962C8B-B14F-4D97-AF65-F5344CB8AC3E}">
        <p14:creationId xmlns:p14="http://schemas.microsoft.com/office/powerpoint/2010/main" val="37057290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userDrawn="1">
  <p:cSld name="1_Section Header">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387A11-9916-51F0-5060-95C1EAFDDC6D}"/>
              </a:ext>
            </a:extLst>
          </p:cNvPr>
          <p:cNvSpPr/>
          <p:nvPr userDrawn="1"/>
        </p:nvSpPr>
        <p:spPr>
          <a:xfrm>
            <a:off x="2501202" y="6628983"/>
            <a:ext cx="7234827" cy="246221"/>
          </a:xfrm>
          <a:prstGeom prst="rect">
            <a:avLst/>
          </a:prstGeom>
        </p:spPr>
        <p:txBody>
          <a:bodyPr wrap="square">
            <a:spAutoFit/>
          </a:bodyPr>
          <a:lstStyle/>
          <a:p>
            <a:pPr algn="ctr"/>
            <a:r>
              <a:rPr lang="en-US" sz="1000" dirty="0">
                <a:solidFill>
                  <a:schemeClr val="tx1"/>
                </a:solidFill>
                <a:latin typeface="Arial"/>
              </a:rPr>
              <a:t>This presentation is for informational purposes only. For legal advice, please contact an attorney.</a:t>
            </a:r>
          </a:p>
        </p:txBody>
      </p:sp>
      <p:cxnSp>
        <p:nvCxnSpPr>
          <p:cNvPr id="14" name="Straight Connector 13">
            <a:extLst>
              <a:ext uri="{FF2B5EF4-FFF2-40B4-BE49-F238E27FC236}">
                <a16:creationId xmlns:a16="http://schemas.microsoft.com/office/drawing/2014/main" id="{EA55EDBA-220C-D025-2EE8-DDF07C26195D}"/>
              </a:ext>
            </a:extLst>
          </p:cNvPr>
          <p:cNvCxnSpPr>
            <a:cxnSpLocks/>
          </p:cNvCxnSpPr>
          <p:nvPr userDrawn="1"/>
        </p:nvCxnSpPr>
        <p:spPr>
          <a:xfrm>
            <a:off x="2621900" y="2540209"/>
            <a:ext cx="0" cy="1777582"/>
          </a:xfrm>
          <a:prstGeom prst="line">
            <a:avLst/>
          </a:prstGeom>
          <a:noFill/>
          <a:ln w="57150" cap="flat" cmpd="sng" algn="ctr">
            <a:solidFill>
              <a:srgbClr val="14558F"/>
            </a:solidFill>
            <a:prstDash val="solid"/>
            <a:miter lim="800000"/>
            <a:tailEnd type="none"/>
          </a:ln>
          <a:effectLst/>
        </p:spPr>
      </p:cxnSp>
      <p:pic>
        <p:nvPicPr>
          <p:cNvPr id="2050" name="Picture 2" descr="the Massachusetts state seal">
            <a:extLst>
              <a:ext uri="{FF2B5EF4-FFF2-40B4-BE49-F238E27FC236}">
                <a16:creationId xmlns:a16="http://schemas.microsoft.com/office/drawing/2014/main" id="{12239A2C-69AA-F21E-E4DE-DFA0226EA98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2290" y="2540209"/>
            <a:ext cx="1777582" cy="17775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FFCBA31-7F71-B14D-EF20-A55C93EF9875}"/>
              </a:ext>
            </a:extLst>
          </p:cNvPr>
          <p:cNvSpPr>
            <a:spLocks noGrp="1"/>
          </p:cNvSpPr>
          <p:nvPr>
            <p:ph type="title"/>
          </p:nvPr>
        </p:nvSpPr>
        <p:spPr>
          <a:xfrm>
            <a:off x="2893929" y="2730111"/>
            <a:ext cx="8181507" cy="763587"/>
          </a:xfrm>
          <a:prstGeom prst="rect">
            <a:avLst/>
          </a:prstGeom>
        </p:spPr>
        <p:txBody>
          <a:bodyPr anchor="ctr"/>
          <a:lstStyle>
            <a:lvl1pPr algn="ctr">
              <a:defRPr sz="4400" b="1">
                <a:solidFill>
                  <a:srgbClr val="14558F"/>
                </a:solidFill>
                <a:latin typeface="Aptos" panose="020B0004020202020204" pitchFamily="34" charset="0"/>
                <a:cs typeface="Arial" panose="020B0604020202020204"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CBBB3914-3542-7297-2956-4E3846DBBD9B}"/>
              </a:ext>
            </a:extLst>
          </p:cNvPr>
          <p:cNvSpPr>
            <a:spLocks noGrp="1"/>
          </p:cNvSpPr>
          <p:nvPr>
            <p:ph type="body" sz="quarter" idx="10"/>
          </p:nvPr>
        </p:nvSpPr>
        <p:spPr>
          <a:xfrm>
            <a:off x="2894013" y="3554414"/>
            <a:ext cx="8181975" cy="500002"/>
          </a:xfrm>
          <a:prstGeom prst="rect">
            <a:avLst/>
          </a:prstGeom>
        </p:spPr>
        <p:txBody>
          <a:bodyPr/>
          <a:lstStyle>
            <a:lvl1pPr algn="ctr">
              <a:buNone/>
              <a:defRPr sz="2800">
                <a:latin typeface="Aptos" panose="020B00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943749223"/>
      </p:ext>
    </p:extLst>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userDrawn="1">
  <p:cSld name="Title, Subtitle &amp; Single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5EDFB6-BB3B-E619-AD47-BBF4138576D7}"/>
              </a:ext>
            </a:extLst>
          </p:cNvPr>
          <p:cNvSpPr/>
          <p:nvPr userDrawn="1"/>
        </p:nvSpPr>
        <p:spPr>
          <a:xfrm>
            <a:off x="0" y="0"/>
            <a:ext cx="12192000" cy="1003952"/>
          </a:xfrm>
          <a:prstGeom prst="rect">
            <a:avLst/>
          </a:prstGeom>
          <a:solidFill>
            <a:srgbClr val="14558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4" name="Rectangle 3">
            <a:extLst>
              <a:ext uri="{FF2B5EF4-FFF2-40B4-BE49-F238E27FC236}">
                <a16:creationId xmlns:a16="http://schemas.microsoft.com/office/drawing/2014/main" id="{250765C4-06F4-6482-52F3-20D2CA13E48E}"/>
              </a:ext>
            </a:extLst>
          </p:cNvPr>
          <p:cNvSpPr/>
          <p:nvPr userDrawn="1"/>
        </p:nvSpPr>
        <p:spPr>
          <a:xfrm>
            <a:off x="2501202" y="6647644"/>
            <a:ext cx="7234827" cy="246221"/>
          </a:xfrm>
          <a:prstGeom prst="rect">
            <a:avLst/>
          </a:prstGeom>
        </p:spPr>
        <p:txBody>
          <a:bodyPr wrap="square">
            <a:spAutoFit/>
          </a:bodyPr>
          <a:lstStyle/>
          <a:p>
            <a:pPr algn="ctr"/>
            <a:r>
              <a:rPr lang="en-US" sz="1000" dirty="0">
                <a:solidFill>
                  <a:srgbClr val="000000"/>
                </a:solidFill>
                <a:latin typeface="Arial"/>
              </a:rPr>
              <a:t>This presentation is for informational purposes only. For legal advice, please contact an attorney.</a:t>
            </a:r>
          </a:p>
        </p:txBody>
      </p:sp>
      <p:pic>
        <p:nvPicPr>
          <p:cNvPr id="5" name="Picture 4" descr="Logo&#10;&#10;Description automatically generated">
            <a:extLst>
              <a:ext uri="{FF2B5EF4-FFF2-40B4-BE49-F238E27FC236}">
                <a16:creationId xmlns:a16="http://schemas.microsoft.com/office/drawing/2014/main" id="{01314C7F-4C4B-2F7D-633E-A7C877AE79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48293" y="76430"/>
            <a:ext cx="853046" cy="853391"/>
          </a:xfrm>
          <a:prstGeom prst="rect">
            <a:avLst/>
          </a:prstGeom>
        </p:spPr>
      </p:pic>
      <p:sp>
        <p:nvSpPr>
          <p:cNvPr id="9" name="Title 8">
            <a:extLst>
              <a:ext uri="{FF2B5EF4-FFF2-40B4-BE49-F238E27FC236}">
                <a16:creationId xmlns:a16="http://schemas.microsoft.com/office/drawing/2014/main" id="{1BFEA2E6-D047-4E17-CBE6-D496270AB7F3}"/>
              </a:ext>
            </a:extLst>
          </p:cNvPr>
          <p:cNvSpPr>
            <a:spLocks noGrp="1"/>
          </p:cNvSpPr>
          <p:nvPr>
            <p:ph type="title"/>
          </p:nvPr>
        </p:nvSpPr>
        <p:spPr>
          <a:xfrm>
            <a:off x="366346" y="137677"/>
            <a:ext cx="10770355" cy="728598"/>
          </a:xfrm>
          <a:prstGeom prst="rect">
            <a:avLst/>
          </a:prstGeom>
        </p:spPr>
        <p:txBody>
          <a:bodyPr anchor="ctr"/>
          <a:lstStyle>
            <a:lvl1pPr>
              <a:defRPr sz="2800" b="1">
                <a:solidFill>
                  <a:schemeClr val="bg1"/>
                </a:solidFill>
              </a:defRPr>
            </a:lvl1pPr>
          </a:lstStyle>
          <a:p>
            <a:r>
              <a:rPr lang="en-US"/>
              <a:t>Click to edit Master title style</a:t>
            </a:r>
          </a:p>
        </p:txBody>
      </p:sp>
      <p:sp>
        <p:nvSpPr>
          <p:cNvPr id="10" name="Text Placeholder 17">
            <a:extLst>
              <a:ext uri="{FF2B5EF4-FFF2-40B4-BE49-F238E27FC236}">
                <a16:creationId xmlns:a16="http://schemas.microsoft.com/office/drawing/2014/main" id="{C61CA317-85C2-46BB-40AC-EA027EBA1621}"/>
              </a:ext>
            </a:extLst>
          </p:cNvPr>
          <p:cNvSpPr>
            <a:spLocks noGrp="1"/>
          </p:cNvSpPr>
          <p:nvPr>
            <p:ph type="body" sz="quarter" idx="10"/>
          </p:nvPr>
        </p:nvSpPr>
        <p:spPr>
          <a:xfrm>
            <a:off x="366346" y="1141629"/>
            <a:ext cx="11305194" cy="376620"/>
          </a:xfrm>
          <a:prstGeom prst="rect">
            <a:avLst/>
          </a:prstGeom>
        </p:spPr>
        <p:txBody>
          <a:bodyPr/>
          <a:lstStyle>
            <a:lvl1pPr algn="l">
              <a:buNone/>
              <a:defRPr sz="2000" b="1" i="1">
                <a:solidFill>
                  <a:srgbClr val="14558F"/>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 name="Content Placeholder 5">
            <a:extLst>
              <a:ext uri="{FF2B5EF4-FFF2-40B4-BE49-F238E27FC236}">
                <a16:creationId xmlns:a16="http://schemas.microsoft.com/office/drawing/2014/main" id="{22455712-7227-E0CD-E929-74D7271509C8}"/>
              </a:ext>
            </a:extLst>
          </p:cNvPr>
          <p:cNvSpPr>
            <a:spLocks noGrp="1"/>
          </p:cNvSpPr>
          <p:nvPr>
            <p:ph sz="quarter" idx="11"/>
          </p:nvPr>
        </p:nvSpPr>
        <p:spPr>
          <a:xfrm>
            <a:off x="366713" y="1655763"/>
            <a:ext cx="11304587" cy="4779962"/>
          </a:xfrm>
          <a:prstGeom prst="rect">
            <a:avLst/>
          </a:prstGeom>
        </p:spPr>
        <p:txBody>
          <a:bodyPr/>
          <a:lstStyle>
            <a:lvl1pPr>
              <a:buFont typeface="Wingdings" panose="05000000000000000000" pitchFamily="2" charset="2"/>
              <a:buChar char="§"/>
              <a:defRPr sz="2400"/>
            </a:lvl1pPr>
            <a:lvl2pPr>
              <a:buFont typeface="Wingdings" panose="05000000000000000000" pitchFamily="2" charset="2"/>
              <a:buChar char="§"/>
              <a:defRPr sz="2000"/>
            </a:lvl2pPr>
            <a:lvl3pPr>
              <a:buFont typeface="Wingdings" panose="05000000000000000000" pitchFamily="2" charset="2"/>
              <a:buChar char="§"/>
              <a:defRPr sz="1800"/>
            </a:lvl3pPr>
            <a:lvl4pPr>
              <a:buFont typeface="Wingdings" panose="05000000000000000000" pitchFamily="2" charset="2"/>
              <a:buChar char="§"/>
              <a:defRPr sz="1600"/>
            </a:lvl4pPr>
            <a:lvl5pPr>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69325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F20DF4-2614-7F5A-76D3-4F3EABFDBF30}"/>
              </a:ext>
            </a:extLst>
          </p:cNvPr>
          <p:cNvSpPr/>
          <p:nvPr userDrawn="1"/>
        </p:nvSpPr>
        <p:spPr>
          <a:xfrm>
            <a:off x="0" y="0"/>
            <a:ext cx="7278624" cy="6858000"/>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accent1"/>
              </a:solidFill>
            </a:endParaRPr>
          </a:p>
        </p:txBody>
      </p:sp>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476964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a:xfrm>
            <a:off x="550800" y="5187276"/>
            <a:ext cx="6173979"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1400" dirty="0">
                <a:solidFill>
                  <a:schemeClr val="accent1"/>
                </a:solidFill>
              </a:defRPr>
            </a:lvl1pPr>
          </a:lstStyle>
          <a:p>
            <a:pPr marL="228600" lvl="0" indent="-228600"/>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551941" y="4769667"/>
            <a:ext cx="6173979"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2000" dirty="0">
                <a:solidFill>
                  <a:schemeClr val="accent1"/>
                </a:solidFill>
              </a:defRPr>
            </a:lvl1pPr>
          </a:lstStyle>
          <a:p>
            <a:pPr marL="228600" lvl="0" indent="-228600"/>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a:xfrm>
            <a:off x="551941" y="3294404"/>
            <a:ext cx="6173979" cy="135421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ctr">
              <a:defRPr lang="en-US" sz="4400" dirty="0">
                <a:solidFill>
                  <a:schemeClr val="accent1"/>
                </a:solidFill>
              </a:defRPr>
            </a:lvl1pPr>
          </a:lstStyle>
          <a:p>
            <a:pPr lvl="0"/>
            <a:r>
              <a:rPr lang="en-US"/>
              <a:t>Click to edit Master title style</a:t>
            </a:r>
          </a:p>
        </p:txBody>
      </p:sp>
      <p:pic>
        <p:nvPicPr>
          <p:cNvPr id="6" name="Picture 5">
            <a:extLst>
              <a:ext uri="{FF2B5EF4-FFF2-40B4-BE49-F238E27FC236}">
                <a16:creationId xmlns:a16="http://schemas.microsoft.com/office/drawing/2014/main" id="{A63D0C57-9906-930F-C061-20C2B9697510}"/>
              </a:ext>
            </a:extLst>
          </p:cNvPr>
          <p:cNvPicPr>
            <a:picLocks noChangeAspect="1"/>
          </p:cNvPicPr>
          <p:nvPr userDrawn="1"/>
        </p:nvPicPr>
        <p:blipFill>
          <a:blip r:embed="rId9"/>
          <a:stretch>
            <a:fillRect/>
          </a:stretch>
        </p:blipFill>
        <p:spPr>
          <a:xfrm>
            <a:off x="7278624" y="0"/>
            <a:ext cx="4913376" cy="6858000"/>
          </a:xfrm>
          <a:prstGeom prst="rect">
            <a:avLst/>
          </a:prstGeom>
        </p:spPr>
      </p:pic>
      <p:sp>
        <p:nvSpPr>
          <p:cNvPr id="9" name="Rectangle 8">
            <a:extLst>
              <a:ext uri="{FF2B5EF4-FFF2-40B4-BE49-F238E27FC236}">
                <a16:creationId xmlns:a16="http://schemas.microsoft.com/office/drawing/2014/main" id="{4EBEE662-E0B9-4C09-C8E8-14A38A24A3E8}"/>
              </a:ext>
            </a:extLst>
          </p:cNvPr>
          <p:cNvSpPr/>
          <p:nvPr userDrawn="1"/>
        </p:nvSpPr>
        <p:spPr>
          <a:xfrm>
            <a:off x="595" y="6647644"/>
            <a:ext cx="7234827" cy="246221"/>
          </a:xfrm>
          <a:prstGeom prst="rect">
            <a:avLst/>
          </a:prstGeom>
        </p:spPr>
        <p:txBody>
          <a:bodyPr wrap="square">
            <a:spAutoFit/>
          </a:bodyPr>
          <a:lstStyle/>
          <a:p>
            <a:pPr algn="ctr"/>
            <a:r>
              <a:rPr lang="en-US" sz="1000">
                <a:solidFill>
                  <a:schemeClr val="tx1"/>
                </a:solidFill>
                <a:effectLst/>
                <a:latin typeface="+mn-lt"/>
              </a:rPr>
              <a:t>CONFIDENTIAL DRAFT: FOR POLICY DEVELOPMENT PURPOSES</a:t>
            </a:r>
          </a:p>
        </p:txBody>
      </p:sp>
      <p:pic>
        <p:nvPicPr>
          <p:cNvPr id="10" name="Picture 2" descr="Seal of Massachusetts - Wikipedia">
            <a:extLst>
              <a:ext uri="{FF2B5EF4-FFF2-40B4-BE49-F238E27FC236}">
                <a16:creationId xmlns:a16="http://schemas.microsoft.com/office/drawing/2014/main" id="{240B148E-504A-11A8-DFC1-2E317A8ED152}"/>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91930" y="895739"/>
            <a:ext cx="1353127" cy="135277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1F4C31E0-FE61-6220-BFB9-B1E9B7A0E32D}"/>
              </a:ext>
            </a:extLst>
          </p:cNvPr>
          <p:cNvCxnSpPr/>
          <p:nvPr userDrawn="1"/>
        </p:nvCxnSpPr>
        <p:spPr>
          <a:xfrm>
            <a:off x="2211353" y="914236"/>
            <a:ext cx="0" cy="1334278"/>
          </a:xfrm>
          <a:prstGeom prst="line">
            <a:avLst/>
          </a:prstGeom>
          <a:ln w="571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40EB922-D971-A4F7-34F9-8EF47A437A1F}"/>
              </a:ext>
            </a:extLst>
          </p:cNvPr>
          <p:cNvSpPr txBox="1"/>
          <p:nvPr userDrawn="1"/>
        </p:nvSpPr>
        <p:spPr>
          <a:xfrm>
            <a:off x="2464027" y="1100360"/>
            <a:ext cx="3778900" cy="326823"/>
          </a:xfrm>
          <a:prstGeom prst="rect">
            <a:avLst/>
          </a:prstGeom>
          <a:ln w="6350">
            <a:noFill/>
            <a:miter lim="800000"/>
          </a:ln>
        </p:spPr>
        <p:txBody>
          <a:bodyPr vert="horz" wrap="none" lIns="0" tIns="0" rIns="0" bIns="0" rtlCol="0">
            <a:noAutofit/>
          </a:bodyPr>
          <a:lstStyle/>
          <a:p>
            <a:pPr algn="l">
              <a:spcBef>
                <a:spcPts val="300"/>
              </a:spcBef>
              <a:spcAft>
                <a:spcPts val="300"/>
              </a:spcAft>
              <a:buNone/>
            </a:pPr>
            <a:r>
              <a:rPr lang="en-US" sz="2000" b="1">
                <a:solidFill>
                  <a:schemeClr val="accent1"/>
                </a:solidFill>
              </a:rPr>
              <a:t>Commonwealth of Massachusetts</a:t>
            </a:r>
          </a:p>
        </p:txBody>
      </p:sp>
      <p:sp>
        <p:nvSpPr>
          <p:cNvPr id="14" name="TextBox 13">
            <a:extLst>
              <a:ext uri="{FF2B5EF4-FFF2-40B4-BE49-F238E27FC236}">
                <a16:creationId xmlns:a16="http://schemas.microsoft.com/office/drawing/2014/main" id="{255A5555-129C-09F4-91DC-889097E4247D}"/>
              </a:ext>
            </a:extLst>
          </p:cNvPr>
          <p:cNvSpPr txBox="1"/>
          <p:nvPr userDrawn="1"/>
        </p:nvSpPr>
        <p:spPr>
          <a:xfrm>
            <a:off x="2477650" y="1503684"/>
            <a:ext cx="4161455" cy="744830"/>
          </a:xfrm>
          <a:prstGeom prst="rect">
            <a:avLst/>
          </a:prstGeom>
          <a:ln w="6350">
            <a:noFill/>
            <a:miter lim="800000"/>
          </a:ln>
        </p:spPr>
        <p:txBody>
          <a:bodyPr vert="horz" wrap="none" lIns="0" tIns="0" rIns="0" bIns="0" rtlCol="0">
            <a:noAutofit/>
          </a:bodyPr>
          <a:lstStyle/>
          <a:p>
            <a:pPr algn="l">
              <a:spcBef>
                <a:spcPts val="0"/>
              </a:spcBef>
              <a:spcAft>
                <a:spcPts val="0"/>
              </a:spcAft>
              <a:buNone/>
            </a:pPr>
            <a:r>
              <a:rPr lang="en-US" sz="1600" b="1">
                <a:solidFill>
                  <a:schemeClr val="accent1"/>
                </a:solidFill>
              </a:rPr>
              <a:t>Executive Office for </a:t>
            </a:r>
          </a:p>
          <a:p>
            <a:pPr algn="l">
              <a:spcBef>
                <a:spcPts val="0"/>
              </a:spcBef>
              <a:spcAft>
                <a:spcPts val="0"/>
              </a:spcAft>
              <a:buNone/>
            </a:pPr>
            <a:r>
              <a:rPr lang="en-US" sz="1600" b="1">
                <a:solidFill>
                  <a:schemeClr val="accent1"/>
                </a:solidFill>
              </a:rPr>
              <a:t>Administration and Finance</a:t>
            </a:r>
          </a:p>
        </p:txBody>
      </p:sp>
    </p:spTree>
    <p:extLst>
      <p:ext uri="{BB962C8B-B14F-4D97-AF65-F5344CB8AC3E}">
        <p14:creationId xmlns:p14="http://schemas.microsoft.com/office/powerpoint/2010/main" val="32021744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CFBF15-1051-FCF6-43DD-23A96E7E4983}"/>
              </a:ext>
            </a:extLst>
          </p:cNvPr>
          <p:cNvSpPr/>
          <p:nvPr userDrawn="1"/>
        </p:nvSpPr>
        <p:spPr>
          <a:xfrm>
            <a:off x="596" y="0"/>
            <a:ext cx="12191404" cy="6858000"/>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476964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3"/>
            </p:custDataLst>
          </p:nvPr>
        </p:nvSpPr>
        <p:spPr>
          <a:xfrm>
            <a:off x="2893929" y="3454055"/>
            <a:ext cx="8181508"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2000" dirty="0">
                <a:solidFill>
                  <a:schemeClr val="accent1"/>
                </a:solidFill>
              </a:defRPr>
            </a:lvl1pPr>
          </a:lstStyle>
          <a:p>
            <a:pPr marL="228600" lvl="0" indent="-228600"/>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4"/>
            </p:custDataLst>
          </p:nvPr>
        </p:nvSpPr>
        <p:spPr>
          <a:xfrm>
            <a:off x="2893929" y="2655901"/>
            <a:ext cx="8181508"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ctr">
              <a:defRPr lang="en-US" sz="4400" dirty="0">
                <a:solidFill>
                  <a:schemeClr val="accent1"/>
                </a:solidFill>
              </a:defRPr>
            </a:lvl1pPr>
          </a:lstStyle>
          <a:p>
            <a:pPr lvl="0"/>
            <a:r>
              <a:rPr lang="en-US"/>
              <a:t>Click to edit Master title style</a:t>
            </a:r>
          </a:p>
        </p:txBody>
      </p:sp>
      <p:pic>
        <p:nvPicPr>
          <p:cNvPr id="10" name="Picture 2" descr="Seal of Massachusetts - Wikipedia">
            <a:extLst>
              <a:ext uri="{FF2B5EF4-FFF2-40B4-BE49-F238E27FC236}">
                <a16:creationId xmlns:a16="http://schemas.microsoft.com/office/drawing/2014/main" id="{240B148E-504A-11A8-DFC1-2E317A8ED152}"/>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498623" y="2305359"/>
            <a:ext cx="1778045" cy="177758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a:extLst>
              <a:ext uri="{FF2B5EF4-FFF2-40B4-BE49-F238E27FC236}">
                <a16:creationId xmlns:a16="http://schemas.microsoft.com/office/drawing/2014/main" id="{A4EEE50B-DE53-0267-B987-86DDCD5611E6}"/>
              </a:ext>
            </a:extLst>
          </p:cNvPr>
          <p:cNvSpPr>
            <a:spLocks noChangeArrowheads="1"/>
          </p:cNvSpPr>
          <p:nvPr userDrawn="1">
            <p:custDataLst>
              <p:tags r:id="rId5"/>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5" name="Rectangle 4">
            <a:extLst>
              <a:ext uri="{FF2B5EF4-FFF2-40B4-BE49-F238E27FC236}">
                <a16:creationId xmlns:a16="http://schemas.microsoft.com/office/drawing/2014/main" id="{269F6AF4-BB84-D52F-3854-7EB18558F688}"/>
              </a:ext>
            </a:extLst>
          </p:cNvPr>
          <p:cNvSpPr/>
          <p:nvPr userDrawn="1"/>
        </p:nvSpPr>
        <p:spPr>
          <a:xfrm>
            <a:off x="595" y="6684968"/>
            <a:ext cx="7234827" cy="215444"/>
          </a:xfrm>
          <a:prstGeom prst="rect">
            <a:avLst/>
          </a:prstGeom>
        </p:spPr>
        <p:txBody>
          <a:bodyPr wrap="square">
            <a:spAutoFit/>
          </a:bodyPr>
          <a:lstStyle/>
          <a:p>
            <a:pPr algn="ctr"/>
            <a:r>
              <a:rPr lang="en-US" sz="800">
                <a:solidFill>
                  <a:schemeClr val="bg1"/>
                </a:solidFill>
                <a:effectLst/>
                <a:latin typeface="+mn-lt"/>
              </a:rPr>
              <a:t>DRAFT: FOR POLICY DEVELOPMENT PURPOSES</a:t>
            </a:r>
          </a:p>
        </p:txBody>
      </p:sp>
      <p:sp>
        <p:nvSpPr>
          <p:cNvPr id="6" name="Rectangle 5">
            <a:extLst>
              <a:ext uri="{FF2B5EF4-FFF2-40B4-BE49-F238E27FC236}">
                <a16:creationId xmlns:a16="http://schemas.microsoft.com/office/drawing/2014/main" id="{B102EEAA-71BC-15B9-43A5-559F052B0116}"/>
              </a:ext>
            </a:extLst>
          </p:cNvPr>
          <p:cNvSpPr/>
          <p:nvPr userDrawn="1"/>
        </p:nvSpPr>
        <p:spPr>
          <a:xfrm>
            <a:off x="2501202" y="6628983"/>
            <a:ext cx="7234827" cy="246221"/>
          </a:xfrm>
          <a:prstGeom prst="rect">
            <a:avLst/>
          </a:prstGeom>
        </p:spPr>
        <p:txBody>
          <a:bodyPr wrap="square">
            <a:spAutoFit/>
          </a:bodyPr>
          <a:lstStyle/>
          <a:p>
            <a:pPr algn="ctr"/>
            <a:r>
              <a:rPr lang="en-US" sz="1000" dirty="0">
                <a:solidFill>
                  <a:schemeClr val="tx1"/>
                </a:solidFill>
                <a:effectLst/>
                <a:latin typeface="+mn-lt"/>
              </a:rPr>
              <a:t>This presentation is for informational purposes only. For legal advice, please contact an attorney.</a:t>
            </a:r>
          </a:p>
        </p:txBody>
      </p:sp>
      <p:cxnSp>
        <p:nvCxnSpPr>
          <p:cNvPr id="9" name="Straight Connector 8">
            <a:extLst>
              <a:ext uri="{FF2B5EF4-FFF2-40B4-BE49-F238E27FC236}">
                <a16:creationId xmlns:a16="http://schemas.microsoft.com/office/drawing/2014/main" id="{DDC07408-8552-DE7C-EE84-27BD15DAEB34}"/>
              </a:ext>
            </a:extLst>
          </p:cNvPr>
          <p:cNvCxnSpPr>
            <a:cxnSpLocks/>
          </p:cNvCxnSpPr>
          <p:nvPr userDrawn="1"/>
        </p:nvCxnSpPr>
        <p:spPr>
          <a:xfrm>
            <a:off x="2613273" y="1000662"/>
            <a:ext cx="0" cy="4873925"/>
          </a:xfrm>
          <a:prstGeom prst="line">
            <a:avLst/>
          </a:prstGeom>
          <a:ln w="571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0045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mp; Subtitle Only">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7" name="Text Placeholder 12">
            <a:extLst>
              <a:ext uri="{FF2B5EF4-FFF2-40B4-BE49-F238E27FC236}">
                <a16:creationId xmlns:a16="http://schemas.microsoft.com/office/drawing/2014/main" id="{0E5C6D73-C03E-A17A-DB6A-E78B3DA81804}"/>
              </a:ext>
            </a:extLst>
          </p:cNvPr>
          <p:cNvSpPr>
            <a:spLocks noGrp="1"/>
          </p:cNvSpPr>
          <p:nvPr>
            <p:ph type="body" sz="quarter" idx="12"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4" name="Slide Number">
            <a:extLst>
              <a:ext uri="{FF2B5EF4-FFF2-40B4-BE49-F238E27FC236}">
                <a16:creationId xmlns:a16="http://schemas.microsoft.com/office/drawing/2014/main" id="{33518322-8913-5D27-9601-BFE9BEFB4AB3}"/>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14024406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4" name="Slide Number">
            <a:extLst>
              <a:ext uri="{FF2B5EF4-FFF2-40B4-BE49-F238E27FC236}">
                <a16:creationId xmlns:a16="http://schemas.microsoft.com/office/drawing/2014/main" id="{323EB21B-95AA-2B4C-9134-1269A575FFFE}"/>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46688942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10" name="Content Placeholder 9">
            <a:extLst>
              <a:ext uri="{FF2B5EF4-FFF2-40B4-BE49-F238E27FC236}">
                <a16:creationId xmlns:a16="http://schemas.microsoft.com/office/drawing/2014/main" id="{5264D26E-6FA9-ED28-5A65-6241195C2D89}"/>
              </a:ext>
            </a:extLst>
          </p:cNvPr>
          <p:cNvSpPr>
            <a:spLocks noGrp="1"/>
          </p:cNvSpPr>
          <p:nvPr>
            <p:ph sz="quarter" idx="11"/>
          </p:nvPr>
        </p:nvSpPr>
        <p:spPr>
          <a:xfrm>
            <a:off x="554037" y="1514475"/>
            <a:ext cx="11082528"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B2E21AFB-10B9-74DC-B192-87E6947FA258}"/>
              </a:ext>
            </a:extLst>
          </p:cNvPr>
          <p:cNvSpPr>
            <a:spLocks noGrp="1"/>
          </p:cNvSpPr>
          <p:nvPr>
            <p:ph type="body" sz="quarter" idx="12"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4" name="Slide Number">
            <a:extLst>
              <a:ext uri="{FF2B5EF4-FFF2-40B4-BE49-F238E27FC236}">
                <a16:creationId xmlns:a16="http://schemas.microsoft.com/office/drawing/2014/main" id="{FDB5644E-EE7D-06EC-1B37-CA063FC4E5E3}"/>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15854385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Subtitle, and Two Conten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10" name="Content Placeholder 9">
            <a:extLst>
              <a:ext uri="{FF2B5EF4-FFF2-40B4-BE49-F238E27FC236}">
                <a16:creationId xmlns:a16="http://schemas.microsoft.com/office/drawing/2014/main" id="{5264D26E-6FA9-ED28-5A65-6241195C2D89}"/>
              </a:ext>
            </a:extLst>
          </p:cNvPr>
          <p:cNvSpPr>
            <a:spLocks noGrp="1"/>
          </p:cNvSpPr>
          <p:nvPr>
            <p:ph sz="quarter" idx="11"/>
          </p:nvPr>
        </p:nvSpPr>
        <p:spPr>
          <a:xfrm>
            <a:off x="554735" y="1514475"/>
            <a:ext cx="5438775"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9">
            <a:extLst>
              <a:ext uri="{FF2B5EF4-FFF2-40B4-BE49-F238E27FC236}">
                <a16:creationId xmlns:a16="http://schemas.microsoft.com/office/drawing/2014/main" id="{D3CB03F8-3FD8-C7CD-0FF1-0432A52AACA4}"/>
              </a:ext>
            </a:extLst>
          </p:cNvPr>
          <p:cNvSpPr>
            <a:spLocks noGrp="1"/>
          </p:cNvSpPr>
          <p:nvPr>
            <p:ph sz="quarter" idx="12"/>
          </p:nvPr>
        </p:nvSpPr>
        <p:spPr>
          <a:xfrm>
            <a:off x="6198489" y="1514475"/>
            <a:ext cx="5438775"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2">
            <a:extLst>
              <a:ext uri="{FF2B5EF4-FFF2-40B4-BE49-F238E27FC236}">
                <a16:creationId xmlns:a16="http://schemas.microsoft.com/office/drawing/2014/main" id="{454CE8EF-B3B7-CDFC-9AF7-EE2F780B20D5}"/>
              </a:ext>
            </a:extLst>
          </p:cNvPr>
          <p:cNvSpPr>
            <a:spLocks noGrp="1"/>
          </p:cNvSpPr>
          <p:nvPr>
            <p:ph type="body" sz="quarter" idx="13"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7" name="Slide Number">
            <a:extLst>
              <a:ext uri="{FF2B5EF4-FFF2-40B4-BE49-F238E27FC236}">
                <a16:creationId xmlns:a16="http://schemas.microsoft.com/office/drawing/2014/main" id="{8824416D-AFE6-08A7-E4B9-0CFE919218ED}"/>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356931393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14820009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92" imgH="591" progId="TCLayout.ActiveDocument.1">
                  <p:embed/>
                </p:oleObj>
              </mc:Choice>
              <mc:Fallback>
                <p:oleObj name="think-cell Slide" r:id="rId5"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5. Source" hidden="1">
            <a:extLst>
              <a:ext uri="{FF2B5EF4-FFF2-40B4-BE49-F238E27FC236}">
                <a16:creationId xmlns:a16="http://schemas.microsoft.com/office/drawing/2014/main" id="{09F9A864-CDB7-4063-BBF8-591908AA18D0}"/>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6" name="Picture 2" descr="Seal of Massachusetts - Wikipedia">
            <a:extLst>
              <a:ext uri="{FF2B5EF4-FFF2-40B4-BE49-F238E27FC236}">
                <a16:creationId xmlns:a16="http://schemas.microsoft.com/office/drawing/2014/main" id="{80C093E0-C817-4F0A-A377-B08ED9F22A4C}"/>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1271380" y="65317"/>
            <a:ext cx="845972" cy="84575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6FEA18E0-1522-4828-8480-B579AE6296EB}"/>
              </a:ext>
            </a:extLst>
          </p:cNvPr>
          <p:cNvSpPr/>
          <p:nvPr userDrawn="1"/>
        </p:nvSpPr>
        <p:spPr>
          <a:xfrm>
            <a:off x="2501202" y="6619652"/>
            <a:ext cx="7234827" cy="246221"/>
          </a:xfrm>
          <a:prstGeom prst="rect">
            <a:avLst/>
          </a:prstGeom>
        </p:spPr>
        <p:txBody>
          <a:bodyPr wrap="square">
            <a:spAutoFit/>
          </a:bodyPr>
          <a:lstStyle/>
          <a:p>
            <a:pPr algn="ctr"/>
            <a:r>
              <a:rPr lang="en-US" sz="1000" dirty="0">
                <a:solidFill>
                  <a:schemeClr val="tx1"/>
                </a:solidFill>
                <a:effectLst/>
                <a:latin typeface="+mn-lt"/>
              </a:rPr>
              <a:t>This presentation is for informational purposes only. For legal advice, please contact an attorney.</a:t>
            </a:r>
          </a:p>
        </p:txBody>
      </p:sp>
      <p:sp>
        <p:nvSpPr>
          <p:cNvPr id="3" name="Slide Number">
            <a:extLst>
              <a:ext uri="{FF2B5EF4-FFF2-40B4-BE49-F238E27FC236}">
                <a16:creationId xmlns:a16="http://schemas.microsoft.com/office/drawing/2014/main" id="{4A14795E-7C1B-5C31-ACF6-1E34D7B703C2}"/>
              </a:ext>
            </a:extLst>
          </p:cNvPr>
          <p:cNvSpPr>
            <a:spLocks noChangeArrowheads="1"/>
          </p:cNvSpPr>
          <p:nvPr userDrawn="1">
            <p:custDataLst>
              <p:tags r:id="rId3"/>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2067411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2608"/>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043"/>
            </a:lvl1pPr>
            <a:lvl2pPr marL="198721" indent="0" algn="ctr">
              <a:buNone/>
              <a:defRPr sz="869"/>
            </a:lvl2pPr>
            <a:lvl3pPr marL="397442" indent="0" algn="ctr">
              <a:buNone/>
              <a:defRPr sz="783"/>
            </a:lvl3pPr>
            <a:lvl4pPr marL="596163" indent="0" algn="ctr">
              <a:buNone/>
              <a:defRPr sz="695"/>
            </a:lvl4pPr>
            <a:lvl5pPr marL="794883" indent="0" algn="ctr">
              <a:buNone/>
              <a:defRPr sz="695"/>
            </a:lvl5pPr>
            <a:lvl6pPr marL="993604" indent="0" algn="ctr">
              <a:buNone/>
              <a:defRPr sz="695"/>
            </a:lvl6pPr>
            <a:lvl7pPr marL="1192325" indent="0" algn="ctr">
              <a:buNone/>
              <a:defRPr sz="695"/>
            </a:lvl7pPr>
            <a:lvl8pPr marL="1391046" indent="0" algn="ctr">
              <a:buNone/>
              <a:defRPr sz="695"/>
            </a:lvl8pPr>
            <a:lvl9pPr marL="1589767" indent="0" algn="ctr">
              <a:buNone/>
              <a:defRPr sz="695"/>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This presentation is for informational purposes only. For legal advice, please contact an attorney</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9251244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0B8D04-682E-43A0-B0F9-92984890B061}"/>
              </a:ext>
            </a:extLst>
          </p:cNvPr>
          <p:cNvSpPr>
            <a:spLocks noGrp="1"/>
          </p:cNvSpPr>
          <p:nvPr>
            <p:ph idx="1"/>
          </p:nvPr>
        </p:nvSpPr>
        <p:spPr>
          <a:xfrm>
            <a:off x="838200" y="1293962"/>
            <a:ext cx="10515600" cy="4883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4">
            <a:extLst>
              <a:ext uri="{FF2B5EF4-FFF2-40B4-BE49-F238E27FC236}">
                <a16:creationId xmlns:a16="http://schemas.microsoft.com/office/drawing/2014/main" id="{3ED335DC-F84E-CC7A-DF16-21A5B6E54DAA}"/>
              </a:ext>
            </a:extLst>
          </p:cNvPr>
          <p:cNvSpPr>
            <a:spLocks noGrp="1"/>
          </p:cNvSpPr>
          <p:nvPr>
            <p:ph type="title"/>
          </p:nvPr>
        </p:nvSpPr>
        <p:spPr>
          <a:xfrm>
            <a:off x="139700" y="166487"/>
            <a:ext cx="10515600" cy="650875"/>
          </a:xfrm>
          <a:prstGeom prst="rect">
            <a:avLst/>
          </a:prstGeom>
        </p:spPr>
        <p:txBody>
          <a:bodyPr anchor="ctr"/>
          <a:lstStyle>
            <a:lvl1pPr>
              <a:defRPr sz="2800">
                <a:solidFill>
                  <a:schemeClr val="bg1"/>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106FF48C-67ED-ECED-D1B0-CEE24A07FAFC}"/>
              </a:ext>
            </a:extLst>
          </p:cNvPr>
          <p:cNvSpPr>
            <a:spLocks noGrp="1"/>
          </p:cNvSpPr>
          <p:nvPr>
            <p:ph type="sldNum" sz="quarter" idx="4"/>
          </p:nvPr>
        </p:nvSpPr>
        <p:spPr>
          <a:xfrm>
            <a:off x="9283700" y="6356350"/>
            <a:ext cx="2743200" cy="365125"/>
          </a:xfrm>
          <a:prstGeom prst="rect">
            <a:avLst/>
          </a:prstGeom>
        </p:spPr>
        <p:txBody>
          <a:bodyPr vert="horz" lIns="91440" tIns="45720" rIns="91440" bIns="45720" rtlCol="0" anchor="ctr"/>
          <a:lstStyle>
            <a:lvl1pPr algn="r">
              <a:defRPr sz="1200">
                <a:solidFill>
                  <a:schemeClr val="bg1">
                    <a:lumMod val="65000"/>
                  </a:schemeClr>
                </a:solidFill>
                <a:latin typeface="Gill Sans MT" panose="020B0502020104020203" pitchFamily="34" charset="0"/>
              </a:defRPr>
            </a:lvl1pPr>
          </a:lstStyle>
          <a:p>
            <a:fld id="{25587240-FD87-41CB-9A0D-E147AFF8EA85}" type="slidenum">
              <a:rPr lang="en-US" smtClean="0"/>
              <a:pPr/>
              <a:t>‹#›</a:t>
            </a:fld>
            <a:endParaRPr lang="en-US"/>
          </a:p>
        </p:txBody>
      </p:sp>
      <p:sp>
        <p:nvSpPr>
          <p:cNvPr id="6" name="Footer Placeholder 2">
            <a:extLst>
              <a:ext uri="{FF2B5EF4-FFF2-40B4-BE49-F238E27FC236}">
                <a16:creationId xmlns:a16="http://schemas.microsoft.com/office/drawing/2014/main" id="{5ED8B51E-5D06-2B19-531C-85447ACA1B79}"/>
              </a:ext>
            </a:extLst>
          </p:cNvPr>
          <p:cNvSpPr>
            <a:spLocks noGrp="1"/>
          </p:cNvSpPr>
          <p:nvPr>
            <p:ph type="ftr" sz="quarter" idx="3"/>
          </p:nvPr>
        </p:nvSpPr>
        <p:spPr>
          <a:xfrm>
            <a:off x="4038600" y="6356350"/>
            <a:ext cx="4114800" cy="365125"/>
          </a:xfrm>
          <a:prstGeom prst="rect">
            <a:avLst/>
          </a:prstGeom>
        </p:spPr>
        <p:txBody>
          <a:bodyPr anchor="ctr"/>
          <a:lstStyle>
            <a:lvl1pPr algn="ctr">
              <a:defRPr sz="1200">
                <a:solidFill>
                  <a:schemeClr val="bg1">
                    <a:lumMod val="65000"/>
                  </a:schemeClr>
                </a:solidFill>
                <a:latin typeface="Gill Sans MT" panose="020B0502020104020203" pitchFamily="34" charset="0"/>
              </a:defRPr>
            </a:lvl1pPr>
          </a:lstStyle>
          <a:p>
            <a:r>
              <a:rPr lang="en-US"/>
              <a:t>This presentation is for informational purposes only. For legal advice, please contact an attorney</a:t>
            </a:r>
          </a:p>
        </p:txBody>
      </p:sp>
    </p:spTree>
    <p:extLst>
      <p:ext uri="{BB962C8B-B14F-4D97-AF65-F5344CB8AC3E}">
        <p14:creationId xmlns:p14="http://schemas.microsoft.com/office/powerpoint/2010/main" val="145187175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tandard Layout 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750BA6-3BD3-43D4-92C6-A1A38869B2D7}"/>
              </a:ext>
            </a:extLst>
          </p:cNvPr>
          <p:cNvSpPr>
            <a:spLocks noGrp="1"/>
          </p:cNvSpPr>
          <p:nvPr>
            <p:ph type="title"/>
          </p:nvPr>
        </p:nvSpPr>
        <p:spPr/>
        <p:txBody>
          <a:bodyPr/>
          <a:lstStyle/>
          <a:p>
            <a:r>
              <a:rPr lang="de-DE"/>
              <a:t>Mastertitelformat bearbeiten</a:t>
            </a:r>
          </a:p>
        </p:txBody>
      </p:sp>
      <p:sp>
        <p:nvSpPr>
          <p:cNvPr id="3" name="Foliennummernplatzhalter 2">
            <a:extLst>
              <a:ext uri="{FF2B5EF4-FFF2-40B4-BE49-F238E27FC236}">
                <a16:creationId xmlns:a16="http://schemas.microsoft.com/office/drawing/2014/main" id="{1CEEAADB-4671-465D-AE09-CF767FAB5707}"/>
              </a:ext>
            </a:extLst>
          </p:cNvPr>
          <p:cNvSpPr>
            <a:spLocks noGrp="1"/>
          </p:cNvSpPr>
          <p:nvPr>
            <p:ph type="sldNum" sz="quarter" idx="10"/>
          </p:nvPr>
        </p:nvSpPr>
        <p:spPr/>
        <p:txBody>
          <a:bodyPr/>
          <a:lstStyle/>
          <a:p>
            <a:pPr algn="r" defTabSz="228600">
              <a:spcAft>
                <a:spcPts val="1200"/>
              </a:spcAft>
            </a:pPr>
            <a:fld id="{CC9E6EB9-168E-4914-8CC7-2E853AFB4F1B}" type="slidenum">
              <a:rPr lang="en-US" smtClean="0"/>
              <a:pPr algn="r" defTabSz="228600">
                <a:spcAft>
                  <a:spcPts val="1200"/>
                </a:spcAft>
              </a:pPr>
              <a:t>‹#›</a:t>
            </a:fld>
            <a:endParaRPr lang="en-US"/>
          </a:p>
        </p:txBody>
      </p:sp>
    </p:spTree>
    <p:extLst>
      <p:ext uri="{BB962C8B-B14F-4D97-AF65-F5344CB8AC3E}">
        <p14:creationId xmlns:p14="http://schemas.microsoft.com/office/powerpoint/2010/main" val="25951172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1_Title Slide">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977268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4_Title Only">
    <p:spTree>
      <p:nvGrpSpPr>
        <p:cNvPr id="1" name=""/>
        <p:cNvGrpSpPr/>
        <p:nvPr/>
      </p:nvGrpSpPr>
      <p:grpSpPr>
        <a:xfrm>
          <a:off x="0" y="0"/>
          <a:ext cx="0" cy="0"/>
          <a:chOff x="0" y="0"/>
          <a:chExt cx="0" cy="0"/>
        </a:xfrm>
      </p:grpSpPr>
      <p:pic>
        <p:nvPicPr>
          <p:cNvPr id="4" name="Picture 3" descr="A picture containing emblem, symbol, logo, text&#10;&#10;Description automatically generated">
            <a:extLst>
              <a:ext uri="{FF2B5EF4-FFF2-40B4-BE49-F238E27FC236}">
                <a16:creationId xmlns:a16="http://schemas.microsoft.com/office/drawing/2014/main" id="{8A2AB3E5-01B7-08E2-A850-FB18E47EA4C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353800" y="45291"/>
            <a:ext cx="776932" cy="802687"/>
          </a:xfrm>
          <a:prstGeom prst="rect">
            <a:avLst/>
          </a:prstGeom>
        </p:spPr>
      </p:pic>
      <p:sp>
        <p:nvSpPr>
          <p:cNvPr id="8" name="Slide Number Placeholder 3">
            <a:extLst>
              <a:ext uri="{FF2B5EF4-FFF2-40B4-BE49-F238E27FC236}">
                <a16:creationId xmlns:a16="http://schemas.microsoft.com/office/drawing/2014/main" id="{119F20C8-5BDD-27AD-477B-4A95861CA2DB}"/>
              </a:ext>
            </a:extLst>
          </p:cNvPr>
          <p:cNvSpPr>
            <a:spLocks noGrp="1"/>
          </p:cNvSpPr>
          <p:nvPr>
            <p:ph type="sldNum" sz="quarter" idx="4"/>
          </p:nvPr>
        </p:nvSpPr>
        <p:spPr>
          <a:xfrm>
            <a:off x="11739154" y="6592389"/>
            <a:ext cx="452846" cy="259718"/>
          </a:xfrm>
          <a:prstGeom prst="rect">
            <a:avLst/>
          </a:prstGeom>
        </p:spPr>
        <p:txBody>
          <a:bodyPr vert="horz" lIns="91440" tIns="45720" rIns="91440" bIns="45720" rtlCol="0" anchor="ctr"/>
          <a:lstStyle>
            <a:lvl1pPr algn="ctr">
              <a:defRPr sz="900">
                <a:solidFill>
                  <a:schemeClr val="bg1">
                    <a:lumMod val="65000"/>
                  </a:schemeClr>
                </a:solidFill>
                <a:latin typeface="Gill Sans MT" panose="020B0502020104020203" pitchFamily="34" charset="0"/>
              </a:defRPr>
            </a:lvl1pPr>
          </a:lstStyle>
          <a:p>
            <a:fld id="{25587240-FD87-41CB-9A0D-E147AFF8EA85}" type="slidenum">
              <a:rPr lang="en-US" smtClean="0"/>
              <a:pPr/>
              <a:t>‹#›</a:t>
            </a:fld>
            <a:endParaRPr lang="en-US"/>
          </a:p>
        </p:txBody>
      </p:sp>
      <p:pic>
        <p:nvPicPr>
          <p:cNvPr id="2" name="Picture 1" descr="A picture containing emblem, symbol, logo, text&#10;&#10;Description automatically generated">
            <a:extLst>
              <a:ext uri="{FF2B5EF4-FFF2-40B4-BE49-F238E27FC236}">
                <a16:creationId xmlns:a16="http://schemas.microsoft.com/office/drawing/2014/main" id="{BDDDEF06-EEC6-1CFC-54B1-58D2D7EAD402}"/>
              </a:ext>
            </a:extLst>
          </p:cNvPr>
          <p:cNvPicPr>
            <a:picLocks noChangeAspect="1"/>
          </p:cNvPicPr>
          <p:nvPr userDrawn="1"/>
        </p:nvPicPr>
        <p:blipFill rotWithShape="1">
          <a:blip r:embed="rId3" cstate="email">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11538037" y="144528"/>
            <a:ext cx="436428" cy="450895"/>
          </a:xfrm>
          <a:prstGeom prst="rect">
            <a:avLst/>
          </a:prstGeom>
        </p:spPr>
      </p:pic>
      <p:sp>
        <p:nvSpPr>
          <p:cNvPr id="3" name="Rectangle 2">
            <a:extLst>
              <a:ext uri="{FF2B5EF4-FFF2-40B4-BE49-F238E27FC236}">
                <a16:creationId xmlns:a16="http://schemas.microsoft.com/office/drawing/2014/main" id="{984C96FE-AE25-5CA2-4F26-0B7D91A23C59}"/>
              </a:ext>
            </a:extLst>
          </p:cNvPr>
          <p:cNvSpPr/>
          <p:nvPr userDrawn="1"/>
        </p:nvSpPr>
        <p:spPr>
          <a:xfrm>
            <a:off x="2477062" y="6645140"/>
            <a:ext cx="7234827" cy="215444"/>
          </a:xfrm>
          <a:prstGeom prst="rect">
            <a:avLst/>
          </a:prstGeom>
        </p:spPr>
        <p:txBody>
          <a:bodyPr wrap="square">
            <a:spAutoFit/>
          </a:bodyPr>
          <a:lstStyle/>
          <a:p>
            <a:pPr algn="ctr"/>
            <a:r>
              <a:rPr lang="en-US" sz="800" dirty="0">
                <a:solidFill>
                  <a:schemeClr val="bg1">
                    <a:lumMod val="50000"/>
                  </a:schemeClr>
                </a:solidFill>
                <a:effectLst/>
                <a:latin typeface="Gill Sans MT" panose="020B0502020104020203" pitchFamily="34" charset="0"/>
              </a:rPr>
              <a:t>This presentation is for informational purposes only. For legal advice, please contact an attorney.</a:t>
            </a:r>
          </a:p>
        </p:txBody>
      </p:sp>
    </p:spTree>
    <p:extLst>
      <p:ext uri="{BB962C8B-B14F-4D97-AF65-F5344CB8AC3E}">
        <p14:creationId xmlns:p14="http://schemas.microsoft.com/office/powerpoint/2010/main" val="113306183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F20DF4-2614-7F5A-76D3-4F3EABFDBF30}"/>
              </a:ext>
            </a:extLst>
          </p:cNvPr>
          <p:cNvSpPr/>
          <p:nvPr userDrawn="1"/>
        </p:nvSpPr>
        <p:spPr>
          <a:xfrm>
            <a:off x="0" y="0"/>
            <a:ext cx="7278624" cy="6858000"/>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accent1"/>
              </a:solidFill>
            </a:endParaRPr>
          </a:p>
        </p:txBody>
      </p:sp>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a:xfrm>
            <a:off x="550800" y="5187276"/>
            <a:ext cx="6173979"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1400" dirty="0">
                <a:solidFill>
                  <a:schemeClr val="accent1"/>
                </a:solidFill>
              </a:defRPr>
            </a:lvl1pPr>
          </a:lstStyle>
          <a:p>
            <a:pPr marL="228600" lvl="0" indent="-228600"/>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551941" y="4769667"/>
            <a:ext cx="6173979"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2000" dirty="0">
                <a:solidFill>
                  <a:schemeClr val="accent1"/>
                </a:solidFill>
              </a:defRPr>
            </a:lvl1pPr>
          </a:lstStyle>
          <a:p>
            <a:pPr marL="228600" lvl="0" indent="-228600"/>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a:xfrm>
            <a:off x="551941" y="3294404"/>
            <a:ext cx="6173979" cy="135421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ctr">
              <a:defRPr lang="en-US" sz="4400" dirty="0">
                <a:solidFill>
                  <a:schemeClr val="accent1"/>
                </a:solidFill>
              </a:defRPr>
            </a:lvl1pPr>
          </a:lstStyle>
          <a:p>
            <a:pPr lvl="0"/>
            <a:r>
              <a:rPr lang="en-US"/>
              <a:t>Click to edit Master title style</a:t>
            </a:r>
          </a:p>
        </p:txBody>
      </p:sp>
      <p:pic>
        <p:nvPicPr>
          <p:cNvPr id="6" name="Picture 5">
            <a:extLst>
              <a:ext uri="{FF2B5EF4-FFF2-40B4-BE49-F238E27FC236}">
                <a16:creationId xmlns:a16="http://schemas.microsoft.com/office/drawing/2014/main" id="{A63D0C57-9906-930F-C061-20C2B9697510}"/>
              </a:ext>
            </a:extLst>
          </p:cNvPr>
          <p:cNvPicPr>
            <a:picLocks noChangeAspect="1"/>
          </p:cNvPicPr>
          <p:nvPr userDrawn="1"/>
        </p:nvPicPr>
        <p:blipFill>
          <a:blip r:embed="rId9"/>
          <a:stretch>
            <a:fillRect/>
          </a:stretch>
        </p:blipFill>
        <p:spPr>
          <a:xfrm>
            <a:off x="7278624" y="0"/>
            <a:ext cx="4913376" cy="6858000"/>
          </a:xfrm>
          <a:prstGeom prst="rect">
            <a:avLst/>
          </a:prstGeom>
        </p:spPr>
      </p:pic>
      <p:sp>
        <p:nvSpPr>
          <p:cNvPr id="9" name="Rectangle 8">
            <a:extLst>
              <a:ext uri="{FF2B5EF4-FFF2-40B4-BE49-F238E27FC236}">
                <a16:creationId xmlns:a16="http://schemas.microsoft.com/office/drawing/2014/main" id="{4EBEE662-E0B9-4C09-C8E8-14A38A24A3E8}"/>
              </a:ext>
            </a:extLst>
          </p:cNvPr>
          <p:cNvSpPr/>
          <p:nvPr userDrawn="1"/>
        </p:nvSpPr>
        <p:spPr>
          <a:xfrm>
            <a:off x="595" y="6647644"/>
            <a:ext cx="7234827" cy="246221"/>
          </a:xfrm>
          <a:prstGeom prst="rect">
            <a:avLst/>
          </a:prstGeom>
        </p:spPr>
        <p:txBody>
          <a:bodyPr wrap="square">
            <a:spAutoFit/>
          </a:bodyPr>
          <a:lstStyle/>
          <a:p>
            <a:pPr algn="ctr"/>
            <a:r>
              <a:rPr lang="en-US" sz="1000">
                <a:solidFill>
                  <a:schemeClr val="tx1"/>
                </a:solidFill>
                <a:effectLst/>
                <a:latin typeface="+mn-lt"/>
              </a:rPr>
              <a:t>CONFIDENTIAL DRAFT: FOR POLICY DEVELOPMENT PURPOSES</a:t>
            </a:r>
          </a:p>
        </p:txBody>
      </p:sp>
      <p:pic>
        <p:nvPicPr>
          <p:cNvPr id="10" name="Picture 2" descr="Seal of Massachusetts - Wikipedia">
            <a:extLst>
              <a:ext uri="{FF2B5EF4-FFF2-40B4-BE49-F238E27FC236}">
                <a16:creationId xmlns:a16="http://schemas.microsoft.com/office/drawing/2014/main" id="{240B148E-504A-11A8-DFC1-2E317A8ED152}"/>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91930" y="895739"/>
            <a:ext cx="1353127" cy="135277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1F4C31E0-FE61-6220-BFB9-B1E9B7A0E32D}"/>
              </a:ext>
            </a:extLst>
          </p:cNvPr>
          <p:cNvCxnSpPr/>
          <p:nvPr userDrawn="1"/>
        </p:nvCxnSpPr>
        <p:spPr>
          <a:xfrm>
            <a:off x="2211353" y="914236"/>
            <a:ext cx="0" cy="1334278"/>
          </a:xfrm>
          <a:prstGeom prst="line">
            <a:avLst/>
          </a:prstGeom>
          <a:ln w="571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40EB922-D971-A4F7-34F9-8EF47A437A1F}"/>
              </a:ext>
            </a:extLst>
          </p:cNvPr>
          <p:cNvSpPr txBox="1"/>
          <p:nvPr userDrawn="1"/>
        </p:nvSpPr>
        <p:spPr>
          <a:xfrm>
            <a:off x="2464027" y="1100360"/>
            <a:ext cx="3778900" cy="326823"/>
          </a:xfrm>
          <a:prstGeom prst="rect">
            <a:avLst/>
          </a:prstGeom>
          <a:ln w="6350">
            <a:noFill/>
            <a:miter lim="800000"/>
          </a:ln>
        </p:spPr>
        <p:txBody>
          <a:bodyPr vert="horz" wrap="none" lIns="0" tIns="0" rIns="0" bIns="0" rtlCol="0">
            <a:noAutofit/>
          </a:bodyPr>
          <a:lstStyle/>
          <a:p>
            <a:pPr algn="l">
              <a:spcBef>
                <a:spcPts val="300"/>
              </a:spcBef>
              <a:spcAft>
                <a:spcPts val="300"/>
              </a:spcAft>
              <a:buNone/>
            </a:pPr>
            <a:r>
              <a:rPr lang="en-US" sz="2000" b="1">
                <a:solidFill>
                  <a:schemeClr val="accent1"/>
                </a:solidFill>
              </a:rPr>
              <a:t>Commonwealth of Massachusetts</a:t>
            </a:r>
          </a:p>
        </p:txBody>
      </p:sp>
      <p:sp>
        <p:nvSpPr>
          <p:cNvPr id="14" name="TextBox 13">
            <a:extLst>
              <a:ext uri="{FF2B5EF4-FFF2-40B4-BE49-F238E27FC236}">
                <a16:creationId xmlns:a16="http://schemas.microsoft.com/office/drawing/2014/main" id="{255A5555-129C-09F4-91DC-889097E4247D}"/>
              </a:ext>
            </a:extLst>
          </p:cNvPr>
          <p:cNvSpPr txBox="1"/>
          <p:nvPr userDrawn="1"/>
        </p:nvSpPr>
        <p:spPr>
          <a:xfrm>
            <a:off x="2477650" y="1503684"/>
            <a:ext cx="4161455" cy="744830"/>
          </a:xfrm>
          <a:prstGeom prst="rect">
            <a:avLst/>
          </a:prstGeom>
          <a:ln w="6350">
            <a:noFill/>
            <a:miter lim="800000"/>
          </a:ln>
        </p:spPr>
        <p:txBody>
          <a:bodyPr vert="horz" wrap="none" lIns="0" tIns="0" rIns="0" bIns="0" rtlCol="0">
            <a:noAutofit/>
          </a:bodyPr>
          <a:lstStyle/>
          <a:p>
            <a:pPr algn="l">
              <a:spcBef>
                <a:spcPts val="0"/>
              </a:spcBef>
              <a:spcAft>
                <a:spcPts val="0"/>
              </a:spcAft>
              <a:buNone/>
            </a:pPr>
            <a:r>
              <a:rPr lang="en-US" sz="1600" b="1">
                <a:solidFill>
                  <a:schemeClr val="accent1"/>
                </a:solidFill>
              </a:rPr>
              <a:t>Executive Office of Housing &amp; </a:t>
            </a:r>
          </a:p>
          <a:p>
            <a:pPr algn="l">
              <a:spcBef>
                <a:spcPts val="0"/>
              </a:spcBef>
              <a:spcAft>
                <a:spcPts val="0"/>
              </a:spcAft>
              <a:buNone/>
            </a:pPr>
            <a:r>
              <a:rPr lang="en-US" sz="1600" b="1">
                <a:solidFill>
                  <a:schemeClr val="accent1"/>
                </a:solidFill>
              </a:rPr>
              <a:t>Livable Communities</a:t>
            </a:r>
          </a:p>
        </p:txBody>
      </p:sp>
    </p:spTree>
    <p:extLst>
      <p:ext uri="{BB962C8B-B14F-4D97-AF65-F5344CB8AC3E}">
        <p14:creationId xmlns:p14="http://schemas.microsoft.com/office/powerpoint/2010/main" val="125978440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CFBF15-1051-FCF6-43DD-23A96E7E4983}"/>
              </a:ext>
            </a:extLst>
          </p:cNvPr>
          <p:cNvSpPr/>
          <p:nvPr userDrawn="1"/>
        </p:nvSpPr>
        <p:spPr>
          <a:xfrm>
            <a:off x="0" y="0"/>
            <a:ext cx="12191404" cy="6858000"/>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3"/>
            </p:custDataLst>
          </p:nvPr>
        </p:nvSpPr>
        <p:spPr>
          <a:xfrm>
            <a:off x="2893929" y="3454055"/>
            <a:ext cx="8181508"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2000" dirty="0">
                <a:solidFill>
                  <a:schemeClr val="accent1"/>
                </a:solidFill>
              </a:defRPr>
            </a:lvl1pPr>
          </a:lstStyle>
          <a:p>
            <a:pPr marL="228600" lvl="0" indent="-228600"/>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4"/>
            </p:custDataLst>
          </p:nvPr>
        </p:nvSpPr>
        <p:spPr>
          <a:xfrm>
            <a:off x="2893929" y="2655901"/>
            <a:ext cx="8181508"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ctr">
              <a:defRPr lang="en-US" sz="4400" dirty="0">
                <a:solidFill>
                  <a:schemeClr val="accent1"/>
                </a:solidFill>
              </a:defRPr>
            </a:lvl1pPr>
          </a:lstStyle>
          <a:p>
            <a:pPr lvl="0"/>
            <a:r>
              <a:rPr lang="en-US"/>
              <a:t>Click to edit Master title style</a:t>
            </a:r>
          </a:p>
        </p:txBody>
      </p:sp>
      <p:pic>
        <p:nvPicPr>
          <p:cNvPr id="10" name="Picture 2" descr="Seal of Massachusetts - Wikipedia">
            <a:extLst>
              <a:ext uri="{FF2B5EF4-FFF2-40B4-BE49-F238E27FC236}">
                <a16:creationId xmlns:a16="http://schemas.microsoft.com/office/drawing/2014/main" id="{240B148E-504A-11A8-DFC1-2E317A8ED152}"/>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498623" y="2305359"/>
            <a:ext cx="1778045" cy="177758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a:extLst>
              <a:ext uri="{FF2B5EF4-FFF2-40B4-BE49-F238E27FC236}">
                <a16:creationId xmlns:a16="http://schemas.microsoft.com/office/drawing/2014/main" id="{A4EEE50B-DE53-0267-B987-86DDCD5611E6}"/>
              </a:ext>
            </a:extLst>
          </p:cNvPr>
          <p:cNvSpPr>
            <a:spLocks noChangeArrowheads="1"/>
          </p:cNvSpPr>
          <p:nvPr userDrawn="1">
            <p:custDataLst>
              <p:tags r:id="rId5"/>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5" name="Rectangle 4">
            <a:extLst>
              <a:ext uri="{FF2B5EF4-FFF2-40B4-BE49-F238E27FC236}">
                <a16:creationId xmlns:a16="http://schemas.microsoft.com/office/drawing/2014/main" id="{269F6AF4-BB84-D52F-3854-7EB18558F688}"/>
              </a:ext>
            </a:extLst>
          </p:cNvPr>
          <p:cNvSpPr/>
          <p:nvPr userDrawn="1"/>
        </p:nvSpPr>
        <p:spPr>
          <a:xfrm>
            <a:off x="595" y="6684968"/>
            <a:ext cx="7234827" cy="215444"/>
          </a:xfrm>
          <a:prstGeom prst="rect">
            <a:avLst/>
          </a:prstGeom>
        </p:spPr>
        <p:txBody>
          <a:bodyPr wrap="square">
            <a:spAutoFit/>
          </a:bodyPr>
          <a:lstStyle/>
          <a:p>
            <a:pPr algn="ctr"/>
            <a:r>
              <a:rPr lang="en-US" sz="800">
                <a:solidFill>
                  <a:schemeClr val="bg1"/>
                </a:solidFill>
                <a:effectLst/>
                <a:latin typeface="+mn-lt"/>
              </a:rPr>
              <a:t>DRAFT: FOR POLICY DEVELOPMENT PURPOSES</a:t>
            </a:r>
          </a:p>
        </p:txBody>
      </p:sp>
      <p:sp>
        <p:nvSpPr>
          <p:cNvPr id="6" name="Rectangle 5">
            <a:extLst>
              <a:ext uri="{FF2B5EF4-FFF2-40B4-BE49-F238E27FC236}">
                <a16:creationId xmlns:a16="http://schemas.microsoft.com/office/drawing/2014/main" id="{B102EEAA-71BC-15B9-43A5-559F052B0116}"/>
              </a:ext>
            </a:extLst>
          </p:cNvPr>
          <p:cNvSpPr/>
          <p:nvPr userDrawn="1"/>
        </p:nvSpPr>
        <p:spPr>
          <a:xfrm>
            <a:off x="2501202" y="6628983"/>
            <a:ext cx="7234827" cy="246221"/>
          </a:xfrm>
          <a:prstGeom prst="rect">
            <a:avLst/>
          </a:prstGeom>
        </p:spPr>
        <p:txBody>
          <a:bodyPr wrap="square">
            <a:spAutoFit/>
          </a:bodyPr>
          <a:lstStyle/>
          <a:p>
            <a:pPr algn="ctr"/>
            <a:r>
              <a:rPr lang="en-US" sz="1000" dirty="0">
                <a:solidFill>
                  <a:schemeClr val="tx1"/>
                </a:solidFill>
                <a:effectLst/>
                <a:latin typeface="+mn-lt"/>
              </a:rPr>
              <a:t>This presentation is for informational purposes only. For legal advice, please contact an attorney.</a:t>
            </a:r>
          </a:p>
        </p:txBody>
      </p:sp>
      <p:cxnSp>
        <p:nvCxnSpPr>
          <p:cNvPr id="9" name="Straight Connector 8">
            <a:extLst>
              <a:ext uri="{FF2B5EF4-FFF2-40B4-BE49-F238E27FC236}">
                <a16:creationId xmlns:a16="http://schemas.microsoft.com/office/drawing/2014/main" id="{DDC07408-8552-DE7C-EE84-27BD15DAEB34}"/>
              </a:ext>
            </a:extLst>
          </p:cNvPr>
          <p:cNvCxnSpPr>
            <a:cxnSpLocks/>
          </p:cNvCxnSpPr>
          <p:nvPr userDrawn="1"/>
        </p:nvCxnSpPr>
        <p:spPr>
          <a:xfrm>
            <a:off x="2621900" y="2305359"/>
            <a:ext cx="0" cy="1777582"/>
          </a:xfrm>
          <a:prstGeom prst="line">
            <a:avLst/>
          </a:prstGeom>
          <a:ln w="571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15192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mp; Subtitle Only">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7" name="Text Placeholder 12">
            <a:extLst>
              <a:ext uri="{FF2B5EF4-FFF2-40B4-BE49-F238E27FC236}">
                <a16:creationId xmlns:a16="http://schemas.microsoft.com/office/drawing/2014/main" id="{0E5C6D73-C03E-A17A-DB6A-E78B3DA81804}"/>
              </a:ext>
            </a:extLst>
          </p:cNvPr>
          <p:cNvSpPr>
            <a:spLocks noGrp="1"/>
          </p:cNvSpPr>
          <p:nvPr>
            <p:ph type="body" sz="quarter" idx="12"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4" name="Slide Number">
            <a:extLst>
              <a:ext uri="{FF2B5EF4-FFF2-40B4-BE49-F238E27FC236}">
                <a16:creationId xmlns:a16="http://schemas.microsoft.com/office/drawing/2014/main" id="{33518322-8913-5D27-9601-BFE9BEFB4AB3}"/>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58990891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4" name="Slide Number">
            <a:extLst>
              <a:ext uri="{FF2B5EF4-FFF2-40B4-BE49-F238E27FC236}">
                <a16:creationId xmlns:a16="http://schemas.microsoft.com/office/drawing/2014/main" id="{323EB21B-95AA-2B4C-9134-1269A575FFFE}"/>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38371599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10" name="Content Placeholder 9">
            <a:extLst>
              <a:ext uri="{FF2B5EF4-FFF2-40B4-BE49-F238E27FC236}">
                <a16:creationId xmlns:a16="http://schemas.microsoft.com/office/drawing/2014/main" id="{5264D26E-6FA9-ED28-5A65-6241195C2D89}"/>
              </a:ext>
            </a:extLst>
          </p:cNvPr>
          <p:cNvSpPr>
            <a:spLocks noGrp="1"/>
          </p:cNvSpPr>
          <p:nvPr>
            <p:ph sz="quarter" idx="11"/>
          </p:nvPr>
        </p:nvSpPr>
        <p:spPr>
          <a:xfrm>
            <a:off x="554037" y="1514475"/>
            <a:ext cx="11082528"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B2E21AFB-10B9-74DC-B192-87E6947FA258}"/>
              </a:ext>
            </a:extLst>
          </p:cNvPr>
          <p:cNvSpPr>
            <a:spLocks noGrp="1"/>
          </p:cNvSpPr>
          <p:nvPr>
            <p:ph type="body" sz="quarter" idx="12"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4" name="Slide Number">
            <a:extLst>
              <a:ext uri="{FF2B5EF4-FFF2-40B4-BE49-F238E27FC236}">
                <a16:creationId xmlns:a16="http://schemas.microsoft.com/office/drawing/2014/main" id="{FDB5644E-EE7D-06EC-1B37-CA063FC4E5E3}"/>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359565567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Subtitle, and Two Conten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10" name="Content Placeholder 9">
            <a:extLst>
              <a:ext uri="{FF2B5EF4-FFF2-40B4-BE49-F238E27FC236}">
                <a16:creationId xmlns:a16="http://schemas.microsoft.com/office/drawing/2014/main" id="{5264D26E-6FA9-ED28-5A65-6241195C2D89}"/>
              </a:ext>
            </a:extLst>
          </p:cNvPr>
          <p:cNvSpPr>
            <a:spLocks noGrp="1"/>
          </p:cNvSpPr>
          <p:nvPr>
            <p:ph sz="quarter" idx="11"/>
          </p:nvPr>
        </p:nvSpPr>
        <p:spPr>
          <a:xfrm>
            <a:off x="554735" y="1514475"/>
            <a:ext cx="5438775"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9">
            <a:extLst>
              <a:ext uri="{FF2B5EF4-FFF2-40B4-BE49-F238E27FC236}">
                <a16:creationId xmlns:a16="http://schemas.microsoft.com/office/drawing/2014/main" id="{D3CB03F8-3FD8-C7CD-0FF1-0432A52AACA4}"/>
              </a:ext>
            </a:extLst>
          </p:cNvPr>
          <p:cNvSpPr>
            <a:spLocks noGrp="1"/>
          </p:cNvSpPr>
          <p:nvPr>
            <p:ph sz="quarter" idx="12"/>
          </p:nvPr>
        </p:nvSpPr>
        <p:spPr>
          <a:xfrm>
            <a:off x="6198489" y="1514475"/>
            <a:ext cx="5438775"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2">
            <a:extLst>
              <a:ext uri="{FF2B5EF4-FFF2-40B4-BE49-F238E27FC236}">
                <a16:creationId xmlns:a16="http://schemas.microsoft.com/office/drawing/2014/main" id="{454CE8EF-B3B7-CDFC-9AF7-EE2F780B20D5}"/>
              </a:ext>
            </a:extLst>
          </p:cNvPr>
          <p:cNvSpPr>
            <a:spLocks noGrp="1"/>
          </p:cNvSpPr>
          <p:nvPr>
            <p:ph type="body" sz="quarter" idx="13"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7" name="Slide Number">
            <a:extLst>
              <a:ext uri="{FF2B5EF4-FFF2-40B4-BE49-F238E27FC236}">
                <a16:creationId xmlns:a16="http://schemas.microsoft.com/office/drawing/2014/main" id="{8824416D-AFE6-08A7-E4B9-0CFE919218ED}"/>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423293204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tags" Target="../tags/tag3.xml"/><Relationship Id="rId26" Type="http://schemas.openxmlformats.org/officeDocument/2006/relationships/tags" Target="../tags/tag11.xml"/><Relationship Id="rId21" Type="http://schemas.openxmlformats.org/officeDocument/2006/relationships/tags" Target="../tags/tag6.xml"/><Relationship Id="rId34" Type="http://schemas.openxmlformats.org/officeDocument/2006/relationships/tags" Target="../tags/tag19.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5" Type="http://schemas.openxmlformats.org/officeDocument/2006/relationships/tags" Target="../tags/tag10.xml"/><Relationship Id="rId33" Type="http://schemas.openxmlformats.org/officeDocument/2006/relationships/tags" Target="../tags/tag18.xml"/><Relationship Id="rId38"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tags" Target="../tags/tag5.xml"/><Relationship Id="rId29" Type="http://schemas.openxmlformats.org/officeDocument/2006/relationships/tags" Target="../tags/tag1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9.xml"/><Relationship Id="rId32" Type="http://schemas.openxmlformats.org/officeDocument/2006/relationships/tags" Target="../tags/tag17.xml"/><Relationship Id="rId37"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8.xml"/><Relationship Id="rId28" Type="http://schemas.openxmlformats.org/officeDocument/2006/relationships/tags" Target="../tags/tag13.xml"/><Relationship Id="rId36" Type="http://schemas.openxmlformats.org/officeDocument/2006/relationships/oleObject" Target="../embeddings/oleObject1.bin"/><Relationship Id="rId10" Type="http://schemas.openxmlformats.org/officeDocument/2006/relationships/slideLayout" Target="../slideLayouts/slideLayout10.xml"/><Relationship Id="rId19" Type="http://schemas.openxmlformats.org/officeDocument/2006/relationships/tags" Target="../tags/tag4.xml"/><Relationship Id="rId31" Type="http://schemas.openxmlformats.org/officeDocument/2006/relationships/tags" Target="../tags/tag16.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7.xml"/><Relationship Id="rId27" Type="http://schemas.openxmlformats.org/officeDocument/2006/relationships/tags" Target="../tags/tag12.xml"/><Relationship Id="rId30" Type="http://schemas.openxmlformats.org/officeDocument/2006/relationships/tags" Target="../tags/tag15.xml"/><Relationship Id="rId35" Type="http://schemas.openxmlformats.org/officeDocument/2006/relationships/tags" Target="../tags/tag20.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theme" Target="../theme/theme10.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theme" Target="../theme/theme2.xml"/><Relationship Id="rId39" Type="http://schemas.openxmlformats.org/officeDocument/2006/relationships/tags" Target="../tags/tag74.xml"/><Relationship Id="rId21" Type="http://schemas.openxmlformats.org/officeDocument/2006/relationships/slideLayout" Target="../slideLayouts/slideLayout36.xml"/><Relationship Id="rId34" Type="http://schemas.openxmlformats.org/officeDocument/2006/relationships/tags" Target="../tags/tag69.xml"/><Relationship Id="rId42" Type="http://schemas.openxmlformats.org/officeDocument/2006/relationships/tags" Target="../tags/tag77.xml"/><Relationship Id="rId47" Type="http://schemas.openxmlformats.org/officeDocument/2006/relationships/oleObject" Target="../embeddings/oleObject1.bin"/><Relationship Id="rId7" Type="http://schemas.openxmlformats.org/officeDocument/2006/relationships/slideLayout" Target="../slideLayouts/slideLayout2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9" Type="http://schemas.openxmlformats.org/officeDocument/2006/relationships/tags" Target="../tags/tag64.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tags" Target="../tags/tag67.xml"/><Relationship Id="rId37" Type="http://schemas.openxmlformats.org/officeDocument/2006/relationships/tags" Target="../tags/tag72.xml"/><Relationship Id="rId40" Type="http://schemas.openxmlformats.org/officeDocument/2006/relationships/tags" Target="../tags/tag75.xml"/><Relationship Id="rId45" Type="http://schemas.openxmlformats.org/officeDocument/2006/relationships/tags" Target="../tags/tag80.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tags" Target="../tags/tag63.xml"/><Relationship Id="rId36" Type="http://schemas.openxmlformats.org/officeDocument/2006/relationships/tags" Target="../tags/tag71.xml"/><Relationship Id="rId49" Type="http://schemas.openxmlformats.org/officeDocument/2006/relationships/image" Target="../media/image5.png"/><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tags" Target="../tags/tag66.xml"/><Relationship Id="rId44" Type="http://schemas.openxmlformats.org/officeDocument/2006/relationships/tags" Target="../tags/tag79.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tags" Target="../tags/tag62.xml"/><Relationship Id="rId30" Type="http://schemas.openxmlformats.org/officeDocument/2006/relationships/tags" Target="../tags/tag65.xml"/><Relationship Id="rId35" Type="http://schemas.openxmlformats.org/officeDocument/2006/relationships/tags" Target="../tags/tag70.xml"/><Relationship Id="rId43" Type="http://schemas.openxmlformats.org/officeDocument/2006/relationships/tags" Target="../tags/tag78.xml"/><Relationship Id="rId48" Type="http://schemas.openxmlformats.org/officeDocument/2006/relationships/image" Target="../media/image1.emf"/><Relationship Id="rId8" Type="http://schemas.openxmlformats.org/officeDocument/2006/relationships/slideLayout" Target="../slideLayouts/slideLayout23.xml"/><Relationship Id="rId3" Type="http://schemas.openxmlformats.org/officeDocument/2006/relationships/slideLayout" Target="../slideLayouts/slideLayout18.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tags" Target="../tags/tag68.xml"/><Relationship Id="rId38" Type="http://schemas.openxmlformats.org/officeDocument/2006/relationships/tags" Target="../tags/tag73.xml"/><Relationship Id="rId46" Type="http://schemas.openxmlformats.org/officeDocument/2006/relationships/tags" Target="../tags/tag81.xml"/><Relationship Id="rId20" Type="http://schemas.openxmlformats.org/officeDocument/2006/relationships/slideLayout" Target="../slideLayouts/slideLayout35.xml"/><Relationship Id="rId41" Type="http://schemas.openxmlformats.org/officeDocument/2006/relationships/tags" Target="../tags/tag76.xml"/><Relationship Id="rId1" Type="http://schemas.openxmlformats.org/officeDocument/2006/relationships/slideLayout" Target="../slideLayouts/slideLayout16.xml"/><Relationship Id="rId6"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3.xml"/><Relationship Id="rId18" Type="http://schemas.openxmlformats.org/officeDocument/2006/relationships/tags" Target="../tags/tag215.xml"/><Relationship Id="rId26" Type="http://schemas.openxmlformats.org/officeDocument/2006/relationships/tags" Target="../tags/tag223.xml"/><Relationship Id="rId3" Type="http://schemas.openxmlformats.org/officeDocument/2006/relationships/slideLayout" Target="../slideLayouts/slideLayout43.xml"/><Relationship Id="rId21" Type="http://schemas.openxmlformats.org/officeDocument/2006/relationships/tags" Target="../tags/tag218.xml"/><Relationship Id="rId34" Type="http://schemas.openxmlformats.org/officeDocument/2006/relationships/oleObject" Target="../embeddings/oleObject1.bin"/><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tags" Target="../tags/tag214.xml"/><Relationship Id="rId25" Type="http://schemas.openxmlformats.org/officeDocument/2006/relationships/tags" Target="../tags/tag222.xml"/><Relationship Id="rId33" Type="http://schemas.openxmlformats.org/officeDocument/2006/relationships/tags" Target="../tags/tag230.xml"/><Relationship Id="rId2" Type="http://schemas.openxmlformats.org/officeDocument/2006/relationships/slideLayout" Target="../slideLayouts/slideLayout42.xml"/><Relationship Id="rId16" Type="http://schemas.openxmlformats.org/officeDocument/2006/relationships/tags" Target="../tags/tag213.xml"/><Relationship Id="rId20" Type="http://schemas.openxmlformats.org/officeDocument/2006/relationships/tags" Target="../tags/tag217.xml"/><Relationship Id="rId29" Type="http://schemas.openxmlformats.org/officeDocument/2006/relationships/tags" Target="../tags/tag22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tags" Target="../tags/tag221.xml"/><Relationship Id="rId32" Type="http://schemas.openxmlformats.org/officeDocument/2006/relationships/tags" Target="../tags/tag229.xml"/><Relationship Id="rId5" Type="http://schemas.openxmlformats.org/officeDocument/2006/relationships/slideLayout" Target="../slideLayouts/slideLayout45.xml"/><Relationship Id="rId15" Type="http://schemas.openxmlformats.org/officeDocument/2006/relationships/tags" Target="../tags/tag212.xml"/><Relationship Id="rId23" Type="http://schemas.openxmlformats.org/officeDocument/2006/relationships/tags" Target="../tags/tag220.xml"/><Relationship Id="rId28" Type="http://schemas.openxmlformats.org/officeDocument/2006/relationships/tags" Target="../tags/tag225.xml"/><Relationship Id="rId36" Type="http://schemas.openxmlformats.org/officeDocument/2006/relationships/image" Target="../media/image2.png"/><Relationship Id="rId10" Type="http://schemas.openxmlformats.org/officeDocument/2006/relationships/slideLayout" Target="../slideLayouts/slideLayout50.xml"/><Relationship Id="rId19" Type="http://schemas.openxmlformats.org/officeDocument/2006/relationships/tags" Target="../tags/tag216.xml"/><Relationship Id="rId31" Type="http://schemas.openxmlformats.org/officeDocument/2006/relationships/tags" Target="../tags/tag228.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3.xml"/><Relationship Id="rId22" Type="http://schemas.openxmlformats.org/officeDocument/2006/relationships/tags" Target="../tags/tag219.xml"/><Relationship Id="rId27" Type="http://schemas.openxmlformats.org/officeDocument/2006/relationships/tags" Target="../tags/tag224.xml"/><Relationship Id="rId30" Type="http://schemas.openxmlformats.org/officeDocument/2006/relationships/tags" Target="../tags/tag227.xml"/><Relationship Id="rId35" Type="http://schemas.openxmlformats.org/officeDocument/2006/relationships/image" Target="../media/image1.emf"/><Relationship Id="rId8"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13" Type="http://schemas.openxmlformats.org/officeDocument/2006/relationships/tags" Target="../tags/tag267.xml"/><Relationship Id="rId18" Type="http://schemas.openxmlformats.org/officeDocument/2006/relationships/tags" Target="../tags/tag272.xml"/><Relationship Id="rId26" Type="http://schemas.openxmlformats.org/officeDocument/2006/relationships/tags" Target="../tags/tag280.xml"/><Relationship Id="rId3" Type="http://schemas.openxmlformats.org/officeDocument/2006/relationships/slideLayout" Target="../slideLayouts/slideLayout56.xml"/><Relationship Id="rId21" Type="http://schemas.openxmlformats.org/officeDocument/2006/relationships/tags" Target="../tags/tag275.xml"/><Relationship Id="rId7" Type="http://schemas.openxmlformats.org/officeDocument/2006/relationships/slideLayout" Target="../slideLayouts/slideLayout60.xml"/><Relationship Id="rId12" Type="http://schemas.openxmlformats.org/officeDocument/2006/relationships/tags" Target="../tags/tag266.xml"/><Relationship Id="rId17" Type="http://schemas.openxmlformats.org/officeDocument/2006/relationships/tags" Target="../tags/tag271.xml"/><Relationship Id="rId25" Type="http://schemas.openxmlformats.org/officeDocument/2006/relationships/tags" Target="../tags/tag279.xml"/><Relationship Id="rId33" Type="http://schemas.openxmlformats.org/officeDocument/2006/relationships/image" Target="../media/image9.png"/><Relationship Id="rId2" Type="http://schemas.openxmlformats.org/officeDocument/2006/relationships/slideLayout" Target="../slideLayouts/slideLayout55.xml"/><Relationship Id="rId16" Type="http://schemas.openxmlformats.org/officeDocument/2006/relationships/tags" Target="../tags/tag270.xml"/><Relationship Id="rId20" Type="http://schemas.openxmlformats.org/officeDocument/2006/relationships/tags" Target="../tags/tag274.xml"/><Relationship Id="rId29" Type="http://schemas.openxmlformats.org/officeDocument/2006/relationships/tags" Target="../tags/tag283.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theme" Target="../theme/theme4.xml"/><Relationship Id="rId24" Type="http://schemas.openxmlformats.org/officeDocument/2006/relationships/tags" Target="../tags/tag278.xml"/><Relationship Id="rId32" Type="http://schemas.openxmlformats.org/officeDocument/2006/relationships/image" Target="../media/image1.emf"/><Relationship Id="rId5" Type="http://schemas.openxmlformats.org/officeDocument/2006/relationships/slideLayout" Target="../slideLayouts/slideLayout58.xml"/><Relationship Id="rId15" Type="http://schemas.openxmlformats.org/officeDocument/2006/relationships/tags" Target="../tags/tag269.xml"/><Relationship Id="rId23" Type="http://schemas.openxmlformats.org/officeDocument/2006/relationships/tags" Target="../tags/tag277.xml"/><Relationship Id="rId28" Type="http://schemas.openxmlformats.org/officeDocument/2006/relationships/tags" Target="../tags/tag282.xml"/><Relationship Id="rId10" Type="http://schemas.openxmlformats.org/officeDocument/2006/relationships/slideLayout" Target="../slideLayouts/slideLayout63.xml"/><Relationship Id="rId19" Type="http://schemas.openxmlformats.org/officeDocument/2006/relationships/tags" Target="../tags/tag273.xml"/><Relationship Id="rId31" Type="http://schemas.openxmlformats.org/officeDocument/2006/relationships/oleObject" Target="../embeddings/oleObject1.bin"/><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ags" Target="../tags/tag268.xml"/><Relationship Id="rId22" Type="http://schemas.openxmlformats.org/officeDocument/2006/relationships/tags" Target="../tags/tag276.xml"/><Relationship Id="rId27" Type="http://schemas.openxmlformats.org/officeDocument/2006/relationships/tags" Target="../tags/tag281.xml"/><Relationship Id="rId30" Type="http://schemas.openxmlformats.org/officeDocument/2006/relationships/tags" Target="../tags/tag284.xml"/><Relationship Id="rId8"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tags" Target="../tags/tag319.xml"/><Relationship Id="rId39" Type="http://schemas.openxmlformats.org/officeDocument/2006/relationships/tags" Target="../tags/tag332.xml"/><Relationship Id="rId21" Type="http://schemas.openxmlformats.org/officeDocument/2006/relationships/tags" Target="../tags/tag314.xml"/><Relationship Id="rId34" Type="http://schemas.openxmlformats.org/officeDocument/2006/relationships/tags" Target="../tags/tag327.xml"/><Relationship Id="rId42" Type="http://schemas.openxmlformats.org/officeDocument/2006/relationships/image" Target="../media/image2.png"/><Relationship Id="rId7" Type="http://schemas.openxmlformats.org/officeDocument/2006/relationships/slideLayout" Target="../slideLayouts/slideLayout7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theme" Target="../theme/theme5.xml"/><Relationship Id="rId29" Type="http://schemas.openxmlformats.org/officeDocument/2006/relationships/tags" Target="../tags/tag322.xml"/><Relationship Id="rId41" Type="http://schemas.openxmlformats.org/officeDocument/2006/relationships/image" Target="../media/image1.emf"/><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tags" Target="../tags/tag317.xml"/><Relationship Id="rId32" Type="http://schemas.openxmlformats.org/officeDocument/2006/relationships/tags" Target="../tags/tag325.xml"/><Relationship Id="rId37" Type="http://schemas.openxmlformats.org/officeDocument/2006/relationships/tags" Target="../tags/tag330.xml"/><Relationship Id="rId40" Type="http://schemas.openxmlformats.org/officeDocument/2006/relationships/oleObject" Target="../embeddings/oleObject1.bin"/><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tags" Target="../tags/tag316.xml"/><Relationship Id="rId28" Type="http://schemas.openxmlformats.org/officeDocument/2006/relationships/tags" Target="../tags/tag321.xml"/><Relationship Id="rId36" Type="http://schemas.openxmlformats.org/officeDocument/2006/relationships/tags" Target="../tags/tag329.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31" Type="http://schemas.openxmlformats.org/officeDocument/2006/relationships/tags" Target="../tags/tag324.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tags" Target="../tags/tag315.xml"/><Relationship Id="rId27" Type="http://schemas.openxmlformats.org/officeDocument/2006/relationships/tags" Target="../tags/tag320.xml"/><Relationship Id="rId30" Type="http://schemas.openxmlformats.org/officeDocument/2006/relationships/tags" Target="../tags/tag323.xml"/><Relationship Id="rId35" Type="http://schemas.openxmlformats.org/officeDocument/2006/relationships/tags" Target="../tags/tag328.xml"/><Relationship Id="rId8" Type="http://schemas.openxmlformats.org/officeDocument/2006/relationships/slideLayout" Target="../slideLayouts/slideLayout71.xml"/><Relationship Id="rId3" Type="http://schemas.openxmlformats.org/officeDocument/2006/relationships/slideLayout" Target="../slideLayouts/slideLayout66.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tags" Target="../tags/tag318.xml"/><Relationship Id="rId33" Type="http://schemas.openxmlformats.org/officeDocument/2006/relationships/tags" Target="../tags/tag326.xml"/><Relationship Id="rId38" Type="http://schemas.openxmlformats.org/officeDocument/2006/relationships/tags" Target="../tags/tag331.xml"/></Relationships>
</file>

<file path=ppt/slideMasters/_rels/slideMaster6.xml.rels><?xml version="1.0" encoding="UTF-8" standalone="yes"?>
<Relationships xmlns="http://schemas.openxmlformats.org/package/2006/relationships"><Relationship Id="rId13" Type="http://schemas.openxmlformats.org/officeDocument/2006/relationships/tags" Target="../tags/tag368.xml"/><Relationship Id="rId18" Type="http://schemas.openxmlformats.org/officeDocument/2006/relationships/tags" Target="../tags/tag373.xml"/><Relationship Id="rId26" Type="http://schemas.openxmlformats.org/officeDocument/2006/relationships/tags" Target="../tags/tag381.xml"/><Relationship Id="rId3" Type="http://schemas.openxmlformats.org/officeDocument/2006/relationships/slideLayout" Target="../slideLayouts/slideLayout85.xml"/><Relationship Id="rId21" Type="http://schemas.openxmlformats.org/officeDocument/2006/relationships/tags" Target="../tags/tag376.xml"/><Relationship Id="rId34" Type="http://schemas.openxmlformats.org/officeDocument/2006/relationships/image" Target="../media/image9.png"/><Relationship Id="rId7" Type="http://schemas.openxmlformats.org/officeDocument/2006/relationships/slideLayout" Target="../slideLayouts/slideLayout89.xml"/><Relationship Id="rId12" Type="http://schemas.openxmlformats.org/officeDocument/2006/relationships/theme" Target="../theme/theme6.xml"/><Relationship Id="rId17" Type="http://schemas.openxmlformats.org/officeDocument/2006/relationships/tags" Target="../tags/tag372.xml"/><Relationship Id="rId25" Type="http://schemas.openxmlformats.org/officeDocument/2006/relationships/tags" Target="../tags/tag380.xml"/><Relationship Id="rId33" Type="http://schemas.openxmlformats.org/officeDocument/2006/relationships/image" Target="../media/image1.emf"/><Relationship Id="rId2" Type="http://schemas.openxmlformats.org/officeDocument/2006/relationships/slideLayout" Target="../slideLayouts/slideLayout84.xml"/><Relationship Id="rId16" Type="http://schemas.openxmlformats.org/officeDocument/2006/relationships/tags" Target="../tags/tag371.xml"/><Relationship Id="rId20" Type="http://schemas.openxmlformats.org/officeDocument/2006/relationships/tags" Target="../tags/tag375.xml"/><Relationship Id="rId29" Type="http://schemas.openxmlformats.org/officeDocument/2006/relationships/tags" Target="../tags/tag3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24" Type="http://schemas.openxmlformats.org/officeDocument/2006/relationships/tags" Target="../tags/tag379.xml"/><Relationship Id="rId32" Type="http://schemas.openxmlformats.org/officeDocument/2006/relationships/oleObject" Target="../embeddings/oleObject1.bin"/><Relationship Id="rId5" Type="http://schemas.openxmlformats.org/officeDocument/2006/relationships/slideLayout" Target="../slideLayouts/slideLayout87.xml"/><Relationship Id="rId15" Type="http://schemas.openxmlformats.org/officeDocument/2006/relationships/tags" Target="../tags/tag370.xml"/><Relationship Id="rId23" Type="http://schemas.openxmlformats.org/officeDocument/2006/relationships/tags" Target="../tags/tag378.xml"/><Relationship Id="rId28" Type="http://schemas.openxmlformats.org/officeDocument/2006/relationships/tags" Target="../tags/tag383.xml"/><Relationship Id="rId10" Type="http://schemas.openxmlformats.org/officeDocument/2006/relationships/slideLayout" Target="../slideLayouts/slideLayout92.xml"/><Relationship Id="rId19" Type="http://schemas.openxmlformats.org/officeDocument/2006/relationships/tags" Target="../tags/tag374.xml"/><Relationship Id="rId31" Type="http://schemas.openxmlformats.org/officeDocument/2006/relationships/tags" Target="../tags/tag386.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tags" Target="../tags/tag369.xml"/><Relationship Id="rId22" Type="http://schemas.openxmlformats.org/officeDocument/2006/relationships/tags" Target="../tags/tag377.xml"/><Relationship Id="rId27" Type="http://schemas.openxmlformats.org/officeDocument/2006/relationships/tags" Target="../tags/tag382.xml"/><Relationship Id="rId30" Type="http://schemas.openxmlformats.org/officeDocument/2006/relationships/tags" Target="../tags/tag385.xml"/><Relationship Id="rId8" Type="http://schemas.openxmlformats.org/officeDocument/2006/relationships/slideLayout" Target="../slideLayouts/slideLayout90.xml"/></Relationships>
</file>

<file path=ppt/slideMasters/_rels/slideMaster7.xml.rels><?xml version="1.0" encoding="UTF-8" standalone="yes"?>
<Relationships xmlns="http://schemas.openxmlformats.org/package/2006/relationships"><Relationship Id="rId13" Type="http://schemas.openxmlformats.org/officeDocument/2006/relationships/theme" Target="../theme/theme7.xml"/><Relationship Id="rId18" Type="http://schemas.openxmlformats.org/officeDocument/2006/relationships/tags" Target="../tags/tag420.xml"/><Relationship Id="rId26" Type="http://schemas.openxmlformats.org/officeDocument/2006/relationships/tags" Target="../tags/tag428.xml"/><Relationship Id="rId3" Type="http://schemas.openxmlformats.org/officeDocument/2006/relationships/slideLayout" Target="../slideLayouts/slideLayout96.xml"/><Relationship Id="rId21" Type="http://schemas.openxmlformats.org/officeDocument/2006/relationships/tags" Target="../tags/tag423.xml"/><Relationship Id="rId34" Type="http://schemas.openxmlformats.org/officeDocument/2006/relationships/image" Target="../media/image1.emf"/><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tags" Target="../tags/tag419.xml"/><Relationship Id="rId25" Type="http://schemas.openxmlformats.org/officeDocument/2006/relationships/tags" Target="../tags/tag427.xml"/><Relationship Id="rId33" Type="http://schemas.openxmlformats.org/officeDocument/2006/relationships/oleObject" Target="../embeddings/oleObject1.bin"/><Relationship Id="rId2" Type="http://schemas.openxmlformats.org/officeDocument/2006/relationships/slideLayout" Target="../slideLayouts/slideLayout95.xml"/><Relationship Id="rId16" Type="http://schemas.openxmlformats.org/officeDocument/2006/relationships/tags" Target="../tags/tag418.xml"/><Relationship Id="rId20" Type="http://schemas.openxmlformats.org/officeDocument/2006/relationships/tags" Target="../tags/tag422.xml"/><Relationship Id="rId29" Type="http://schemas.openxmlformats.org/officeDocument/2006/relationships/tags" Target="../tags/tag431.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24" Type="http://schemas.openxmlformats.org/officeDocument/2006/relationships/tags" Target="../tags/tag426.xml"/><Relationship Id="rId32" Type="http://schemas.openxmlformats.org/officeDocument/2006/relationships/tags" Target="../tags/tag434.xml"/><Relationship Id="rId5" Type="http://schemas.openxmlformats.org/officeDocument/2006/relationships/slideLayout" Target="../slideLayouts/slideLayout98.xml"/><Relationship Id="rId15" Type="http://schemas.openxmlformats.org/officeDocument/2006/relationships/tags" Target="../tags/tag417.xml"/><Relationship Id="rId23" Type="http://schemas.openxmlformats.org/officeDocument/2006/relationships/tags" Target="../tags/tag425.xml"/><Relationship Id="rId28" Type="http://schemas.openxmlformats.org/officeDocument/2006/relationships/tags" Target="../tags/tag430.xml"/><Relationship Id="rId10" Type="http://schemas.openxmlformats.org/officeDocument/2006/relationships/slideLayout" Target="../slideLayouts/slideLayout103.xml"/><Relationship Id="rId19" Type="http://schemas.openxmlformats.org/officeDocument/2006/relationships/tags" Target="../tags/tag421.xml"/><Relationship Id="rId31" Type="http://schemas.openxmlformats.org/officeDocument/2006/relationships/tags" Target="../tags/tag43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tags" Target="../tags/tag416.xml"/><Relationship Id="rId22" Type="http://schemas.openxmlformats.org/officeDocument/2006/relationships/tags" Target="../tags/tag424.xml"/><Relationship Id="rId27" Type="http://schemas.openxmlformats.org/officeDocument/2006/relationships/tags" Target="../tags/tag429.xml"/><Relationship Id="rId30" Type="http://schemas.openxmlformats.org/officeDocument/2006/relationships/tags" Target="../tags/tag432.xml"/><Relationship Id="rId35" Type="http://schemas.openxmlformats.org/officeDocument/2006/relationships/image" Target="../media/image22.png"/><Relationship Id="rId8" Type="http://schemas.openxmlformats.org/officeDocument/2006/relationships/slideLayout" Target="../slideLayouts/slideLayout101.xml"/></Relationships>
</file>

<file path=ppt/slideMasters/_rels/slideMaster8.xml.rels><?xml version="1.0" encoding="UTF-8" standalone="yes"?>
<Relationships xmlns="http://schemas.openxmlformats.org/package/2006/relationships"><Relationship Id="rId13" Type="http://schemas.openxmlformats.org/officeDocument/2006/relationships/theme" Target="../theme/theme8.xml"/><Relationship Id="rId18" Type="http://schemas.openxmlformats.org/officeDocument/2006/relationships/tags" Target="../tags/tag468.xml"/><Relationship Id="rId26" Type="http://schemas.openxmlformats.org/officeDocument/2006/relationships/tags" Target="../tags/tag476.xml"/><Relationship Id="rId3" Type="http://schemas.openxmlformats.org/officeDocument/2006/relationships/slideLayout" Target="../slideLayouts/slideLayout108.xml"/><Relationship Id="rId21" Type="http://schemas.openxmlformats.org/officeDocument/2006/relationships/tags" Target="../tags/tag471.xml"/><Relationship Id="rId34" Type="http://schemas.openxmlformats.org/officeDocument/2006/relationships/image" Target="../media/image1.emf"/><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tags" Target="../tags/tag467.xml"/><Relationship Id="rId25" Type="http://schemas.openxmlformats.org/officeDocument/2006/relationships/tags" Target="../tags/tag475.xml"/><Relationship Id="rId33" Type="http://schemas.openxmlformats.org/officeDocument/2006/relationships/oleObject" Target="../embeddings/oleObject1.bin"/><Relationship Id="rId2" Type="http://schemas.openxmlformats.org/officeDocument/2006/relationships/slideLayout" Target="../slideLayouts/slideLayout107.xml"/><Relationship Id="rId16" Type="http://schemas.openxmlformats.org/officeDocument/2006/relationships/tags" Target="../tags/tag466.xml"/><Relationship Id="rId20" Type="http://schemas.openxmlformats.org/officeDocument/2006/relationships/tags" Target="../tags/tag470.xml"/><Relationship Id="rId29" Type="http://schemas.openxmlformats.org/officeDocument/2006/relationships/tags" Target="../tags/tag479.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24" Type="http://schemas.openxmlformats.org/officeDocument/2006/relationships/tags" Target="../tags/tag474.xml"/><Relationship Id="rId32" Type="http://schemas.openxmlformats.org/officeDocument/2006/relationships/tags" Target="../tags/tag482.xml"/><Relationship Id="rId5" Type="http://schemas.openxmlformats.org/officeDocument/2006/relationships/slideLayout" Target="../slideLayouts/slideLayout110.xml"/><Relationship Id="rId15" Type="http://schemas.openxmlformats.org/officeDocument/2006/relationships/tags" Target="../tags/tag465.xml"/><Relationship Id="rId23" Type="http://schemas.openxmlformats.org/officeDocument/2006/relationships/tags" Target="../tags/tag473.xml"/><Relationship Id="rId28" Type="http://schemas.openxmlformats.org/officeDocument/2006/relationships/tags" Target="../tags/tag478.xml"/><Relationship Id="rId10" Type="http://schemas.openxmlformats.org/officeDocument/2006/relationships/slideLayout" Target="../slideLayouts/slideLayout115.xml"/><Relationship Id="rId19" Type="http://schemas.openxmlformats.org/officeDocument/2006/relationships/tags" Target="../tags/tag469.xml"/><Relationship Id="rId31" Type="http://schemas.openxmlformats.org/officeDocument/2006/relationships/tags" Target="../tags/tag481.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tags" Target="../tags/tag464.xml"/><Relationship Id="rId22" Type="http://schemas.openxmlformats.org/officeDocument/2006/relationships/tags" Target="../tags/tag472.xml"/><Relationship Id="rId27" Type="http://schemas.openxmlformats.org/officeDocument/2006/relationships/tags" Target="../tags/tag477.xml"/><Relationship Id="rId30" Type="http://schemas.openxmlformats.org/officeDocument/2006/relationships/tags" Target="../tags/tag480.xml"/><Relationship Id="rId35" Type="http://schemas.openxmlformats.org/officeDocument/2006/relationships/image" Target="../media/image22.png"/><Relationship Id="rId8" Type="http://schemas.openxmlformats.org/officeDocument/2006/relationships/slideLayout" Target="../slideLayouts/slideLayout11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theme" Target="../theme/theme9.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7"/>
            </p:custDataLst>
            <p:extLst>
              <p:ext uri="{D42A27DB-BD31-4B8C-83A1-F6EECF244321}">
                <p14:modId xmlns:p14="http://schemas.microsoft.com/office/powerpoint/2010/main" val="1035914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6" imgW="413" imgH="416" progId="TCLayout.ActiveDocument.1">
                  <p:embed/>
                </p:oleObj>
              </mc:Choice>
              <mc:Fallback>
                <p:oleObj name="think-cell Slide" r:id="rId36"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37"/>
                      <a:stretch>
                        <a:fillRect/>
                      </a:stretch>
                    </p:blipFill>
                    <p:spPr>
                      <a:xfrm>
                        <a:off x="1588" y="1588"/>
                        <a:ext cx="1588" cy="1588"/>
                      </a:xfrm>
                      <a:prstGeom prst="rect">
                        <a:avLst/>
                      </a:prstGeom>
                    </p:spPr>
                  </p:pic>
                </p:oleObj>
              </mc:Fallback>
            </mc:AlternateContent>
          </a:graphicData>
        </a:graphic>
      </p:graphicFrame>
      <p:sp>
        <p:nvSpPr>
          <p:cNvPr id="150" name="Rectangle 149">
            <a:extLst>
              <a:ext uri="{FF2B5EF4-FFF2-40B4-BE49-F238E27FC236}">
                <a16:creationId xmlns:a16="http://schemas.microsoft.com/office/drawing/2014/main" id="{FB1479BB-3467-409E-A104-0D87D27AAC4B}"/>
              </a:ext>
            </a:extLst>
          </p:cNvPr>
          <p:cNvSpPr/>
          <p:nvPr userDrawn="1"/>
        </p:nvSpPr>
        <p:spPr>
          <a:xfrm>
            <a:off x="0" y="0"/>
            <a:ext cx="12192000" cy="1003952"/>
          </a:xfrm>
          <a:prstGeom prst="rect">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18"/>
            </p:custDataLst>
          </p:nvPr>
        </p:nvSpPr>
        <p:spPr>
          <a:xfrm>
            <a:off x="553972" y="6278400"/>
            <a:ext cx="7278624"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19"/>
            </p:custDataLst>
          </p:nvPr>
        </p:nvSpPr>
        <p:spPr>
          <a:xfrm>
            <a:off x="554736" y="172212"/>
            <a:ext cx="10602418" cy="731520"/>
          </a:xfrm>
          <a:prstGeom prst="rect">
            <a:avLst/>
          </a:prstGeom>
        </p:spPr>
        <p:txBody>
          <a:bodyPr vert="horz" wrap="square" lIns="0" tIns="0" rIns="0" bIns="0" rtlCol="0" anchor="b" anchorCtr="0">
            <a:noAutofit/>
          </a:bodyPr>
          <a:lstStyle/>
          <a:p>
            <a:pPr lvl="0"/>
            <a:r>
              <a:rPr lang="en-US"/>
              <a:t>Click to edit Master title style</a:t>
            </a:r>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865376"/>
              <a:ext cx="11082528" cy="4352544"/>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331720"/>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88163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1411265"/>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0"/>
            </p:custDataLst>
          </p:nvPr>
        </p:nvSpPr>
        <p:spPr>
          <a:xfrm>
            <a:off x="5987738" y="2170800"/>
            <a:ext cx="3049253" cy="569387"/>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Above Chart Exhibit Title</a:t>
            </a:r>
          </a:p>
          <a:p>
            <a:pPr lvl="0"/>
            <a:r>
              <a:rPr lang="en-US" b="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484655" cy="1815882"/>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0" name="LegendLines" hidden="1">
            <a:extLst>
              <a:ext uri="{FF2B5EF4-FFF2-40B4-BE49-F238E27FC236}">
                <a16:creationId xmlns:a16="http://schemas.microsoft.com/office/drawing/2014/main" id="{211646D3-F78C-4B25-8400-C661FAD08A4E}"/>
              </a:ext>
            </a:extLst>
          </p:cNvPr>
          <p:cNvGrpSpPr/>
          <p:nvPr userDrawn="1"/>
        </p:nvGrpSpPr>
        <p:grpSpPr>
          <a:xfrm>
            <a:off x="10317304" y="3150223"/>
            <a:ext cx="1319960" cy="958286"/>
            <a:chOff x="10162879" y="3243772"/>
            <a:chExt cx="1319960" cy="958286"/>
          </a:xfrm>
        </p:grpSpPr>
        <p:sp>
          <p:nvSpPr>
            <p:cNvPr id="171" name="Legend1">
              <a:extLst>
                <a:ext uri="{FF2B5EF4-FFF2-40B4-BE49-F238E27FC236}">
                  <a16:creationId xmlns:a16="http://schemas.microsoft.com/office/drawing/2014/main" id="{0B021BBA-48A1-429D-AA7E-AC9A036BC7FF}"/>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2" name="Legend2">
              <a:extLst>
                <a:ext uri="{FF2B5EF4-FFF2-40B4-BE49-F238E27FC236}">
                  <a16:creationId xmlns:a16="http://schemas.microsoft.com/office/drawing/2014/main" id="{0AC70767-09D6-4921-87E1-C04A7A85D819}"/>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3" name="Legend3">
              <a:extLst>
                <a:ext uri="{FF2B5EF4-FFF2-40B4-BE49-F238E27FC236}">
                  <a16:creationId xmlns:a16="http://schemas.microsoft.com/office/drawing/2014/main" id="{9F3F402B-1959-4C86-B039-9DEA006D844A}"/>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4" name="LineLegend3">
              <a:extLst>
                <a:ext uri="{FF2B5EF4-FFF2-40B4-BE49-F238E27FC236}">
                  <a16:creationId xmlns:a16="http://schemas.microsoft.com/office/drawing/2014/main" id="{F117518E-15B0-4AA6-BDED-9D4E3B0E5B15}"/>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sp>
          <p:nvSpPr>
            <p:cNvPr id="175" name="LineLegend2">
              <a:extLst>
                <a:ext uri="{FF2B5EF4-FFF2-40B4-BE49-F238E27FC236}">
                  <a16:creationId xmlns:a16="http://schemas.microsoft.com/office/drawing/2014/main" id="{15FADA6A-22D9-4F7E-B242-9B37942876B4}"/>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sp>
          <p:nvSpPr>
            <p:cNvPr id="176" name="LineLegend1">
              <a:extLst>
                <a:ext uri="{FF2B5EF4-FFF2-40B4-BE49-F238E27FC236}">
                  <a16:creationId xmlns:a16="http://schemas.microsoft.com/office/drawing/2014/main" id="{107AB14C-664F-48E5-B849-8B34F08AEE92}"/>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grpSp>
      <p:grpSp>
        <p:nvGrpSpPr>
          <p:cNvPr id="177" name="LegendMoons" hidden="1">
            <a:extLst>
              <a:ext uri="{FF2B5EF4-FFF2-40B4-BE49-F238E27FC236}">
                <a16:creationId xmlns:a16="http://schemas.microsoft.com/office/drawing/2014/main" id="{BDF7B842-1ABC-48A3-80EB-6CE45E94B1A8}"/>
              </a:ext>
            </a:extLst>
          </p:cNvPr>
          <p:cNvGrpSpPr/>
          <p:nvPr userDrawn="1"/>
        </p:nvGrpSpPr>
        <p:grpSpPr>
          <a:xfrm>
            <a:off x="10688315" y="1145373"/>
            <a:ext cx="948949" cy="1731859"/>
            <a:chOff x="7723680" y="1702457"/>
            <a:chExt cx="948949" cy="1731859"/>
          </a:xfrm>
        </p:grpSpPr>
        <p:sp>
          <p:nvSpPr>
            <p:cNvPr id="178" name="Legend1">
              <a:extLst>
                <a:ext uri="{FF2B5EF4-FFF2-40B4-BE49-F238E27FC236}">
                  <a16:creationId xmlns:a16="http://schemas.microsoft.com/office/drawing/2014/main" id="{E4295754-646D-423F-B67B-4DE55D3505A8}"/>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86" name="Legend2">
              <a:extLst>
                <a:ext uri="{FF2B5EF4-FFF2-40B4-BE49-F238E27FC236}">
                  <a16:creationId xmlns:a16="http://schemas.microsoft.com/office/drawing/2014/main" id="{3FFEC667-EC80-4497-8AC9-AB964A0B7419}"/>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8" name="Legend3">
              <a:extLst>
                <a:ext uri="{FF2B5EF4-FFF2-40B4-BE49-F238E27FC236}">
                  <a16:creationId xmlns:a16="http://schemas.microsoft.com/office/drawing/2014/main" id="{D8A52052-770F-4D10-BC37-4F3CD2A190E3}"/>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9" name="Legend4">
              <a:extLst>
                <a:ext uri="{FF2B5EF4-FFF2-40B4-BE49-F238E27FC236}">
                  <a16:creationId xmlns:a16="http://schemas.microsoft.com/office/drawing/2014/main" id="{0D17E38E-FA20-4D94-AAE9-C1214F8D21B0}"/>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00" name="Legend5">
              <a:extLst>
                <a:ext uri="{FF2B5EF4-FFF2-40B4-BE49-F238E27FC236}">
                  <a16:creationId xmlns:a16="http://schemas.microsoft.com/office/drawing/2014/main" id="{F3D7D201-9065-4BA2-8174-C06ADE0EC9E5}"/>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nvGrpSpPr>
            <p:cNvPr id="201" name="MoonLegend1">
              <a:extLst>
                <a:ext uri="{FF2B5EF4-FFF2-40B4-BE49-F238E27FC236}">
                  <a16:creationId xmlns:a16="http://schemas.microsoft.com/office/drawing/2014/main" id="{3CBE9DD3-6EA1-4E1C-B31C-078C64F019CC}"/>
                </a:ext>
              </a:extLst>
            </p:cNvPr>
            <p:cNvGrpSpPr>
              <a:grpSpLocks noChangeAspect="1"/>
            </p:cNvGrpSpPr>
            <p:nvPr>
              <p:custDataLst>
                <p:tags r:id="rId21"/>
              </p:custDataLst>
            </p:nvPr>
          </p:nvGrpSpPr>
          <p:grpSpPr>
            <a:xfrm>
              <a:off x="7723680" y="1702457"/>
              <a:ext cx="228600" cy="228600"/>
              <a:chOff x="762000" y="1270000"/>
              <a:chExt cx="254000" cy="254000"/>
            </a:xfrm>
          </p:grpSpPr>
          <p:sp>
            <p:nvSpPr>
              <p:cNvPr id="214" name="Oval 213">
                <a:extLst>
                  <a:ext uri="{FF2B5EF4-FFF2-40B4-BE49-F238E27FC236}">
                    <a16:creationId xmlns:a16="http://schemas.microsoft.com/office/drawing/2014/main" id="{F18EB24D-60A7-4E7B-8C92-584C918D6F28}"/>
                  </a:ext>
                </a:extLst>
              </p:cNvPr>
              <p:cNvSpPr/>
              <p:nvPr>
                <p:custDataLst>
                  <p:tags r:id="rId3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5" name="Arc 214">
                <a:extLst>
                  <a:ext uri="{FF2B5EF4-FFF2-40B4-BE49-F238E27FC236}">
                    <a16:creationId xmlns:a16="http://schemas.microsoft.com/office/drawing/2014/main" id="{FA2E9A3E-201E-44F7-B8A2-EB045F5DC738}"/>
                  </a:ext>
                </a:extLst>
              </p:cNvPr>
              <p:cNvSpPr/>
              <p:nvPr>
                <p:custDataLst>
                  <p:tags r:id="rId35"/>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2" name="MoonLegend2">
              <a:extLst>
                <a:ext uri="{FF2B5EF4-FFF2-40B4-BE49-F238E27FC236}">
                  <a16:creationId xmlns:a16="http://schemas.microsoft.com/office/drawing/2014/main" id="{B8F539DC-1462-4592-8D65-533D04087074}"/>
                </a:ext>
              </a:extLst>
            </p:cNvPr>
            <p:cNvGrpSpPr>
              <a:grpSpLocks noChangeAspect="1"/>
            </p:cNvGrpSpPr>
            <p:nvPr>
              <p:custDataLst>
                <p:tags r:id="rId22"/>
              </p:custDataLst>
            </p:nvPr>
          </p:nvGrpSpPr>
          <p:grpSpPr>
            <a:xfrm>
              <a:off x="7723680" y="2078270"/>
              <a:ext cx="228600" cy="228600"/>
              <a:chOff x="762000" y="1270000"/>
              <a:chExt cx="254000" cy="254000"/>
            </a:xfrm>
          </p:grpSpPr>
          <p:sp>
            <p:nvSpPr>
              <p:cNvPr id="212" name="Oval 211">
                <a:extLst>
                  <a:ext uri="{FF2B5EF4-FFF2-40B4-BE49-F238E27FC236}">
                    <a16:creationId xmlns:a16="http://schemas.microsoft.com/office/drawing/2014/main" id="{3F42F8DB-B562-4ED4-8ED5-5A971C7B9871}"/>
                  </a:ext>
                </a:extLst>
              </p:cNvPr>
              <p:cNvSpPr/>
              <p:nvPr>
                <p:custDataLst>
                  <p:tags r:id="rId3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3" name="Arc 212">
                <a:extLst>
                  <a:ext uri="{FF2B5EF4-FFF2-40B4-BE49-F238E27FC236}">
                    <a16:creationId xmlns:a16="http://schemas.microsoft.com/office/drawing/2014/main" id="{4A13A721-530D-48D9-9C3C-841459236201}"/>
                  </a:ext>
                </a:extLst>
              </p:cNvPr>
              <p:cNvSpPr/>
              <p:nvPr>
                <p:custDataLst>
                  <p:tags r:id="rId33"/>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3" name="MoonLegend3">
              <a:extLst>
                <a:ext uri="{FF2B5EF4-FFF2-40B4-BE49-F238E27FC236}">
                  <a16:creationId xmlns:a16="http://schemas.microsoft.com/office/drawing/2014/main" id="{48D5F220-86F6-47D7-A1D1-D19205E2A598}"/>
                </a:ext>
              </a:extLst>
            </p:cNvPr>
            <p:cNvGrpSpPr>
              <a:grpSpLocks noChangeAspect="1"/>
            </p:cNvGrpSpPr>
            <p:nvPr>
              <p:custDataLst>
                <p:tags r:id="rId23"/>
              </p:custDataLst>
            </p:nvPr>
          </p:nvGrpSpPr>
          <p:grpSpPr>
            <a:xfrm>
              <a:off x="7723680" y="2454085"/>
              <a:ext cx="228600" cy="228600"/>
              <a:chOff x="762000" y="1270000"/>
              <a:chExt cx="254000" cy="254000"/>
            </a:xfrm>
          </p:grpSpPr>
          <p:sp>
            <p:nvSpPr>
              <p:cNvPr id="210" name="Oval 209">
                <a:extLst>
                  <a:ext uri="{FF2B5EF4-FFF2-40B4-BE49-F238E27FC236}">
                    <a16:creationId xmlns:a16="http://schemas.microsoft.com/office/drawing/2014/main" id="{CBF3CE22-7BA6-42A1-83BD-D41C363738B5}"/>
                  </a:ext>
                </a:extLst>
              </p:cNvPr>
              <p:cNvSpPr/>
              <p:nvPr>
                <p:custDataLst>
                  <p:tags r:id="rId3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1" name="Arc 210">
                <a:extLst>
                  <a:ext uri="{FF2B5EF4-FFF2-40B4-BE49-F238E27FC236}">
                    <a16:creationId xmlns:a16="http://schemas.microsoft.com/office/drawing/2014/main" id="{6C9D0E8E-0975-4B29-A4AD-AB48A3F1BD5E}"/>
                  </a:ext>
                </a:extLst>
              </p:cNvPr>
              <p:cNvSpPr/>
              <p:nvPr>
                <p:custDataLst>
                  <p:tags r:id="rId31"/>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4" name="MoonLegend4">
              <a:extLst>
                <a:ext uri="{FF2B5EF4-FFF2-40B4-BE49-F238E27FC236}">
                  <a16:creationId xmlns:a16="http://schemas.microsoft.com/office/drawing/2014/main" id="{D139EA4C-B92F-4DFE-B991-1AF2ACD5B2D7}"/>
                </a:ext>
              </a:extLst>
            </p:cNvPr>
            <p:cNvGrpSpPr>
              <a:grpSpLocks noChangeAspect="1"/>
            </p:cNvGrpSpPr>
            <p:nvPr>
              <p:custDataLst>
                <p:tags r:id="rId24"/>
              </p:custDataLst>
            </p:nvPr>
          </p:nvGrpSpPr>
          <p:grpSpPr>
            <a:xfrm>
              <a:off x="7723680" y="2829900"/>
              <a:ext cx="228600" cy="228600"/>
              <a:chOff x="762000" y="1270000"/>
              <a:chExt cx="254000" cy="254000"/>
            </a:xfrm>
          </p:grpSpPr>
          <p:sp>
            <p:nvSpPr>
              <p:cNvPr id="208" name="Oval 207">
                <a:extLst>
                  <a:ext uri="{FF2B5EF4-FFF2-40B4-BE49-F238E27FC236}">
                    <a16:creationId xmlns:a16="http://schemas.microsoft.com/office/drawing/2014/main" id="{102F0F19-90EE-488E-9352-AF3D808ACB3B}"/>
                  </a:ext>
                </a:extLst>
              </p:cNvPr>
              <p:cNvSpPr/>
              <p:nvPr>
                <p:custDataLst>
                  <p:tags r:id="rId2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09" name="Arc 208">
                <a:extLst>
                  <a:ext uri="{FF2B5EF4-FFF2-40B4-BE49-F238E27FC236}">
                    <a16:creationId xmlns:a16="http://schemas.microsoft.com/office/drawing/2014/main" id="{4EB8594A-A475-4AE5-8DA2-25F4DF3A7C4C}"/>
                  </a:ext>
                </a:extLst>
              </p:cNvPr>
              <p:cNvSpPr/>
              <p:nvPr>
                <p:custDataLst>
                  <p:tags r:id="rId29"/>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5" name="MoonLegend5">
              <a:extLst>
                <a:ext uri="{FF2B5EF4-FFF2-40B4-BE49-F238E27FC236}">
                  <a16:creationId xmlns:a16="http://schemas.microsoft.com/office/drawing/2014/main" id="{F037FB3B-A298-46B9-B5AC-43C63B060311}"/>
                </a:ext>
              </a:extLst>
            </p:cNvPr>
            <p:cNvGrpSpPr>
              <a:grpSpLocks noChangeAspect="1"/>
            </p:cNvGrpSpPr>
            <p:nvPr>
              <p:custDataLst>
                <p:tags r:id="rId25"/>
              </p:custDataLst>
            </p:nvPr>
          </p:nvGrpSpPr>
          <p:grpSpPr>
            <a:xfrm>
              <a:off x="7723680" y="3205716"/>
              <a:ext cx="228600" cy="228600"/>
              <a:chOff x="762000" y="1270000"/>
              <a:chExt cx="254000" cy="254000"/>
            </a:xfrm>
          </p:grpSpPr>
          <p:sp>
            <p:nvSpPr>
              <p:cNvPr id="206" name="Oval 205">
                <a:extLst>
                  <a:ext uri="{FF2B5EF4-FFF2-40B4-BE49-F238E27FC236}">
                    <a16:creationId xmlns:a16="http://schemas.microsoft.com/office/drawing/2014/main" id="{AAE0541F-C09C-4180-88B5-9D227A184922}"/>
                  </a:ext>
                </a:extLst>
              </p:cNvPr>
              <p:cNvSpPr/>
              <p:nvPr>
                <p:custDataLst>
                  <p:tags r:id="rId2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07" name="Arc 206">
                <a:extLst>
                  <a:ext uri="{FF2B5EF4-FFF2-40B4-BE49-F238E27FC236}">
                    <a16:creationId xmlns:a16="http://schemas.microsoft.com/office/drawing/2014/main" id="{48728647-1FDA-48A8-9913-AAAA99F369D1}"/>
                  </a:ext>
                </a:extLst>
              </p:cNvPr>
              <p:cNvSpPr/>
              <p:nvPr>
                <p:custDataLst>
                  <p:tags r:id="rId27"/>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grpSp>
        <p:nvGrpSpPr>
          <p:cNvPr id="216" name="LegendBoxes" hidden="1">
            <a:extLst>
              <a:ext uri="{FF2B5EF4-FFF2-40B4-BE49-F238E27FC236}">
                <a16:creationId xmlns:a16="http://schemas.microsoft.com/office/drawing/2014/main" id="{9AC5E30E-42F9-4F3E-96F6-75B07AFB41C7}"/>
              </a:ext>
            </a:extLst>
          </p:cNvPr>
          <p:cNvGrpSpPr/>
          <p:nvPr userDrawn="1"/>
        </p:nvGrpSpPr>
        <p:grpSpPr>
          <a:xfrm>
            <a:off x="10714801" y="4381500"/>
            <a:ext cx="922463" cy="1717282"/>
            <a:chOff x="10652400" y="4322824"/>
            <a:chExt cx="922463" cy="1717282"/>
          </a:xfrm>
        </p:grpSpPr>
        <p:sp>
          <p:nvSpPr>
            <p:cNvPr id="217" name="RectangleLegend1">
              <a:extLst>
                <a:ext uri="{FF2B5EF4-FFF2-40B4-BE49-F238E27FC236}">
                  <a16:creationId xmlns:a16="http://schemas.microsoft.com/office/drawing/2014/main" id="{77E130E0-46CA-4B27-9B39-FF8BB4C297CC}"/>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18" name="RectangleLegend2">
              <a:extLst>
                <a:ext uri="{FF2B5EF4-FFF2-40B4-BE49-F238E27FC236}">
                  <a16:creationId xmlns:a16="http://schemas.microsoft.com/office/drawing/2014/main" id="{7ECA85FA-CF5C-40DE-BDB1-AEBD248992AC}"/>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19" name="RectangleLegend3">
              <a:extLst>
                <a:ext uri="{FF2B5EF4-FFF2-40B4-BE49-F238E27FC236}">
                  <a16:creationId xmlns:a16="http://schemas.microsoft.com/office/drawing/2014/main" id="{4C65CC24-94AC-4BCA-9DF2-1F7B276A854A}"/>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0" name="RectangleLegend4">
              <a:extLst>
                <a:ext uri="{FF2B5EF4-FFF2-40B4-BE49-F238E27FC236}">
                  <a16:creationId xmlns:a16="http://schemas.microsoft.com/office/drawing/2014/main" id="{56200114-E40E-4A8E-AE10-F89A1D77D4DC}"/>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1" name="RectangleLegend5">
              <a:extLst>
                <a:ext uri="{FF2B5EF4-FFF2-40B4-BE49-F238E27FC236}">
                  <a16:creationId xmlns:a16="http://schemas.microsoft.com/office/drawing/2014/main" id="{A7C0AE57-9CA5-4DCD-81B0-00B01DC04710}"/>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2" name="Legend1">
              <a:extLst>
                <a:ext uri="{FF2B5EF4-FFF2-40B4-BE49-F238E27FC236}">
                  <a16:creationId xmlns:a16="http://schemas.microsoft.com/office/drawing/2014/main" id="{06A73F36-16E3-43A8-AB3E-09620D2FFBEC}"/>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3" name="Legend2">
              <a:extLst>
                <a:ext uri="{FF2B5EF4-FFF2-40B4-BE49-F238E27FC236}">
                  <a16:creationId xmlns:a16="http://schemas.microsoft.com/office/drawing/2014/main" id="{D8625409-BDD1-45C7-AD1E-3BDAEDB5094C}"/>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4" name="Legend3">
              <a:extLst>
                <a:ext uri="{FF2B5EF4-FFF2-40B4-BE49-F238E27FC236}">
                  <a16:creationId xmlns:a16="http://schemas.microsoft.com/office/drawing/2014/main" id="{7B8563CB-99B9-46F3-9F32-999D5EBE12F2}"/>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5" name="Legend4">
              <a:extLst>
                <a:ext uri="{FF2B5EF4-FFF2-40B4-BE49-F238E27FC236}">
                  <a16:creationId xmlns:a16="http://schemas.microsoft.com/office/drawing/2014/main" id="{C0D429E6-96A8-4BE1-AB91-221C57BB01AD}"/>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6" name="Legend5">
              <a:extLst>
                <a:ext uri="{FF2B5EF4-FFF2-40B4-BE49-F238E27FC236}">
                  <a16:creationId xmlns:a16="http://schemas.microsoft.com/office/drawing/2014/main" id="{0C9A666D-7268-404F-BCEC-978D1FD5E546}"/>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pic>
        <p:nvPicPr>
          <p:cNvPr id="7" name="Picture 6" descr="Logo&#10;&#10;Description automatically generated">
            <a:extLst>
              <a:ext uri="{FF2B5EF4-FFF2-40B4-BE49-F238E27FC236}">
                <a16:creationId xmlns:a16="http://schemas.microsoft.com/office/drawing/2014/main" id="{685B6943-4B16-4DBA-FC8B-554C77CC2CB0}"/>
              </a:ext>
            </a:extLst>
          </p:cNvPr>
          <p:cNvPicPr>
            <a:picLocks noChangeAspect="1"/>
          </p:cNvPicPr>
          <p:nvPr userDrawn="1"/>
        </p:nvPicPr>
        <p:blipFill>
          <a:blip r:embed="rId38">
            <a:extLst>
              <a:ext uri="{28A0092B-C50C-407E-A947-70E740481C1C}">
                <a14:useLocalDpi xmlns:a14="http://schemas.microsoft.com/office/drawing/2010/main" val="0"/>
              </a:ext>
            </a:extLst>
          </a:blip>
          <a:stretch>
            <a:fillRect/>
          </a:stretch>
        </p:blipFill>
        <p:spPr>
          <a:xfrm>
            <a:off x="11248293" y="76430"/>
            <a:ext cx="853046" cy="853391"/>
          </a:xfrm>
          <a:prstGeom prst="rect">
            <a:avLst/>
          </a:prstGeom>
        </p:spPr>
      </p:pic>
    </p:spTree>
    <p:extLst>
      <p:ext uri="{BB962C8B-B14F-4D97-AF65-F5344CB8AC3E}">
        <p14:creationId xmlns:p14="http://schemas.microsoft.com/office/powerpoint/2010/main" val="917865108"/>
      </p:ext>
    </p:extLst>
  </p:cSld>
  <p:clrMap bg1="lt1" tx1="dk1" bg2="lt2" tx2="dk2" accent1="accent1" accent2="accent2" accent3="accent3" accent4="accent4" accent5="accent5" accent6="accent6" hlink="hlink" folHlink="folHlink"/>
  <p:sldLayoutIdLst>
    <p:sldLayoutId id="2147483676" r:id="rId1"/>
    <p:sldLayoutId id="2147483691" r:id="rId2"/>
    <p:sldLayoutId id="2147483677" r:id="rId3"/>
    <p:sldLayoutId id="2147483692" r:id="rId4"/>
    <p:sldLayoutId id="2147483689" r:id="rId5"/>
    <p:sldLayoutId id="2147483690" r:id="rId6"/>
    <p:sldLayoutId id="2147483688" r:id="rId7"/>
    <p:sldLayoutId id="2147483713" r:id="rId8"/>
    <p:sldLayoutId id="2147483726" r:id="rId9"/>
    <p:sldLayoutId id="2147483727" r:id="rId10"/>
    <p:sldLayoutId id="2147483728" r:id="rId11"/>
    <p:sldLayoutId id="2147483729" r:id="rId12"/>
    <p:sldLayoutId id="2147483730" r:id="rId13"/>
    <p:sldLayoutId id="2147483834" r:id="rId14"/>
    <p:sldLayoutId id="2147483835" r:id="rId15"/>
  </p:sldLayoutIdLst>
  <p:hf sldNum="0" hdr="0" dt="0"/>
  <p:txStyles>
    <p:titleStyle>
      <a:lvl1pPr algn="l" defTabSz="914400" rtl="0" eaLnBrk="1" latinLnBrk="0" hangingPunct="1">
        <a:lnSpc>
          <a:spcPct val="100000"/>
        </a:lnSpc>
        <a:spcBef>
          <a:spcPct val="0"/>
        </a:spcBef>
        <a:buNone/>
        <a:defRPr lang="en-US" sz="2400" b="1" kern="1200" spc="0" baseline="0" dirty="0">
          <a:ln w="6350" cap="flat">
            <a:noFill/>
            <a:miter lim="800000"/>
          </a:ln>
          <a:solidFill>
            <a:schemeClr val="bg2"/>
          </a:solidFill>
          <a:latin typeface="+mj-lt"/>
          <a:ea typeface="+mj-ea"/>
          <a:cs typeface="+mj-cs"/>
        </a:defRPr>
      </a:lvl1pPr>
    </p:titleStyle>
    <p:bodyStyle>
      <a:lvl1pPr marL="228600" indent="-228600" algn="l" defTabSz="914400" rtl="0" eaLnBrk="1" latinLnBrk="0" hangingPunct="1">
        <a:lnSpc>
          <a:spcPct val="100000"/>
        </a:lnSpc>
        <a:spcBef>
          <a:spcPts val="30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Arial" panose="020B0604020202020204" pitchFamily="34" charset="0"/>
        </a:defRPr>
      </a:lvl1pPr>
      <a:lvl2pPr marL="457200" indent="-225425"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2pPr>
      <a:lvl3pPr marL="685800" indent="-214313"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64">
          <p15:clr>
            <a:srgbClr val="5ACBF0"/>
          </p15:clr>
        </p15:guide>
        <p15:guide id="3" orient="horz" pos="3912">
          <p15:clr>
            <a:srgbClr val="5ACBF0"/>
          </p15:clr>
        </p15:guide>
        <p15:guide id="4" orient="horz" pos="1176">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64DE79-268F-4C1A-8933-263129D2AF90}" type="datetimeFigureOut">
              <a:rPr lang="en-US" dirty="0"/>
              <a:t>3/19/2026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F63A3B-78C7-47BE-AE5E-E10140E04643}" type="slidenum">
              <a:rPr lang="en-US" dirty="0"/>
              <a:t>‹#›</a:t>
            </a:fld>
            <a:endParaRPr lang="en-US"/>
          </a:p>
        </p:txBody>
      </p:sp>
      <p:sp>
        <p:nvSpPr>
          <p:cNvPr id="7" name="Rectangle 6">
            <a:extLst>
              <a:ext uri="{FF2B5EF4-FFF2-40B4-BE49-F238E27FC236}">
                <a16:creationId xmlns:a16="http://schemas.microsoft.com/office/drawing/2014/main" id="{51A52751-B048-7A98-3388-F81EA1C64DDC}"/>
              </a:ext>
            </a:extLst>
          </p:cNvPr>
          <p:cNvSpPr/>
          <p:nvPr userDrawn="1"/>
        </p:nvSpPr>
        <p:spPr>
          <a:xfrm>
            <a:off x="0" y="0"/>
            <a:ext cx="7278624" cy="6858000"/>
          </a:xfrm>
          <a:prstGeom prst="rect">
            <a:avLst/>
          </a:prstGeom>
          <a:solidFill>
            <a:srgbClr val="FFFFFF"/>
          </a:solid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a:ln>
                <a:noFill/>
              </a:ln>
              <a:solidFill>
                <a:srgbClr val="14558F"/>
              </a:solidFill>
              <a:effectLst/>
              <a:uLnTx/>
              <a:uFillTx/>
              <a:latin typeface="Arial"/>
              <a:ea typeface="+mn-ea"/>
              <a:cs typeface="+mn-cs"/>
            </a:endParaRPr>
          </a:p>
        </p:txBody>
      </p:sp>
      <p:pic>
        <p:nvPicPr>
          <p:cNvPr id="8" name="Picture 7">
            <a:extLst>
              <a:ext uri="{FF2B5EF4-FFF2-40B4-BE49-F238E27FC236}">
                <a16:creationId xmlns:a16="http://schemas.microsoft.com/office/drawing/2014/main" id="{2371715B-7288-0C7A-7326-D988F0465A33}"/>
              </a:ext>
            </a:extLst>
          </p:cNvPr>
          <p:cNvPicPr>
            <a:picLocks noChangeAspect="1"/>
          </p:cNvPicPr>
          <p:nvPr userDrawn="1"/>
        </p:nvPicPr>
        <p:blipFill>
          <a:blip r:embed="rId14"/>
          <a:stretch>
            <a:fillRect/>
          </a:stretch>
        </p:blipFill>
        <p:spPr>
          <a:xfrm>
            <a:off x="7278624" y="0"/>
            <a:ext cx="4913376" cy="6858000"/>
          </a:xfrm>
          <a:prstGeom prst="rect">
            <a:avLst/>
          </a:prstGeom>
        </p:spPr>
      </p:pic>
      <p:sp>
        <p:nvSpPr>
          <p:cNvPr id="9" name="Rectangle 8">
            <a:extLst>
              <a:ext uri="{FF2B5EF4-FFF2-40B4-BE49-F238E27FC236}">
                <a16:creationId xmlns:a16="http://schemas.microsoft.com/office/drawing/2014/main" id="{12549F73-CC3B-AE37-519E-A66F322B0EF0}"/>
              </a:ext>
            </a:extLst>
          </p:cNvPr>
          <p:cNvSpPr/>
          <p:nvPr userDrawn="1"/>
        </p:nvSpPr>
        <p:spPr>
          <a:xfrm>
            <a:off x="595" y="6647644"/>
            <a:ext cx="7234827" cy="246221"/>
          </a:xfrm>
          <a:prstGeom prst="rect">
            <a:avLst/>
          </a:prstGeom>
        </p:spPr>
        <p:txBody>
          <a:bodyPr wrap="square">
            <a:spAutoFit/>
          </a:bodyPr>
          <a:lstStyle/>
          <a:p>
            <a:pPr algn="ctr"/>
            <a:r>
              <a:rPr lang="en-US" sz="1000" dirty="0">
                <a:solidFill>
                  <a:srgbClr val="000000"/>
                </a:solidFill>
                <a:latin typeface="Arial"/>
              </a:rPr>
              <a:t>This presentation is for informational purposes only. For legal advice, please contact an attorney.</a:t>
            </a:r>
          </a:p>
        </p:txBody>
      </p:sp>
    </p:spTree>
    <p:extLst>
      <p:ext uri="{BB962C8B-B14F-4D97-AF65-F5344CB8AC3E}">
        <p14:creationId xmlns:p14="http://schemas.microsoft.com/office/powerpoint/2010/main" val="3041018149"/>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27"/>
            </p:custDataLst>
            <p:extLst>
              <p:ext uri="{D42A27DB-BD31-4B8C-83A1-F6EECF244321}">
                <p14:modId xmlns:p14="http://schemas.microsoft.com/office/powerpoint/2010/main" val="19065865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7" imgW="413" imgH="416" progId="TCLayout.ActiveDocument.1">
                  <p:embed/>
                </p:oleObj>
              </mc:Choice>
              <mc:Fallback>
                <p:oleObj name="think-cell Slide" r:id="rId47"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48"/>
                      <a:stretch>
                        <a:fillRect/>
                      </a:stretch>
                    </p:blipFill>
                    <p:spPr>
                      <a:xfrm>
                        <a:off x="1588" y="1588"/>
                        <a:ext cx="1588" cy="1588"/>
                      </a:xfrm>
                      <a:prstGeom prst="rect">
                        <a:avLst/>
                      </a:prstGeom>
                    </p:spPr>
                  </p:pic>
                </p:oleObj>
              </mc:Fallback>
            </mc:AlternateContent>
          </a:graphicData>
        </a:graphic>
      </p:graphicFrame>
      <p:sp>
        <p:nvSpPr>
          <p:cNvPr id="150" name="Rectangle 149">
            <a:extLst>
              <a:ext uri="{FF2B5EF4-FFF2-40B4-BE49-F238E27FC236}">
                <a16:creationId xmlns:a16="http://schemas.microsoft.com/office/drawing/2014/main" id="{FB1479BB-3467-409E-A104-0D87D27AAC4B}"/>
              </a:ext>
            </a:extLst>
          </p:cNvPr>
          <p:cNvSpPr/>
          <p:nvPr userDrawn="1"/>
        </p:nvSpPr>
        <p:spPr>
          <a:xfrm>
            <a:off x="0" y="0"/>
            <a:ext cx="12192000" cy="1003952"/>
          </a:xfrm>
          <a:prstGeom prst="rect">
            <a:avLst/>
          </a:prstGeom>
          <a:solidFill>
            <a:srgbClr val="1F497D"/>
          </a:solidFill>
          <a:ln w="25400" cap="flat" cmpd="sng" algn="ctr">
            <a:solidFill>
              <a:srgbClr val="1F497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51" name="Picture 2" descr="Seal of Massachusetts - Wikipedia">
            <a:extLst>
              <a:ext uri="{FF2B5EF4-FFF2-40B4-BE49-F238E27FC236}">
                <a16:creationId xmlns:a16="http://schemas.microsoft.com/office/drawing/2014/main" id="{1220DEBA-2E2F-4661-AA0C-922E6B034C55}"/>
              </a:ext>
            </a:extLst>
          </p:cNvPr>
          <p:cNvPicPr>
            <a:picLocks noChangeAspect="1" noChangeArrowheads="1"/>
          </p:cNvPicPr>
          <p:nvPr userDrawn="1"/>
        </p:nvPicPr>
        <p:blipFill>
          <a:blip r:embed="rId49" cstate="print">
            <a:extLst>
              <a:ext uri="{28A0092B-C50C-407E-A947-70E740481C1C}">
                <a14:useLocalDpi xmlns:a14="http://schemas.microsoft.com/office/drawing/2010/main" val="0"/>
              </a:ext>
            </a:extLst>
          </a:blip>
          <a:srcRect/>
          <a:stretch>
            <a:fillRect/>
          </a:stretch>
        </p:blipFill>
        <p:spPr bwMode="auto">
          <a:xfrm>
            <a:off x="11355168" y="158750"/>
            <a:ext cx="762198" cy="762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5B28737-798E-48D4-BBDB-8EB35CB9FFFB}"/>
              </a:ext>
            </a:extLst>
          </p:cNvPr>
          <p:cNvSpPr/>
          <p:nvPr userDrawn="1">
            <p:custDataLst>
              <p:tags r:id="rId28"/>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9"/>
            </p:custDataLst>
          </p:nvPr>
        </p:nvSpPr>
        <p:spPr>
          <a:xfrm>
            <a:off x="553972" y="6278400"/>
            <a:ext cx="7278624"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30"/>
            </p:custDataLst>
          </p:nvPr>
        </p:nvSpPr>
        <p:spPr>
          <a:xfrm>
            <a:off x="554736" y="172212"/>
            <a:ext cx="10602418" cy="731520"/>
          </a:xfrm>
          <a:prstGeom prst="rect">
            <a:avLst/>
          </a:prstGeom>
        </p:spPr>
        <p:txBody>
          <a:bodyPr vert="horz" wrap="square" lIns="0" tIns="0" rIns="0" bIns="0" rtlCol="0" anchor="b" anchorCtr="0">
            <a:noAutofit/>
          </a:bodyPr>
          <a:lstStyle/>
          <a:p>
            <a:pPr lvl="0"/>
            <a:r>
              <a:rPr lang="en-US"/>
              <a:t>Click to edit Master title style</a:t>
            </a:r>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865376"/>
              <a:ext cx="11082528" cy="4352544"/>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331720"/>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88163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1411265"/>
            <a:ext cx="450444" cy="92333"/>
          </a:xfrm>
          <a:prstGeom prst="rect">
            <a:avLst/>
          </a:prstGeom>
          <a:noFill/>
          <a:ln w="6350">
            <a:noFill/>
            <a:miter lim="800000"/>
          </a:ln>
        </p:spPr>
        <p:txBody>
          <a:bodyPr vert="horz" wrap="square" lIns="0" tIns="0" rIns="0" bIns="0" rtlCol="0">
            <a:spAutoFit/>
          </a:bodyPr>
          <a:lstStyle>
            <a:defPPr>
              <a:defRPr lang="en-US"/>
            </a:defPPr>
            <a:lvl1pPr>
              <a:spcBef>
                <a:spcPts val="300"/>
              </a:spcBef>
              <a:spcAft>
                <a:spcPts val="300"/>
              </a:spcAft>
              <a:buNone/>
              <a:defRPr sz="800" b="1" cap="all" baseline="0"/>
            </a:lvl1pPr>
          </a:lstStyle>
          <a:p>
            <a:pPr lvl="0"/>
            <a:r>
              <a:rPr lang="en-US"/>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31"/>
            </p:custDataLst>
          </p:nvPr>
        </p:nvSpPr>
        <p:spPr>
          <a:xfrm>
            <a:off x="5987738" y="2170800"/>
            <a:ext cx="3049253" cy="446276"/>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Above Chart Exhibit Title</a:t>
            </a:r>
          </a:p>
          <a:p>
            <a:pPr lvl="0"/>
            <a:r>
              <a:rPr lang="en-US" b="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484655" cy="1631216"/>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0" name="LegendLines" hidden="1">
            <a:extLst>
              <a:ext uri="{FF2B5EF4-FFF2-40B4-BE49-F238E27FC236}">
                <a16:creationId xmlns:a16="http://schemas.microsoft.com/office/drawing/2014/main" id="{211646D3-F78C-4B25-8400-C661FAD08A4E}"/>
              </a:ext>
            </a:extLst>
          </p:cNvPr>
          <p:cNvGrpSpPr/>
          <p:nvPr userDrawn="1"/>
        </p:nvGrpSpPr>
        <p:grpSpPr>
          <a:xfrm>
            <a:off x="10317304" y="3150223"/>
            <a:ext cx="1319960" cy="958286"/>
            <a:chOff x="10162879" y="3243772"/>
            <a:chExt cx="1319960" cy="958286"/>
          </a:xfrm>
        </p:grpSpPr>
        <p:sp>
          <p:nvSpPr>
            <p:cNvPr id="171" name="Legend1">
              <a:extLst>
                <a:ext uri="{FF2B5EF4-FFF2-40B4-BE49-F238E27FC236}">
                  <a16:creationId xmlns:a16="http://schemas.microsoft.com/office/drawing/2014/main" id="{0B021BBA-48A1-429D-AA7E-AC9A036BC7FF}"/>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2" name="Legend2">
              <a:extLst>
                <a:ext uri="{FF2B5EF4-FFF2-40B4-BE49-F238E27FC236}">
                  <a16:creationId xmlns:a16="http://schemas.microsoft.com/office/drawing/2014/main" id="{0AC70767-09D6-4921-87E1-C04A7A85D819}"/>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3" name="Legend3">
              <a:extLst>
                <a:ext uri="{FF2B5EF4-FFF2-40B4-BE49-F238E27FC236}">
                  <a16:creationId xmlns:a16="http://schemas.microsoft.com/office/drawing/2014/main" id="{9F3F402B-1959-4C86-B039-9DEA006D844A}"/>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4" name="LineLegend3">
              <a:extLst>
                <a:ext uri="{FF2B5EF4-FFF2-40B4-BE49-F238E27FC236}">
                  <a16:creationId xmlns:a16="http://schemas.microsoft.com/office/drawing/2014/main" id="{F117518E-15B0-4AA6-BDED-9D4E3B0E5B15}"/>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sp>
          <p:nvSpPr>
            <p:cNvPr id="175" name="LineLegend2">
              <a:extLst>
                <a:ext uri="{FF2B5EF4-FFF2-40B4-BE49-F238E27FC236}">
                  <a16:creationId xmlns:a16="http://schemas.microsoft.com/office/drawing/2014/main" id="{15FADA6A-22D9-4F7E-B242-9B37942876B4}"/>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sp>
          <p:nvSpPr>
            <p:cNvPr id="176" name="LineLegend1">
              <a:extLst>
                <a:ext uri="{FF2B5EF4-FFF2-40B4-BE49-F238E27FC236}">
                  <a16:creationId xmlns:a16="http://schemas.microsoft.com/office/drawing/2014/main" id="{107AB14C-664F-48E5-B849-8B34F08AEE92}"/>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grpSp>
      <p:grpSp>
        <p:nvGrpSpPr>
          <p:cNvPr id="177" name="LegendMoons" hidden="1">
            <a:extLst>
              <a:ext uri="{FF2B5EF4-FFF2-40B4-BE49-F238E27FC236}">
                <a16:creationId xmlns:a16="http://schemas.microsoft.com/office/drawing/2014/main" id="{BDF7B842-1ABC-48A3-80EB-6CE45E94B1A8}"/>
              </a:ext>
            </a:extLst>
          </p:cNvPr>
          <p:cNvGrpSpPr/>
          <p:nvPr userDrawn="1"/>
        </p:nvGrpSpPr>
        <p:grpSpPr>
          <a:xfrm>
            <a:off x="10688315" y="1145373"/>
            <a:ext cx="948949" cy="1731859"/>
            <a:chOff x="7723680" y="1702457"/>
            <a:chExt cx="948949" cy="1731859"/>
          </a:xfrm>
        </p:grpSpPr>
        <p:sp>
          <p:nvSpPr>
            <p:cNvPr id="178" name="Legend1">
              <a:extLst>
                <a:ext uri="{FF2B5EF4-FFF2-40B4-BE49-F238E27FC236}">
                  <a16:creationId xmlns:a16="http://schemas.microsoft.com/office/drawing/2014/main" id="{E4295754-646D-423F-B67B-4DE55D3505A8}"/>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86" name="Legend2">
              <a:extLst>
                <a:ext uri="{FF2B5EF4-FFF2-40B4-BE49-F238E27FC236}">
                  <a16:creationId xmlns:a16="http://schemas.microsoft.com/office/drawing/2014/main" id="{3FFEC667-EC80-4497-8AC9-AB964A0B7419}"/>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8" name="Legend3">
              <a:extLst>
                <a:ext uri="{FF2B5EF4-FFF2-40B4-BE49-F238E27FC236}">
                  <a16:creationId xmlns:a16="http://schemas.microsoft.com/office/drawing/2014/main" id="{D8A52052-770F-4D10-BC37-4F3CD2A190E3}"/>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9" name="Legend4">
              <a:extLst>
                <a:ext uri="{FF2B5EF4-FFF2-40B4-BE49-F238E27FC236}">
                  <a16:creationId xmlns:a16="http://schemas.microsoft.com/office/drawing/2014/main" id="{0D17E38E-FA20-4D94-AAE9-C1214F8D21B0}"/>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00" name="Legend5">
              <a:extLst>
                <a:ext uri="{FF2B5EF4-FFF2-40B4-BE49-F238E27FC236}">
                  <a16:creationId xmlns:a16="http://schemas.microsoft.com/office/drawing/2014/main" id="{F3D7D201-9065-4BA2-8174-C06ADE0EC9E5}"/>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nvGrpSpPr>
            <p:cNvPr id="201" name="MoonLegend1">
              <a:extLst>
                <a:ext uri="{FF2B5EF4-FFF2-40B4-BE49-F238E27FC236}">
                  <a16:creationId xmlns:a16="http://schemas.microsoft.com/office/drawing/2014/main" id="{3CBE9DD3-6EA1-4E1C-B31C-078C64F019CC}"/>
                </a:ext>
              </a:extLst>
            </p:cNvPr>
            <p:cNvGrpSpPr>
              <a:grpSpLocks noChangeAspect="1"/>
            </p:cNvGrpSpPr>
            <p:nvPr>
              <p:custDataLst>
                <p:tags r:id="rId32"/>
              </p:custDataLst>
            </p:nvPr>
          </p:nvGrpSpPr>
          <p:grpSpPr>
            <a:xfrm>
              <a:off x="7723680" y="1702457"/>
              <a:ext cx="228600" cy="228600"/>
              <a:chOff x="762000" y="1270000"/>
              <a:chExt cx="254000" cy="254000"/>
            </a:xfrm>
          </p:grpSpPr>
          <p:sp>
            <p:nvSpPr>
              <p:cNvPr id="214" name="Oval 213">
                <a:extLst>
                  <a:ext uri="{FF2B5EF4-FFF2-40B4-BE49-F238E27FC236}">
                    <a16:creationId xmlns:a16="http://schemas.microsoft.com/office/drawing/2014/main" id="{F18EB24D-60A7-4E7B-8C92-584C918D6F28}"/>
                  </a:ext>
                </a:extLst>
              </p:cNvPr>
              <p:cNvSpPr/>
              <p:nvPr>
                <p:custDataLst>
                  <p:tags r:id="rId4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5" name="Arc 214">
                <a:extLst>
                  <a:ext uri="{FF2B5EF4-FFF2-40B4-BE49-F238E27FC236}">
                    <a16:creationId xmlns:a16="http://schemas.microsoft.com/office/drawing/2014/main" id="{FA2E9A3E-201E-44F7-B8A2-EB045F5DC738}"/>
                  </a:ext>
                </a:extLst>
              </p:cNvPr>
              <p:cNvSpPr/>
              <p:nvPr>
                <p:custDataLst>
                  <p:tags r:id="rId46"/>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2" name="MoonLegend2">
              <a:extLst>
                <a:ext uri="{FF2B5EF4-FFF2-40B4-BE49-F238E27FC236}">
                  <a16:creationId xmlns:a16="http://schemas.microsoft.com/office/drawing/2014/main" id="{B8F539DC-1462-4592-8D65-533D04087074}"/>
                </a:ext>
              </a:extLst>
            </p:cNvPr>
            <p:cNvGrpSpPr>
              <a:grpSpLocks noChangeAspect="1"/>
            </p:cNvGrpSpPr>
            <p:nvPr>
              <p:custDataLst>
                <p:tags r:id="rId33"/>
              </p:custDataLst>
            </p:nvPr>
          </p:nvGrpSpPr>
          <p:grpSpPr>
            <a:xfrm>
              <a:off x="7723680" y="2078270"/>
              <a:ext cx="228600" cy="228600"/>
              <a:chOff x="762000" y="1270000"/>
              <a:chExt cx="254000" cy="254000"/>
            </a:xfrm>
          </p:grpSpPr>
          <p:sp>
            <p:nvSpPr>
              <p:cNvPr id="212" name="Oval 211">
                <a:extLst>
                  <a:ext uri="{FF2B5EF4-FFF2-40B4-BE49-F238E27FC236}">
                    <a16:creationId xmlns:a16="http://schemas.microsoft.com/office/drawing/2014/main" id="{3F42F8DB-B562-4ED4-8ED5-5A971C7B9871}"/>
                  </a:ext>
                </a:extLst>
              </p:cNvPr>
              <p:cNvSpPr/>
              <p:nvPr>
                <p:custDataLst>
                  <p:tags r:id="rId4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3" name="Arc 212">
                <a:extLst>
                  <a:ext uri="{FF2B5EF4-FFF2-40B4-BE49-F238E27FC236}">
                    <a16:creationId xmlns:a16="http://schemas.microsoft.com/office/drawing/2014/main" id="{4A13A721-530D-48D9-9C3C-841459236201}"/>
                  </a:ext>
                </a:extLst>
              </p:cNvPr>
              <p:cNvSpPr/>
              <p:nvPr>
                <p:custDataLst>
                  <p:tags r:id="rId44"/>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3" name="MoonLegend3">
              <a:extLst>
                <a:ext uri="{FF2B5EF4-FFF2-40B4-BE49-F238E27FC236}">
                  <a16:creationId xmlns:a16="http://schemas.microsoft.com/office/drawing/2014/main" id="{48D5F220-86F6-47D7-A1D1-D19205E2A598}"/>
                </a:ext>
              </a:extLst>
            </p:cNvPr>
            <p:cNvGrpSpPr>
              <a:grpSpLocks noChangeAspect="1"/>
            </p:cNvGrpSpPr>
            <p:nvPr>
              <p:custDataLst>
                <p:tags r:id="rId34"/>
              </p:custDataLst>
            </p:nvPr>
          </p:nvGrpSpPr>
          <p:grpSpPr>
            <a:xfrm>
              <a:off x="7723680" y="2454085"/>
              <a:ext cx="228600" cy="228600"/>
              <a:chOff x="762000" y="1270000"/>
              <a:chExt cx="254000" cy="254000"/>
            </a:xfrm>
          </p:grpSpPr>
          <p:sp>
            <p:nvSpPr>
              <p:cNvPr id="210" name="Oval 209">
                <a:extLst>
                  <a:ext uri="{FF2B5EF4-FFF2-40B4-BE49-F238E27FC236}">
                    <a16:creationId xmlns:a16="http://schemas.microsoft.com/office/drawing/2014/main" id="{CBF3CE22-7BA6-42A1-83BD-D41C363738B5}"/>
                  </a:ext>
                </a:extLst>
              </p:cNvPr>
              <p:cNvSpPr/>
              <p:nvPr>
                <p:custDataLst>
                  <p:tags r:id="rId4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1" name="Arc 210">
                <a:extLst>
                  <a:ext uri="{FF2B5EF4-FFF2-40B4-BE49-F238E27FC236}">
                    <a16:creationId xmlns:a16="http://schemas.microsoft.com/office/drawing/2014/main" id="{6C9D0E8E-0975-4B29-A4AD-AB48A3F1BD5E}"/>
                  </a:ext>
                </a:extLst>
              </p:cNvPr>
              <p:cNvSpPr/>
              <p:nvPr>
                <p:custDataLst>
                  <p:tags r:id="rId42"/>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4" name="MoonLegend4">
              <a:extLst>
                <a:ext uri="{FF2B5EF4-FFF2-40B4-BE49-F238E27FC236}">
                  <a16:creationId xmlns:a16="http://schemas.microsoft.com/office/drawing/2014/main" id="{D139EA4C-B92F-4DFE-B991-1AF2ACD5B2D7}"/>
                </a:ext>
              </a:extLst>
            </p:cNvPr>
            <p:cNvGrpSpPr>
              <a:grpSpLocks noChangeAspect="1"/>
            </p:cNvGrpSpPr>
            <p:nvPr>
              <p:custDataLst>
                <p:tags r:id="rId35"/>
              </p:custDataLst>
            </p:nvPr>
          </p:nvGrpSpPr>
          <p:grpSpPr>
            <a:xfrm>
              <a:off x="7723680" y="2829900"/>
              <a:ext cx="228600" cy="228600"/>
              <a:chOff x="762000" y="1270000"/>
              <a:chExt cx="254000" cy="254000"/>
            </a:xfrm>
          </p:grpSpPr>
          <p:sp>
            <p:nvSpPr>
              <p:cNvPr id="208" name="Oval 207">
                <a:extLst>
                  <a:ext uri="{FF2B5EF4-FFF2-40B4-BE49-F238E27FC236}">
                    <a16:creationId xmlns:a16="http://schemas.microsoft.com/office/drawing/2014/main" id="{102F0F19-90EE-488E-9352-AF3D808ACB3B}"/>
                  </a:ext>
                </a:extLst>
              </p:cNvPr>
              <p:cNvSpPr/>
              <p:nvPr>
                <p:custDataLst>
                  <p:tags r:id="rId3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09" name="Arc 208">
                <a:extLst>
                  <a:ext uri="{FF2B5EF4-FFF2-40B4-BE49-F238E27FC236}">
                    <a16:creationId xmlns:a16="http://schemas.microsoft.com/office/drawing/2014/main" id="{4EB8594A-A475-4AE5-8DA2-25F4DF3A7C4C}"/>
                  </a:ext>
                </a:extLst>
              </p:cNvPr>
              <p:cNvSpPr/>
              <p:nvPr>
                <p:custDataLst>
                  <p:tags r:id="rId40"/>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5" name="MoonLegend5">
              <a:extLst>
                <a:ext uri="{FF2B5EF4-FFF2-40B4-BE49-F238E27FC236}">
                  <a16:creationId xmlns:a16="http://schemas.microsoft.com/office/drawing/2014/main" id="{F037FB3B-A298-46B9-B5AC-43C63B060311}"/>
                </a:ext>
              </a:extLst>
            </p:cNvPr>
            <p:cNvGrpSpPr>
              <a:grpSpLocks noChangeAspect="1"/>
            </p:cNvGrpSpPr>
            <p:nvPr>
              <p:custDataLst>
                <p:tags r:id="rId36"/>
              </p:custDataLst>
            </p:nvPr>
          </p:nvGrpSpPr>
          <p:grpSpPr>
            <a:xfrm>
              <a:off x="7723680" y="3205716"/>
              <a:ext cx="228600" cy="228600"/>
              <a:chOff x="762000" y="1270000"/>
              <a:chExt cx="254000" cy="254000"/>
            </a:xfrm>
          </p:grpSpPr>
          <p:sp>
            <p:nvSpPr>
              <p:cNvPr id="206" name="Oval 205">
                <a:extLst>
                  <a:ext uri="{FF2B5EF4-FFF2-40B4-BE49-F238E27FC236}">
                    <a16:creationId xmlns:a16="http://schemas.microsoft.com/office/drawing/2014/main" id="{AAE0541F-C09C-4180-88B5-9D227A184922}"/>
                  </a:ext>
                </a:extLst>
              </p:cNvPr>
              <p:cNvSpPr/>
              <p:nvPr>
                <p:custDataLst>
                  <p:tags r:id="rId3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07" name="Arc 206">
                <a:extLst>
                  <a:ext uri="{FF2B5EF4-FFF2-40B4-BE49-F238E27FC236}">
                    <a16:creationId xmlns:a16="http://schemas.microsoft.com/office/drawing/2014/main" id="{48728647-1FDA-48A8-9913-AAAA99F369D1}"/>
                  </a:ext>
                </a:extLst>
              </p:cNvPr>
              <p:cNvSpPr/>
              <p:nvPr>
                <p:custDataLst>
                  <p:tags r:id="rId38"/>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grpSp>
        <p:nvGrpSpPr>
          <p:cNvPr id="216" name="LegendBoxes" hidden="1">
            <a:extLst>
              <a:ext uri="{FF2B5EF4-FFF2-40B4-BE49-F238E27FC236}">
                <a16:creationId xmlns:a16="http://schemas.microsoft.com/office/drawing/2014/main" id="{9AC5E30E-42F9-4F3E-96F6-75B07AFB41C7}"/>
              </a:ext>
            </a:extLst>
          </p:cNvPr>
          <p:cNvGrpSpPr/>
          <p:nvPr userDrawn="1"/>
        </p:nvGrpSpPr>
        <p:grpSpPr>
          <a:xfrm>
            <a:off x="10714801" y="4381500"/>
            <a:ext cx="922463" cy="1717282"/>
            <a:chOff x="10652400" y="4322824"/>
            <a:chExt cx="922463" cy="1717282"/>
          </a:xfrm>
        </p:grpSpPr>
        <p:sp>
          <p:nvSpPr>
            <p:cNvPr id="217" name="RectangleLegend1">
              <a:extLst>
                <a:ext uri="{FF2B5EF4-FFF2-40B4-BE49-F238E27FC236}">
                  <a16:creationId xmlns:a16="http://schemas.microsoft.com/office/drawing/2014/main" id="{77E130E0-46CA-4B27-9B39-FF8BB4C297CC}"/>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18" name="RectangleLegend2">
              <a:extLst>
                <a:ext uri="{FF2B5EF4-FFF2-40B4-BE49-F238E27FC236}">
                  <a16:creationId xmlns:a16="http://schemas.microsoft.com/office/drawing/2014/main" id="{7ECA85FA-CF5C-40DE-BDB1-AEBD248992AC}"/>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19" name="RectangleLegend3">
              <a:extLst>
                <a:ext uri="{FF2B5EF4-FFF2-40B4-BE49-F238E27FC236}">
                  <a16:creationId xmlns:a16="http://schemas.microsoft.com/office/drawing/2014/main" id="{4C65CC24-94AC-4BCA-9DF2-1F7B276A854A}"/>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0" name="RectangleLegend4">
              <a:extLst>
                <a:ext uri="{FF2B5EF4-FFF2-40B4-BE49-F238E27FC236}">
                  <a16:creationId xmlns:a16="http://schemas.microsoft.com/office/drawing/2014/main" id="{56200114-E40E-4A8E-AE10-F89A1D77D4DC}"/>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1" name="RectangleLegend5">
              <a:extLst>
                <a:ext uri="{FF2B5EF4-FFF2-40B4-BE49-F238E27FC236}">
                  <a16:creationId xmlns:a16="http://schemas.microsoft.com/office/drawing/2014/main" id="{A7C0AE57-9CA5-4DCD-81B0-00B01DC04710}"/>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2" name="Legend1">
              <a:extLst>
                <a:ext uri="{FF2B5EF4-FFF2-40B4-BE49-F238E27FC236}">
                  <a16:creationId xmlns:a16="http://schemas.microsoft.com/office/drawing/2014/main" id="{06A73F36-16E3-43A8-AB3E-09620D2FFBEC}"/>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3" name="Legend2">
              <a:extLst>
                <a:ext uri="{FF2B5EF4-FFF2-40B4-BE49-F238E27FC236}">
                  <a16:creationId xmlns:a16="http://schemas.microsoft.com/office/drawing/2014/main" id="{D8625409-BDD1-45C7-AD1E-3BDAEDB5094C}"/>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4" name="Legend3">
              <a:extLst>
                <a:ext uri="{FF2B5EF4-FFF2-40B4-BE49-F238E27FC236}">
                  <a16:creationId xmlns:a16="http://schemas.microsoft.com/office/drawing/2014/main" id="{7B8563CB-99B9-46F3-9F32-999D5EBE12F2}"/>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5" name="Legend4">
              <a:extLst>
                <a:ext uri="{FF2B5EF4-FFF2-40B4-BE49-F238E27FC236}">
                  <a16:creationId xmlns:a16="http://schemas.microsoft.com/office/drawing/2014/main" id="{C0D429E6-96A8-4BE1-AB91-221C57BB01AD}"/>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6" name="Legend5">
              <a:extLst>
                <a:ext uri="{FF2B5EF4-FFF2-40B4-BE49-F238E27FC236}">
                  <a16:creationId xmlns:a16="http://schemas.microsoft.com/office/drawing/2014/main" id="{0C9A666D-7268-404F-BCEC-978D1FD5E546}"/>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sp>
        <p:nvSpPr>
          <p:cNvPr id="148" name="Rectangle 147">
            <a:extLst>
              <a:ext uri="{FF2B5EF4-FFF2-40B4-BE49-F238E27FC236}">
                <a16:creationId xmlns:a16="http://schemas.microsoft.com/office/drawing/2014/main" id="{09E16B49-31DC-4A42-B89E-24F1DB245FFE}"/>
              </a:ext>
            </a:extLst>
          </p:cNvPr>
          <p:cNvSpPr/>
          <p:nvPr userDrawn="1"/>
        </p:nvSpPr>
        <p:spPr>
          <a:xfrm>
            <a:off x="2478586" y="6501122"/>
            <a:ext cx="7234827" cy="369332"/>
          </a:xfrm>
          <a:prstGeom prst="rect">
            <a:avLst/>
          </a:prstGeom>
        </p:spPr>
        <p:txBody>
          <a:bodyPr wrap="square">
            <a:spAutoFit/>
          </a:bodyPr>
          <a:lstStyle/>
          <a:p>
            <a:pPr algn="ctr"/>
            <a:r>
              <a:rPr lang="en-US" sz="1000" dirty="0">
                <a:solidFill>
                  <a:schemeClr val="tx1"/>
                </a:solidFill>
                <a:effectLst/>
                <a:latin typeface="+mn-lt"/>
              </a:rPr>
              <a:t>This presentation is for informational purposes only. For legal advice, please contact an attorney.</a:t>
            </a:r>
          </a:p>
          <a:p>
            <a:pPr algn="ctr"/>
            <a:r>
              <a:rPr lang="en-US" sz="800" dirty="0">
                <a:solidFill>
                  <a:schemeClr val="tx1"/>
                </a:solidFill>
                <a:effectLst/>
                <a:latin typeface="+mn-lt"/>
              </a:rPr>
              <a:t>.</a:t>
            </a:r>
          </a:p>
        </p:txBody>
      </p:sp>
    </p:spTree>
    <p:extLst>
      <p:ext uri="{BB962C8B-B14F-4D97-AF65-F5344CB8AC3E}">
        <p14:creationId xmlns:p14="http://schemas.microsoft.com/office/powerpoint/2010/main" val="32926072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840" r:id="rId20"/>
    <p:sldLayoutId id="2147483841" r:id="rId21"/>
    <p:sldLayoutId id="2147483842" r:id="rId22"/>
    <p:sldLayoutId id="2147483843" r:id="rId23"/>
    <p:sldLayoutId id="2147483844" r:id="rId24"/>
    <p:sldLayoutId id="2147483845" r:id="rId25"/>
  </p:sldLayoutIdLst>
  <p:hf sldNum="0" hdr="0" dt="0"/>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bg2"/>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913" indent="-214313"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8488" indent="-152400"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563" indent="-14763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64">
          <p15:clr>
            <a:srgbClr val="5ACBF0"/>
          </p15:clr>
        </p15:guide>
        <p15:guide id="3" orient="horz" pos="3912">
          <p15:clr>
            <a:srgbClr val="5ACBF0"/>
          </p15:clr>
        </p15:guide>
        <p15:guide id="4" orient="horz" pos="1176">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5"/>
            </p:custDataLst>
            <p:extLst>
              <p:ext uri="{D42A27DB-BD31-4B8C-83A1-F6EECF244321}">
                <p14:modId xmlns:p14="http://schemas.microsoft.com/office/powerpoint/2010/main" val="1035914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4" imgW="413" imgH="416" progId="TCLayout.ActiveDocument.1">
                  <p:embed/>
                </p:oleObj>
              </mc:Choice>
              <mc:Fallback>
                <p:oleObj name="think-cell Slide" r:id="rId34"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35"/>
                      <a:stretch>
                        <a:fillRect/>
                      </a:stretch>
                    </p:blipFill>
                    <p:spPr>
                      <a:xfrm>
                        <a:off x="1588" y="1588"/>
                        <a:ext cx="1588" cy="1588"/>
                      </a:xfrm>
                      <a:prstGeom prst="rect">
                        <a:avLst/>
                      </a:prstGeom>
                    </p:spPr>
                  </p:pic>
                </p:oleObj>
              </mc:Fallback>
            </mc:AlternateContent>
          </a:graphicData>
        </a:graphic>
      </p:graphicFrame>
      <p:sp>
        <p:nvSpPr>
          <p:cNvPr id="150" name="Rectangle 149">
            <a:extLst>
              <a:ext uri="{FF2B5EF4-FFF2-40B4-BE49-F238E27FC236}">
                <a16:creationId xmlns:a16="http://schemas.microsoft.com/office/drawing/2014/main" id="{FB1479BB-3467-409E-A104-0D87D27AAC4B}"/>
              </a:ext>
            </a:extLst>
          </p:cNvPr>
          <p:cNvSpPr/>
          <p:nvPr userDrawn="1"/>
        </p:nvSpPr>
        <p:spPr>
          <a:xfrm>
            <a:off x="0" y="0"/>
            <a:ext cx="12192000" cy="1003952"/>
          </a:xfrm>
          <a:prstGeom prst="rect">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16"/>
            </p:custDataLst>
          </p:nvPr>
        </p:nvSpPr>
        <p:spPr>
          <a:xfrm>
            <a:off x="553972" y="6278400"/>
            <a:ext cx="7278624"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17"/>
            </p:custDataLst>
          </p:nvPr>
        </p:nvSpPr>
        <p:spPr>
          <a:xfrm>
            <a:off x="554736" y="172212"/>
            <a:ext cx="10602418" cy="731520"/>
          </a:xfrm>
          <a:prstGeom prst="rect">
            <a:avLst/>
          </a:prstGeom>
        </p:spPr>
        <p:txBody>
          <a:bodyPr vert="horz" wrap="square" lIns="0" tIns="0" rIns="0" bIns="0" rtlCol="0" anchor="b" anchorCtr="0">
            <a:noAutofit/>
          </a:bodyPr>
          <a:lstStyle/>
          <a:p>
            <a:pPr lvl="0"/>
            <a:r>
              <a:rPr lang="en-US"/>
              <a:t>Click to edit Master title style</a:t>
            </a:r>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865376"/>
              <a:ext cx="11082528" cy="4352544"/>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331720"/>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88163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1411265"/>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18"/>
            </p:custDataLst>
          </p:nvPr>
        </p:nvSpPr>
        <p:spPr>
          <a:xfrm>
            <a:off x="5987738" y="2170800"/>
            <a:ext cx="3049253" cy="569387"/>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Above Chart Exhibit Title</a:t>
            </a:r>
          </a:p>
          <a:p>
            <a:pPr lvl="0"/>
            <a:r>
              <a:rPr lang="en-US" b="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484655" cy="1815882"/>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0" name="LegendLines" hidden="1">
            <a:extLst>
              <a:ext uri="{FF2B5EF4-FFF2-40B4-BE49-F238E27FC236}">
                <a16:creationId xmlns:a16="http://schemas.microsoft.com/office/drawing/2014/main" id="{211646D3-F78C-4B25-8400-C661FAD08A4E}"/>
              </a:ext>
            </a:extLst>
          </p:cNvPr>
          <p:cNvGrpSpPr/>
          <p:nvPr userDrawn="1"/>
        </p:nvGrpSpPr>
        <p:grpSpPr>
          <a:xfrm>
            <a:off x="10317304" y="3150223"/>
            <a:ext cx="1319960" cy="958286"/>
            <a:chOff x="10162879" y="3243772"/>
            <a:chExt cx="1319960" cy="958286"/>
          </a:xfrm>
        </p:grpSpPr>
        <p:sp>
          <p:nvSpPr>
            <p:cNvPr id="171" name="Legend1">
              <a:extLst>
                <a:ext uri="{FF2B5EF4-FFF2-40B4-BE49-F238E27FC236}">
                  <a16:creationId xmlns:a16="http://schemas.microsoft.com/office/drawing/2014/main" id="{0B021BBA-48A1-429D-AA7E-AC9A036BC7FF}"/>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2" name="Legend2">
              <a:extLst>
                <a:ext uri="{FF2B5EF4-FFF2-40B4-BE49-F238E27FC236}">
                  <a16:creationId xmlns:a16="http://schemas.microsoft.com/office/drawing/2014/main" id="{0AC70767-09D6-4921-87E1-C04A7A85D819}"/>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3" name="Legend3">
              <a:extLst>
                <a:ext uri="{FF2B5EF4-FFF2-40B4-BE49-F238E27FC236}">
                  <a16:creationId xmlns:a16="http://schemas.microsoft.com/office/drawing/2014/main" id="{9F3F402B-1959-4C86-B039-9DEA006D844A}"/>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4" name="LineLegend3">
              <a:extLst>
                <a:ext uri="{FF2B5EF4-FFF2-40B4-BE49-F238E27FC236}">
                  <a16:creationId xmlns:a16="http://schemas.microsoft.com/office/drawing/2014/main" id="{F117518E-15B0-4AA6-BDED-9D4E3B0E5B15}"/>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sp>
          <p:nvSpPr>
            <p:cNvPr id="175" name="LineLegend2">
              <a:extLst>
                <a:ext uri="{FF2B5EF4-FFF2-40B4-BE49-F238E27FC236}">
                  <a16:creationId xmlns:a16="http://schemas.microsoft.com/office/drawing/2014/main" id="{15FADA6A-22D9-4F7E-B242-9B37942876B4}"/>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sp>
          <p:nvSpPr>
            <p:cNvPr id="176" name="LineLegend1">
              <a:extLst>
                <a:ext uri="{FF2B5EF4-FFF2-40B4-BE49-F238E27FC236}">
                  <a16:creationId xmlns:a16="http://schemas.microsoft.com/office/drawing/2014/main" id="{107AB14C-664F-48E5-B849-8B34F08AEE92}"/>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grpSp>
      <p:grpSp>
        <p:nvGrpSpPr>
          <p:cNvPr id="177" name="LegendMoons" hidden="1">
            <a:extLst>
              <a:ext uri="{FF2B5EF4-FFF2-40B4-BE49-F238E27FC236}">
                <a16:creationId xmlns:a16="http://schemas.microsoft.com/office/drawing/2014/main" id="{BDF7B842-1ABC-48A3-80EB-6CE45E94B1A8}"/>
              </a:ext>
            </a:extLst>
          </p:cNvPr>
          <p:cNvGrpSpPr/>
          <p:nvPr userDrawn="1"/>
        </p:nvGrpSpPr>
        <p:grpSpPr>
          <a:xfrm>
            <a:off x="10688315" y="1145373"/>
            <a:ext cx="948949" cy="1731859"/>
            <a:chOff x="7723680" y="1702457"/>
            <a:chExt cx="948949" cy="1731859"/>
          </a:xfrm>
        </p:grpSpPr>
        <p:sp>
          <p:nvSpPr>
            <p:cNvPr id="178" name="Legend1">
              <a:extLst>
                <a:ext uri="{FF2B5EF4-FFF2-40B4-BE49-F238E27FC236}">
                  <a16:creationId xmlns:a16="http://schemas.microsoft.com/office/drawing/2014/main" id="{E4295754-646D-423F-B67B-4DE55D3505A8}"/>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86" name="Legend2">
              <a:extLst>
                <a:ext uri="{FF2B5EF4-FFF2-40B4-BE49-F238E27FC236}">
                  <a16:creationId xmlns:a16="http://schemas.microsoft.com/office/drawing/2014/main" id="{3FFEC667-EC80-4497-8AC9-AB964A0B7419}"/>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8" name="Legend3">
              <a:extLst>
                <a:ext uri="{FF2B5EF4-FFF2-40B4-BE49-F238E27FC236}">
                  <a16:creationId xmlns:a16="http://schemas.microsoft.com/office/drawing/2014/main" id="{D8A52052-770F-4D10-BC37-4F3CD2A190E3}"/>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9" name="Legend4">
              <a:extLst>
                <a:ext uri="{FF2B5EF4-FFF2-40B4-BE49-F238E27FC236}">
                  <a16:creationId xmlns:a16="http://schemas.microsoft.com/office/drawing/2014/main" id="{0D17E38E-FA20-4D94-AAE9-C1214F8D21B0}"/>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00" name="Legend5">
              <a:extLst>
                <a:ext uri="{FF2B5EF4-FFF2-40B4-BE49-F238E27FC236}">
                  <a16:creationId xmlns:a16="http://schemas.microsoft.com/office/drawing/2014/main" id="{F3D7D201-9065-4BA2-8174-C06ADE0EC9E5}"/>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nvGrpSpPr>
            <p:cNvPr id="201" name="MoonLegend1">
              <a:extLst>
                <a:ext uri="{FF2B5EF4-FFF2-40B4-BE49-F238E27FC236}">
                  <a16:creationId xmlns:a16="http://schemas.microsoft.com/office/drawing/2014/main" id="{3CBE9DD3-6EA1-4E1C-B31C-078C64F019CC}"/>
                </a:ext>
              </a:extLst>
            </p:cNvPr>
            <p:cNvGrpSpPr>
              <a:grpSpLocks noChangeAspect="1"/>
            </p:cNvGrpSpPr>
            <p:nvPr>
              <p:custDataLst>
                <p:tags r:id="rId19"/>
              </p:custDataLst>
            </p:nvPr>
          </p:nvGrpSpPr>
          <p:grpSpPr>
            <a:xfrm>
              <a:off x="7723680" y="1702457"/>
              <a:ext cx="228600" cy="228600"/>
              <a:chOff x="762000" y="1270000"/>
              <a:chExt cx="254000" cy="254000"/>
            </a:xfrm>
          </p:grpSpPr>
          <p:sp>
            <p:nvSpPr>
              <p:cNvPr id="214" name="Oval 213">
                <a:extLst>
                  <a:ext uri="{FF2B5EF4-FFF2-40B4-BE49-F238E27FC236}">
                    <a16:creationId xmlns:a16="http://schemas.microsoft.com/office/drawing/2014/main" id="{F18EB24D-60A7-4E7B-8C92-584C918D6F28}"/>
                  </a:ext>
                </a:extLst>
              </p:cNvPr>
              <p:cNvSpPr/>
              <p:nvPr>
                <p:custDataLst>
                  <p:tags r:id="rId3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5" name="Arc 214">
                <a:extLst>
                  <a:ext uri="{FF2B5EF4-FFF2-40B4-BE49-F238E27FC236}">
                    <a16:creationId xmlns:a16="http://schemas.microsoft.com/office/drawing/2014/main" id="{FA2E9A3E-201E-44F7-B8A2-EB045F5DC738}"/>
                  </a:ext>
                </a:extLst>
              </p:cNvPr>
              <p:cNvSpPr/>
              <p:nvPr>
                <p:custDataLst>
                  <p:tags r:id="rId33"/>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2" name="MoonLegend2">
              <a:extLst>
                <a:ext uri="{FF2B5EF4-FFF2-40B4-BE49-F238E27FC236}">
                  <a16:creationId xmlns:a16="http://schemas.microsoft.com/office/drawing/2014/main" id="{B8F539DC-1462-4592-8D65-533D04087074}"/>
                </a:ext>
              </a:extLst>
            </p:cNvPr>
            <p:cNvGrpSpPr>
              <a:grpSpLocks noChangeAspect="1"/>
            </p:cNvGrpSpPr>
            <p:nvPr>
              <p:custDataLst>
                <p:tags r:id="rId20"/>
              </p:custDataLst>
            </p:nvPr>
          </p:nvGrpSpPr>
          <p:grpSpPr>
            <a:xfrm>
              <a:off x="7723680" y="2078270"/>
              <a:ext cx="228600" cy="228600"/>
              <a:chOff x="762000" y="1270000"/>
              <a:chExt cx="254000" cy="254000"/>
            </a:xfrm>
          </p:grpSpPr>
          <p:sp>
            <p:nvSpPr>
              <p:cNvPr id="212" name="Oval 211">
                <a:extLst>
                  <a:ext uri="{FF2B5EF4-FFF2-40B4-BE49-F238E27FC236}">
                    <a16:creationId xmlns:a16="http://schemas.microsoft.com/office/drawing/2014/main" id="{3F42F8DB-B562-4ED4-8ED5-5A971C7B9871}"/>
                  </a:ext>
                </a:extLst>
              </p:cNvPr>
              <p:cNvSpPr/>
              <p:nvPr>
                <p:custDataLst>
                  <p:tags r:id="rId3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3" name="Arc 212">
                <a:extLst>
                  <a:ext uri="{FF2B5EF4-FFF2-40B4-BE49-F238E27FC236}">
                    <a16:creationId xmlns:a16="http://schemas.microsoft.com/office/drawing/2014/main" id="{4A13A721-530D-48D9-9C3C-841459236201}"/>
                  </a:ext>
                </a:extLst>
              </p:cNvPr>
              <p:cNvSpPr/>
              <p:nvPr>
                <p:custDataLst>
                  <p:tags r:id="rId31"/>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3" name="MoonLegend3">
              <a:extLst>
                <a:ext uri="{FF2B5EF4-FFF2-40B4-BE49-F238E27FC236}">
                  <a16:creationId xmlns:a16="http://schemas.microsoft.com/office/drawing/2014/main" id="{48D5F220-86F6-47D7-A1D1-D19205E2A598}"/>
                </a:ext>
              </a:extLst>
            </p:cNvPr>
            <p:cNvGrpSpPr>
              <a:grpSpLocks noChangeAspect="1"/>
            </p:cNvGrpSpPr>
            <p:nvPr>
              <p:custDataLst>
                <p:tags r:id="rId21"/>
              </p:custDataLst>
            </p:nvPr>
          </p:nvGrpSpPr>
          <p:grpSpPr>
            <a:xfrm>
              <a:off x="7723680" y="2454085"/>
              <a:ext cx="228600" cy="228600"/>
              <a:chOff x="762000" y="1270000"/>
              <a:chExt cx="254000" cy="254000"/>
            </a:xfrm>
          </p:grpSpPr>
          <p:sp>
            <p:nvSpPr>
              <p:cNvPr id="210" name="Oval 209">
                <a:extLst>
                  <a:ext uri="{FF2B5EF4-FFF2-40B4-BE49-F238E27FC236}">
                    <a16:creationId xmlns:a16="http://schemas.microsoft.com/office/drawing/2014/main" id="{CBF3CE22-7BA6-42A1-83BD-D41C363738B5}"/>
                  </a:ext>
                </a:extLst>
              </p:cNvPr>
              <p:cNvSpPr/>
              <p:nvPr>
                <p:custDataLst>
                  <p:tags r:id="rId2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1" name="Arc 210">
                <a:extLst>
                  <a:ext uri="{FF2B5EF4-FFF2-40B4-BE49-F238E27FC236}">
                    <a16:creationId xmlns:a16="http://schemas.microsoft.com/office/drawing/2014/main" id="{6C9D0E8E-0975-4B29-A4AD-AB48A3F1BD5E}"/>
                  </a:ext>
                </a:extLst>
              </p:cNvPr>
              <p:cNvSpPr/>
              <p:nvPr>
                <p:custDataLst>
                  <p:tags r:id="rId29"/>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4" name="MoonLegend4">
              <a:extLst>
                <a:ext uri="{FF2B5EF4-FFF2-40B4-BE49-F238E27FC236}">
                  <a16:creationId xmlns:a16="http://schemas.microsoft.com/office/drawing/2014/main" id="{D139EA4C-B92F-4DFE-B991-1AF2ACD5B2D7}"/>
                </a:ext>
              </a:extLst>
            </p:cNvPr>
            <p:cNvGrpSpPr>
              <a:grpSpLocks noChangeAspect="1"/>
            </p:cNvGrpSpPr>
            <p:nvPr>
              <p:custDataLst>
                <p:tags r:id="rId22"/>
              </p:custDataLst>
            </p:nvPr>
          </p:nvGrpSpPr>
          <p:grpSpPr>
            <a:xfrm>
              <a:off x="7723680" y="2829900"/>
              <a:ext cx="228600" cy="228600"/>
              <a:chOff x="762000" y="1270000"/>
              <a:chExt cx="254000" cy="254000"/>
            </a:xfrm>
          </p:grpSpPr>
          <p:sp>
            <p:nvSpPr>
              <p:cNvPr id="208" name="Oval 207">
                <a:extLst>
                  <a:ext uri="{FF2B5EF4-FFF2-40B4-BE49-F238E27FC236}">
                    <a16:creationId xmlns:a16="http://schemas.microsoft.com/office/drawing/2014/main" id="{102F0F19-90EE-488E-9352-AF3D808ACB3B}"/>
                  </a:ext>
                </a:extLst>
              </p:cNvPr>
              <p:cNvSpPr/>
              <p:nvPr>
                <p:custDataLst>
                  <p:tags r:id="rId2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09" name="Arc 208">
                <a:extLst>
                  <a:ext uri="{FF2B5EF4-FFF2-40B4-BE49-F238E27FC236}">
                    <a16:creationId xmlns:a16="http://schemas.microsoft.com/office/drawing/2014/main" id="{4EB8594A-A475-4AE5-8DA2-25F4DF3A7C4C}"/>
                  </a:ext>
                </a:extLst>
              </p:cNvPr>
              <p:cNvSpPr/>
              <p:nvPr>
                <p:custDataLst>
                  <p:tags r:id="rId27"/>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5" name="MoonLegend5">
              <a:extLst>
                <a:ext uri="{FF2B5EF4-FFF2-40B4-BE49-F238E27FC236}">
                  <a16:creationId xmlns:a16="http://schemas.microsoft.com/office/drawing/2014/main" id="{F037FB3B-A298-46B9-B5AC-43C63B060311}"/>
                </a:ext>
              </a:extLst>
            </p:cNvPr>
            <p:cNvGrpSpPr>
              <a:grpSpLocks noChangeAspect="1"/>
            </p:cNvGrpSpPr>
            <p:nvPr>
              <p:custDataLst>
                <p:tags r:id="rId23"/>
              </p:custDataLst>
            </p:nvPr>
          </p:nvGrpSpPr>
          <p:grpSpPr>
            <a:xfrm>
              <a:off x="7723680" y="3205716"/>
              <a:ext cx="228600" cy="228600"/>
              <a:chOff x="762000" y="1270000"/>
              <a:chExt cx="254000" cy="254000"/>
            </a:xfrm>
          </p:grpSpPr>
          <p:sp>
            <p:nvSpPr>
              <p:cNvPr id="206" name="Oval 205">
                <a:extLst>
                  <a:ext uri="{FF2B5EF4-FFF2-40B4-BE49-F238E27FC236}">
                    <a16:creationId xmlns:a16="http://schemas.microsoft.com/office/drawing/2014/main" id="{AAE0541F-C09C-4180-88B5-9D227A184922}"/>
                  </a:ext>
                </a:extLst>
              </p:cNvPr>
              <p:cNvSpPr/>
              <p:nvPr>
                <p:custDataLst>
                  <p:tags r:id="rId2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07" name="Arc 206">
                <a:extLst>
                  <a:ext uri="{FF2B5EF4-FFF2-40B4-BE49-F238E27FC236}">
                    <a16:creationId xmlns:a16="http://schemas.microsoft.com/office/drawing/2014/main" id="{48728647-1FDA-48A8-9913-AAAA99F369D1}"/>
                  </a:ext>
                </a:extLst>
              </p:cNvPr>
              <p:cNvSpPr/>
              <p:nvPr>
                <p:custDataLst>
                  <p:tags r:id="rId25"/>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grpSp>
        <p:nvGrpSpPr>
          <p:cNvPr id="216" name="LegendBoxes" hidden="1">
            <a:extLst>
              <a:ext uri="{FF2B5EF4-FFF2-40B4-BE49-F238E27FC236}">
                <a16:creationId xmlns:a16="http://schemas.microsoft.com/office/drawing/2014/main" id="{9AC5E30E-42F9-4F3E-96F6-75B07AFB41C7}"/>
              </a:ext>
            </a:extLst>
          </p:cNvPr>
          <p:cNvGrpSpPr/>
          <p:nvPr userDrawn="1"/>
        </p:nvGrpSpPr>
        <p:grpSpPr>
          <a:xfrm>
            <a:off x="10714801" y="4381500"/>
            <a:ext cx="922463" cy="1717282"/>
            <a:chOff x="10652400" y="4322824"/>
            <a:chExt cx="922463" cy="1717282"/>
          </a:xfrm>
        </p:grpSpPr>
        <p:sp>
          <p:nvSpPr>
            <p:cNvPr id="217" name="RectangleLegend1">
              <a:extLst>
                <a:ext uri="{FF2B5EF4-FFF2-40B4-BE49-F238E27FC236}">
                  <a16:creationId xmlns:a16="http://schemas.microsoft.com/office/drawing/2014/main" id="{77E130E0-46CA-4B27-9B39-FF8BB4C297CC}"/>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18" name="RectangleLegend2">
              <a:extLst>
                <a:ext uri="{FF2B5EF4-FFF2-40B4-BE49-F238E27FC236}">
                  <a16:creationId xmlns:a16="http://schemas.microsoft.com/office/drawing/2014/main" id="{7ECA85FA-CF5C-40DE-BDB1-AEBD248992AC}"/>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19" name="RectangleLegend3">
              <a:extLst>
                <a:ext uri="{FF2B5EF4-FFF2-40B4-BE49-F238E27FC236}">
                  <a16:creationId xmlns:a16="http://schemas.microsoft.com/office/drawing/2014/main" id="{4C65CC24-94AC-4BCA-9DF2-1F7B276A854A}"/>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0" name="RectangleLegend4">
              <a:extLst>
                <a:ext uri="{FF2B5EF4-FFF2-40B4-BE49-F238E27FC236}">
                  <a16:creationId xmlns:a16="http://schemas.microsoft.com/office/drawing/2014/main" id="{56200114-E40E-4A8E-AE10-F89A1D77D4DC}"/>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1" name="RectangleLegend5">
              <a:extLst>
                <a:ext uri="{FF2B5EF4-FFF2-40B4-BE49-F238E27FC236}">
                  <a16:creationId xmlns:a16="http://schemas.microsoft.com/office/drawing/2014/main" id="{A7C0AE57-9CA5-4DCD-81B0-00B01DC04710}"/>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2" name="Legend1">
              <a:extLst>
                <a:ext uri="{FF2B5EF4-FFF2-40B4-BE49-F238E27FC236}">
                  <a16:creationId xmlns:a16="http://schemas.microsoft.com/office/drawing/2014/main" id="{06A73F36-16E3-43A8-AB3E-09620D2FFBEC}"/>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3" name="Legend2">
              <a:extLst>
                <a:ext uri="{FF2B5EF4-FFF2-40B4-BE49-F238E27FC236}">
                  <a16:creationId xmlns:a16="http://schemas.microsoft.com/office/drawing/2014/main" id="{D8625409-BDD1-45C7-AD1E-3BDAEDB5094C}"/>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4" name="Legend3">
              <a:extLst>
                <a:ext uri="{FF2B5EF4-FFF2-40B4-BE49-F238E27FC236}">
                  <a16:creationId xmlns:a16="http://schemas.microsoft.com/office/drawing/2014/main" id="{7B8563CB-99B9-46F3-9F32-999D5EBE12F2}"/>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5" name="Legend4">
              <a:extLst>
                <a:ext uri="{FF2B5EF4-FFF2-40B4-BE49-F238E27FC236}">
                  <a16:creationId xmlns:a16="http://schemas.microsoft.com/office/drawing/2014/main" id="{C0D429E6-96A8-4BE1-AB91-221C57BB01AD}"/>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6" name="Legend5">
              <a:extLst>
                <a:ext uri="{FF2B5EF4-FFF2-40B4-BE49-F238E27FC236}">
                  <a16:creationId xmlns:a16="http://schemas.microsoft.com/office/drawing/2014/main" id="{0C9A666D-7268-404F-BCEC-978D1FD5E546}"/>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sp>
        <p:nvSpPr>
          <p:cNvPr id="148" name="Rectangle 147">
            <a:extLst>
              <a:ext uri="{FF2B5EF4-FFF2-40B4-BE49-F238E27FC236}">
                <a16:creationId xmlns:a16="http://schemas.microsoft.com/office/drawing/2014/main" id="{11B4D979-C237-4C6B-ADEE-D04E43A8AF79}"/>
              </a:ext>
            </a:extLst>
          </p:cNvPr>
          <p:cNvSpPr/>
          <p:nvPr userDrawn="1"/>
        </p:nvSpPr>
        <p:spPr>
          <a:xfrm>
            <a:off x="2501202" y="6647644"/>
            <a:ext cx="7234827" cy="246221"/>
          </a:xfrm>
          <a:prstGeom prst="rect">
            <a:avLst/>
          </a:prstGeom>
        </p:spPr>
        <p:txBody>
          <a:bodyPr wrap="square">
            <a:spAutoFit/>
          </a:bodyPr>
          <a:lstStyle/>
          <a:p>
            <a:pPr algn="ctr"/>
            <a:r>
              <a:rPr lang="en-US" sz="1000" dirty="0">
                <a:solidFill>
                  <a:schemeClr val="tx1"/>
                </a:solidFill>
                <a:effectLst/>
                <a:latin typeface="+mn-lt"/>
              </a:rPr>
              <a:t>This presentation is for informational purposes only. For legal advice, please contact an attorney.</a:t>
            </a:r>
          </a:p>
        </p:txBody>
      </p:sp>
      <p:pic>
        <p:nvPicPr>
          <p:cNvPr id="7" name="Picture 6" descr="Logo&#10;&#10;Description automatically generated">
            <a:extLst>
              <a:ext uri="{FF2B5EF4-FFF2-40B4-BE49-F238E27FC236}">
                <a16:creationId xmlns:a16="http://schemas.microsoft.com/office/drawing/2014/main" id="{685B6943-4B16-4DBA-FC8B-554C77CC2CB0}"/>
              </a:ext>
            </a:extLst>
          </p:cNvPr>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11248293" y="76430"/>
            <a:ext cx="853046" cy="853391"/>
          </a:xfrm>
          <a:prstGeom prst="rect">
            <a:avLst/>
          </a:prstGeom>
        </p:spPr>
      </p:pic>
    </p:spTree>
    <p:extLst>
      <p:ext uri="{BB962C8B-B14F-4D97-AF65-F5344CB8AC3E}">
        <p14:creationId xmlns:p14="http://schemas.microsoft.com/office/powerpoint/2010/main" val="116044624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836" r:id="rId10"/>
    <p:sldLayoutId id="2147483837" r:id="rId11"/>
    <p:sldLayoutId id="2147483838" r:id="rId12"/>
    <p:sldLayoutId id="2147483839" r:id="rId13"/>
  </p:sldLayoutIdLst>
  <p:hf sldNum="0" hdr="0" dt="0"/>
  <p:txStyles>
    <p:titleStyle>
      <a:lvl1pPr algn="l" defTabSz="914400" rtl="0" eaLnBrk="1" latinLnBrk="0" hangingPunct="1">
        <a:lnSpc>
          <a:spcPct val="100000"/>
        </a:lnSpc>
        <a:spcBef>
          <a:spcPct val="0"/>
        </a:spcBef>
        <a:buNone/>
        <a:defRPr lang="en-US" sz="2400" b="1" kern="1200" spc="0" baseline="0" dirty="0">
          <a:ln w="6350" cap="flat">
            <a:noFill/>
            <a:miter lim="800000"/>
          </a:ln>
          <a:solidFill>
            <a:schemeClr val="bg2"/>
          </a:solidFill>
          <a:latin typeface="+mj-lt"/>
          <a:ea typeface="+mj-ea"/>
          <a:cs typeface="+mj-cs"/>
        </a:defRPr>
      </a:lvl1pPr>
    </p:titleStyle>
    <p:bodyStyle>
      <a:lvl1pPr marL="228600" indent="-228600" algn="l" defTabSz="914400" rtl="0" eaLnBrk="1" latinLnBrk="0" hangingPunct="1">
        <a:lnSpc>
          <a:spcPct val="100000"/>
        </a:lnSpc>
        <a:spcBef>
          <a:spcPts val="30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Arial" panose="020B0604020202020204" pitchFamily="34" charset="0"/>
        </a:defRPr>
      </a:lvl1pPr>
      <a:lvl2pPr marL="457200" indent="-225425"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2pPr>
      <a:lvl3pPr marL="685800" indent="-214313"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64">
          <p15:clr>
            <a:srgbClr val="5ACBF0"/>
          </p15:clr>
        </p15:guide>
        <p15:guide id="3" orient="horz" pos="3912">
          <p15:clr>
            <a:srgbClr val="5ACBF0"/>
          </p15:clr>
        </p15:guide>
        <p15:guide id="4" orient="horz" pos="1176">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2"/>
            </p:custDataLst>
            <p:extLst>
              <p:ext uri="{D42A27DB-BD31-4B8C-83A1-F6EECF244321}">
                <p14:modId xmlns:p14="http://schemas.microsoft.com/office/powerpoint/2010/main" val="1035914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1" imgW="413" imgH="416" progId="TCLayout.ActiveDocument.1">
                  <p:embed/>
                </p:oleObj>
              </mc:Choice>
              <mc:Fallback>
                <p:oleObj name="think-cell Slide" r:id="rId31"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32"/>
                      <a:stretch>
                        <a:fillRect/>
                      </a:stretch>
                    </p:blipFill>
                    <p:spPr>
                      <a:xfrm>
                        <a:off x="1588" y="1588"/>
                        <a:ext cx="1588" cy="1588"/>
                      </a:xfrm>
                      <a:prstGeom prst="rect">
                        <a:avLst/>
                      </a:prstGeom>
                    </p:spPr>
                  </p:pic>
                </p:oleObj>
              </mc:Fallback>
            </mc:AlternateContent>
          </a:graphicData>
        </a:graphic>
      </p:graphicFrame>
      <p:sp>
        <p:nvSpPr>
          <p:cNvPr id="150" name="Rectangle 149">
            <a:extLst>
              <a:ext uri="{FF2B5EF4-FFF2-40B4-BE49-F238E27FC236}">
                <a16:creationId xmlns:a16="http://schemas.microsoft.com/office/drawing/2014/main" id="{FB1479BB-3467-409E-A104-0D87D27AAC4B}"/>
              </a:ext>
            </a:extLst>
          </p:cNvPr>
          <p:cNvSpPr/>
          <p:nvPr userDrawn="1"/>
        </p:nvSpPr>
        <p:spPr>
          <a:xfrm>
            <a:off x="0" y="0"/>
            <a:ext cx="12192000" cy="1003952"/>
          </a:xfrm>
          <a:prstGeom prst="rect">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13"/>
            </p:custDataLst>
          </p:nvPr>
        </p:nvSpPr>
        <p:spPr>
          <a:xfrm>
            <a:off x="553972" y="6278400"/>
            <a:ext cx="7278624"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14"/>
            </p:custDataLst>
          </p:nvPr>
        </p:nvSpPr>
        <p:spPr>
          <a:xfrm>
            <a:off x="554736" y="172212"/>
            <a:ext cx="10602418" cy="731520"/>
          </a:xfrm>
          <a:prstGeom prst="rect">
            <a:avLst/>
          </a:prstGeom>
        </p:spPr>
        <p:txBody>
          <a:bodyPr vert="horz" wrap="square" lIns="0" tIns="0" rIns="0" bIns="0" rtlCol="0" anchor="b" anchorCtr="0">
            <a:noAutofit/>
          </a:bodyPr>
          <a:lstStyle/>
          <a:p>
            <a:pPr lvl="0"/>
            <a:r>
              <a:rPr lang="en-US"/>
              <a:t>Click to edit Master title style</a:t>
            </a:r>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865376"/>
              <a:ext cx="11082528" cy="4352544"/>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331720"/>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88163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1411265"/>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15"/>
            </p:custDataLst>
          </p:nvPr>
        </p:nvSpPr>
        <p:spPr>
          <a:xfrm>
            <a:off x="5987738" y="2170800"/>
            <a:ext cx="3049253" cy="569387"/>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Above Chart Exhibit Title</a:t>
            </a:r>
          </a:p>
          <a:p>
            <a:pPr lvl="0"/>
            <a:r>
              <a:rPr lang="en-US" b="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484655" cy="1815882"/>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0" name="LegendLines" hidden="1">
            <a:extLst>
              <a:ext uri="{FF2B5EF4-FFF2-40B4-BE49-F238E27FC236}">
                <a16:creationId xmlns:a16="http://schemas.microsoft.com/office/drawing/2014/main" id="{211646D3-F78C-4B25-8400-C661FAD08A4E}"/>
              </a:ext>
            </a:extLst>
          </p:cNvPr>
          <p:cNvGrpSpPr/>
          <p:nvPr userDrawn="1"/>
        </p:nvGrpSpPr>
        <p:grpSpPr>
          <a:xfrm>
            <a:off x="10317304" y="3150223"/>
            <a:ext cx="1319960" cy="958286"/>
            <a:chOff x="10162879" y="3243772"/>
            <a:chExt cx="1319960" cy="958286"/>
          </a:xfrm>
        </p:grpSpPr>
        <p:sp>
          <p:nvSpPr>
            <p:cNvPr id="171" name="Legend1">
              <a:extLst>
                <a:ext uri="{FF2B5EF4-FFF2-40B4-BE49-F238E27FC236}">
                  <a16:creationId xmlns:a16="http://schemas.microsoft.com/office/drawing/2014/main" id="{0B021BBA-48A1-429D-AA7E-AC9A036BC7FF}"/>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2" name="Legend2">
              <a:extLst>
                <a:ext uri="{FF2B5EF4-FFF2-40B4-BE49-F238E27FC236}">
                  <a16:creationId xmlns:a16="http://schemas.microsoft.com/office/drawing/2014/main" id="{0AC70767-09D6-4921-87E1-C04A7A85D819}"/>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3" name="Legend3">
              <a:extLst>
                <a:ext uri="{FF2B5EF4-FFF2-40B4-BE49-F238E27FC236}">
                  <a16:creationId xmlns:a16="http://schemas.microsoft.com/office/drawing/2014/main" id="{9F3F402B-1959-4C86-B039-9DEA006D844A}"/>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4" name="LineLegend3">
              <a:extLst>
                <a:ext uri="{FF2B5EF4-FFF2-40B4-BE49-F238E27FC236}">
                  <a16:creationId xmlns:a16="http://schemas.microsoft.com/office/drawing/2014/main" id="{F117518E-15B0-4AA6-BDED-9D4E3B0E5B15}"/>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sp>
          <p:nvSpPr>
            <p:cNvPr id="175" name="LineLegend2">
              <a:extLst>
                <a:ext uri="{FF2B5EF4-FFF2-40B4-BE49-F238E27FC236}">
                  <a16:creationId xmlns:a16="http://schemas.microsoft.com/office/drawing/2014/main" id="{15FADA6A-22D9-4F7E-B242-9B37942876B4}"/>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sp>
          <p:nvSpPr>
            <p:cNvPr id="176" name="LineLegend1">
              <a:extLst>
                <a:ext uri="{FF2B5EF4-FFF2-40B4-BE49-F238E27FC236}">
                  <a16:creationId xmlns:a16="http://schemas.microsoft.com/office/drawing/2014/main" id="{107AB14C-664F-48E5-B849-8B34F08AEE92}"/>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grpSp>
      <p:grpSp>
        <p:nvGrpSpPr>
          <p:cNvPr id="177" name="LegendMoons" hidden="1">
            <a:extLst>
              <a:ext uri="{FF2B5EF4-FFF2-40B4-BE49-F238E27FC236}">
                <a16:creationId xmlns:a16="http://schemas.microsoft.com/office/drawing/2014/main" id="{BDF7B842-1ABC-48A3-80EB-6CE45E94B1A8}"/>
              </a:ext>
            </a:extLst>
          </p:cNvPr>
          <p:cNvGrpSpPr/>
          <p:nvPr userDrawn="1"/>
        </p:nvGrpSpPr>
        <p:grpSpPr>
          <a:xfrm>
            <a:off x="10688315" y="1145373"/>
            <a:ext cx="948949" cy="1731859"/>
            <a:chOff x="7723680" y="1702457"/>
            <a:chExt cx="948949" cy="1731859"/>
          </a:xfrm>
        </p:grpSpPr>
        <p:sp>
          <p:nvSpPr>
            <p:cNvPr id="178" name="Legend1">
              <a:extLst>
                <a:ext uri="{FF2B5EF4-FFF2-40B4-BE49-F238E27FC236}">
                  <a16:creationId xmlns:a16="http://schemas.microsoft.com/office/drawing/2014/main" id="{E4295754-646D-423F-B67B-4DE55D3505A8}"/>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86" name="Legend2">
              <a:extLst>
                <a:ext uri="{FF2B5EF4-FFF2-40B4-BE49-F238E27FC236}">
                  <a16:creationId xmlns:a16="http://schemas.microsoft.com/office/drawing/2014/main" id="{3FFEC667-EC80-4497-8AC9-AB964A0B7419}"/>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8" name="Legend3">
              <a:extLst>
                <a:ext uri="{FF2B5EF4-FFF2-40B4-BE49-F238E27FC236}">
                  <a16:creationId xmlns:a16="http://schemas.microsoft.com/office/drawing/2014/main" id="{D8A52052-770F-4D10-BC37-4F3CD2A190E3}"/>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9" name="Legend4">
              <a:extLst>
                <a:ext uri="{FF2B5EF4-FFF2-40B4-BE49-F238E27FC236}">
                  <a16:creationId xmlns:a16="http://schemas.microsoft.com/office/drawing/2014/main" id="{0D17E38E-FA20-4D94-AAE9-C1214F8D21B0}"/>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00" name="Legend5">
              <a:extLst>
                <a:ext uri="{FF2B5EF4-FFF2-40B4-BE49-F238E27FC236}">
                  <a16:creationId xmlns:a16="http://schemas.microsoft.com/office/drawing/2014/main" id="{F3D7D201-9065-4BA2-8174-C06ADE0EC9E5}"/>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nvGrpSpPr>
            <p:cNvPr id="201" name="MoonLegend1">
              <a:extLst>
                <a:ext uri="{FF2B5EF4-FFF2-40B4-BE49-F238E27FC236}">
                  <a16:creationId xmlns:a16="http://schemas.microsoft.com/office/drawing/2014/main" id="{3CBE9DD3-6EA1-4E1C-B31C-078C64F019CC}"/>
                </a:ext>
              </a:extLst>
            </p:cNvPr>
            <p:cNvGrpSpPr>
              <a:grpSpLocks noChangeAspect="1"/>
            </p:cNvGrpSpPr>
            <p:nvPr>
              <p:custDataLst>
                <p:tags r:id="rId16"/>
              </p:custDataLst>
            </p:nvPr>
          </p:nvGrpSpPr>
          <p:grpSpPr>
            <a:xfrm>
              <a:off x="7723680" y="1702457"/>
              <a:ext cx="228600" cy="228600"/>
              <a:chOff x="762000" y="1270000"/>
              <a:chExt cx="254000" cy="254000"/>
            </a:xfrm>
          </p:grpSpPr>
          <p:sp>
            <p:nvSpPr>
              <p:cNvPr id="214" name="Oval 213">
                <a:extLst>
                  <a:ext uri="{FF2B5EF4-FFF2-40B4-BE49-F238E27FC236}">
                    <a16:creationId xmlns:a16="http://schemas.microsoft.com/office/drawing/2014/main" id="{F18EB24D-60A7-4E7B-8C92-584C918D6F28}"/>
                  </a:ext>
                </a:extLst>
              </p:cNvPr>
              <p:cNvSpPr/>
              <p:nvPr>
                <p:custDataLst>
                  <p:tags r:id="rId2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5" name="Arc 214">
                <a:extLst>
                  <a:ext uri="{FF2B5EF4-FFF2-40B4-BE49-F238E27FC236}">
                    <a16:creationId xmlns:a16="http://schemas.microsoft.com/office/drawing/2014/main" id="{FA2E9A3E-201E-44F7-B8A2-EB045F5DC738}"/>
                  </a:ext>
                </a:extLst>
              </p:cNvPr>
              <p:cNvSpPr/>
              <p:nvPr>
                <p:custDataLst>
                  <p:tags r:id="rId30"/>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2" name="MoonLegend2">
              <a:extLst>
                <a:ext uri="{FF2B5EF4-FFF2-40B4-BE49-F238E27FC236}">
                  <a16:creationId xmlns:a16="http://schemas.microsoft.com/office/drawing/2014/main" id="{B8F539DC-1462-4592-8D65-533D04087074}"/>
                </a:ext>
              </a:extLst>
            </p:cNvPr>
            <p:cNvGrpSpPr>
              <a:grpSpLocks noChangeAspect="1"/>
            </p:cNvGrpSpPr>
            <p:nvPr>
              <p:custDataLst>
                <p:tags r:id="rId17"/>
              </p:custDataLst>
            </p:nvPr>
          </p:nvGrpSpPr>
          <p:grpSpPr>
            <a:xfrm>
              <a:off x="7723680" y="2078270"/>
              <a:ext cx="228600" cy="228600"/>
              <a:chOff x="762000" y="1270000"/>
              <a:chExt cx="254000" cy="254000"/>
            </a:xfrm>
          </p:grpSpPr>
          <p:sp>
            <p:nvSpPr>
              <p:cNvPr id="212" name="Oval 211">
                <a:extLst>
                  <a:ext uri="{FF2B5EF4-FFF2-40B4-BE49-F238E27FC236}">
                    <a16:creationId xmlns:a16="http://schemas.microsoft.com/office/drawing/2014/main" id="{3F42F8DB-B562-4ED4-8ED5-5A971C7B9871}"/>
                  </a:ext>
                </a:extLst>
              </p:cNvPr>
              <p:cNvSpPr/>
              <p:nvPr>
                <p:custDataLst>
                  <p:tags r:id="rId2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3" name="Arc 212">
                <a:extLst>
                  <a:ext uri="{FF2B5EF4-FFF2-40B4-BE49-F238E27FC236}">
                    <a16:creationId xmlns:a16="http://schemas.microsoft.com/office/drawing/2014/main" id="{4A13A721-530D-48D9-9C3C-841459236201}"/>
                  </a:ext>
                </a:extLst>
              </p:cNvPr>
              <p:cNvSpPr/>
              <p:nvPr>
                <p:custDataLst>
                  <p:tags r:id="rId28"/>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3" name="MoonLegend3">
              <a:extLst>
                <a:ext uri="{FF2B5EF4-FFF2-40B4-BE49-F238E27FC236}">
                  <a16:creationId xmlns:a16="http://schemas.microsoft.com/office/drawing/2014/main" id="{48D5F220-86F6-47D7-A1D1-D19205E2A598}"/>
                </a:ext>
              </a:extLst>
            </p:cNvPr>
            <p:cNvGrpSpPr>
              <a:grpSpLocks noChangeAspect="1"/>
            </p:cNvGrpSpPr>
            <p:nvPr>
              <p:custDataLst>
                <p:tags r:id="rId18"/>
              </p:custDataLst>
            </p:nvPr>
          </p:nvGrpSpPr>
          <p:grpSpPr>
            <a:xfrm>
              <a:off x="7723680" y="2454085"/>
              <a:ext cx="228600" cy="228600"/>
              <a:chOff x="762000" y="1270000"/>
              <a:chExt cx="254000" cy="254000"/>
            </a:xfrm>
          </p:grpSpPr>
          <p:sp>
            <p:nvSpPr>
              <p:cNvPr id="210" name="Oval 209">
                <a:extLst>
                  <a:ext uri="{FF2B5EF4-FFF2-40B4-BE49-F238E27FC236}">
                    <a16:creationId xmlns:a16="http://schemas.microsoft.com/office/drawing/2014/main" id="{CBF3CE22-7BA6-42A1-83BD-D41C363738B5}"/>
                  </a:ext>
                </a:extLst>
              </p:cNvPr>
              <p:cNvSpPr/>
              <p:nvPr>
                <p:custDataLst>
                  <p:tags r:id="rId2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1" name="Arc 210">
                <a:extLst>
                  <a:ext uri="{FF2B5EF4-FFF2-40B4-BE49-F238E27FC236}">
                    <a16:creationId xmlns:a16="http://schemas.microsoft.com/office/drawing/2014/main" id="{6C9D0E8E-0975-4B29-A4AD-AB48A3F1BD5E}"/>
                  </a:ext>
                </a:extLst>
              </p:cNvPr>
              <p:cNvSpPr/>
              <p:nvPr>
                <p:custDataLst>
                  <p:tags r:id="rId26"/>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4" name="MoonLegend4">
              <a:extLst>
                <a:ext uri="{FF2B5EF4-FFF2-40B4-BE49-F238E27FC236}">
                  <a16:creationId xmlns:a16="http://schemas.microsoft.com/office/drawing/2014/main" id="{D139EA4C-B92F-4DFE-B991-1AF2ACD5B2D7}"/>
                </a:ext>
              </a:extLst>
            </p:cNvPr>
            <p:cNvGrpSpPr>
              <a:grpSpLocks noChangeAspect="1"/>
            </p:cNvGrpSpPr>
            <p:nvPr>
              <p:custDataLst>
                <p:tags r:id="rId19"/>
              </p:custDataLst>
            </p:nvPr>
          </p:nvGrpSpPr>
          <p:grpSpPr>
            <a:xfrm>
              <a:off x="7723680" y="2829900"/>
              <a:ext cx="228600" cy="228600"/>
              <a:chOff x="762000" y="1270000"/>
              <a:chExt cx="254000" cy="254000"/>
            </a:xfrm>
          </p:grpSpPr>
          <p:sp>
            <p:nvSpPr>
              <p:cNvPr id="208" name="Oval 207">
                <a:extLst>
                  <a:ext uri="{FF2B5EF4-FFF2-40B4-BE49-F238E27FC236}">
                    <a16:creationId xmlns:a16="http://schemas.microsoft.com/office/drawing/2014/main" id="{102F0F19-90EE-488E-9352-AF3D808ACB3B}"/>
                  </a:ext>
                </a:extLst>
              </p:cNvPr>
              <p:cNvSpPr/>
              <p:nvPr>
                <p:custDataLst>
                  <p:tags r:id="rId2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09" name="Arc 208">
                <a:extLst>
                  <a:ext uri="{FF2B5EF4-FFF2-40B4-BE49-F238E27FC236}">
                    <a16:creationId xmlns:a16="http://schemas.microsoft.com/office/drawing/2014/main" id="{4EB8594A-A475-4AE5-8DA2-25F4DF3A7C4C}"/>
                  </a:ext>
                </a:extLst>
              </p:cNvPr>
              <p:cNvSpPr/>
              <p:nvPr>
                <p:custDataLst>
                  <p:tags r:id="rId24"/>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5" name="MoonLegend5">
              <a:extLst>
                <a:ext uri="{FF2B5EF4-FFF2-40B4-BE49-F238E27FC236}">
                  <a16:creationId xmlns:a16="http://schemas.microsoft.com/office/drawing/2014/main" id="{F037FB3B-A298-46B9-B5AC-43C63B060311}"/>
                </a:ext>
              </a:extLst>
            </p:cNvPr>
            <p:cNvGrpSpPr>
              <a:grpSpLocks noChangeAspect="1"/>
            </p:cNvGrpSpPr>
            <p:nvPr>
              <p:custDataLst>
                <p:tags r:id="rId20"/>
              </p:custDataLst>
            </p:nvPr>
          </p:nvGrpSpPr>
          <p:grpSpPr>
            <a:xfrm>
              <a:off x="7723680" y="3205716"/>
              <a:ext cx="228600" cy="228600"/>
              <a:chOff x="762000" y="1270000"/>
              <a:chExt cx="254000" cy="254000"/>
            </a:xfrm>
          </p:grpSpPr>
          <p:sp>
            <p:nvSpPr>
              <p:cNvPr id="206" name="Oval 205">
                <a:extLst>
                  <a:ext uri="{FF2B5EF4-FFF2-40B4-BE49-F238E27FC236}">
                    <a16:creationId xmlns:a16="http://schemas.microsoft.com/office/drawing/2014/main" id="{AAE0541F-C09C-4180-88B5-9D227A184922}"/>
                  </a:ext>
                </a:extLst>
              </p:cNvPr>
              <p:cNvSpPr/>
              <p:nvPr>
                <p:custDataLst>
                  <p:tags r:id="rId2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07" name="Arc 206">
                <a:extLst>
                  <a:ext uri="{FF2B5EF4-FFF2-40B4-BE49-F238E27FC236}">
                    <a16:creationId xmlns:a16="http://schemas.microsoft.com/office/drawing/2014/main" id="{48728647-1FDA-48A8-9913-AAAA99F369D1}"/>
                  </a:ext>
                </a:extLst>
              </p:cNvPr>
              <p:cNvSpPr/>
              <p:nvPr>
                <p:custDataLst>
                  <p:tags r:id="rId22"/>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grpSp>
        <p:nvGrpSpPr>
          <p:cNvPr id="216" name="LegendBoxes" hidden="1">
            <a:extLst>
              <a:ext uri="{FF2B5EF4-FFF2-40B4-BE49-F238E27FC236}">
                <a16:creationId xmlns:a16="http://schemas.microsoft.com/office/drawing/2014/main" id="{9AC5E30E-42F9-4F3E-96F6-75B07AFB41C7}"/>
              </a:ext>
            </a:extLst>
          </p:cNvPr>
          <p:cNvGrpSpPr/>
          <p:nvPr userDrawn="1"/>
        </p:nvGrpSpPr>
        <p:grpSpPr>
          <a:xfrm>
            <a:off x="10714801" y="4381500"/>
            <a:ext cx="922463" cy="1717282"/>
            <a:chOff x="10652400" y="4322824"/>
            <a:chExt cx="922463" cy="1717282"/>
          </a:xfrm>
        </p:grpSpPr>
        <p:sp>
          <p:nvSpPr>
            <p:cNvPr id="217" name="RectangleLegend1">
              <a:extLst>
                <a:ext uri="{FF2B5EF4-FFF2-40B4-BE49-F238E27FC236}">
                  <a16:creationId xmlns:a16="http://schemas.microsoft.com/office/drawing/2014/main" id="{77E130E0-46CA-4B27-9B39-FF8BB4C297CC}"/>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18" name="RectangleLegend2">
              <a:extLst>
                <a:ext uri="{FF2B5EF4-FFF2-40B4-BE49-F238E27FC236}">
                  <a16:creationId xmlns:a16="http://schemas.microsoft.com/office/drawing/2014/main" id="{7ECA85FA-CF5C-40DE-BDB1-AEBD248992AC}"/>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19" name="RectangleLegend3">
              <a:extLst>
                <a:ext uri="{FF2B5EF4-FFF2-40B4-BE49-F238E27FC236}">
                  <a16:creationId xmlns:a16="http://schemas.microsoft.com/office/drawing/2014/main" id="{4C65CC24-94AC-4BCA-9DF2-1F7B276A854A}"/>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0" name="RectangleLegend4">
              <a:extLst>
                <a:ext uri="{FF2B5EF4-FFF2-40B4-BE49-F238E27FC236}">
                  <a16:creationId xmlns:a16="http://schemas.microsoft.com/office/drawing/2014/main" id="{56200114-E40E-4A8E-AE10-F89A1D77D4DC}"/>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1" name="RectangleLegend5">
              <a:extLst>
                <a:ext uri="{FF2B5EF4-FFF2-40B4-BE49-F238E27FC236}">
                  <a16:creationId xmlns:a16="http://schemas.microsoft.com/office/drawing/2014/main" id="{A7C0AE57-9CA5-4DCD-81B0-00B01DC04710}"/>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2" name="Legend1">
              <a:extLst>
                <a:ext uri="{FF2B5EF4-FFF2-40B4-BE49-F238E27FC236}">
                  <a16:creationId xmlns:a16="http://schemas.microsoft.com/office/drawing/2014/main" id="{06A73F36-16E3-43A8-AB3E-09620D2FFBEC}"/>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3" name="Legend2">
              <a:extLst>
                <a:ext uri="{FF2B5EF4-FFF2-40B4-BE49-F238E27FC236}">
                  <a16:creationId xmlns:a16="http://schemas.microsoft.com/office/drawing/2014/main" id="{D8625409-BDD1-45C7-AD1E-3BDAEDB5094C}"/>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4" name="Legend3">
              <a:extLst>
                <a:ext uri="{FF2B5EF4-FFF2-40B4-BE49-F238E27FC236}">
                  <a16:creationId xmlns:a16="http://schemas.microsoft.com/office/drawing/2014/main" id="{7B8563CB-99B9-46F3-9F32-999D5EBE12F2}"/>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5" name="Legend4">
              <a:extLst>
                <a:ext uri="{FF2B5EF4-FFF2-40B4-BE49-F238E27FC236}">
                  <a16:creationId xmlns:a16="http://schemas.microsoft.com/office/drawing/2014/main" id="{C0D429E6-96A8-4BE1-AB91-221C57BB01AD}"/>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6" name="Legend5">
              <a:extLst>
                <a:ext uri="{FF2B5EF4-FFF2-40B4-BE49-F238E27FC236}">
                  <a16:creationId xmlns:a16="http://schemas.microsoft.com/office/drawing/2014/main" id="{0C9A666D-7268-404F-BCEC-978D1FD5E546}"/>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sp>
        <p:nvSpPr>
          <p:cNvPr id="148" name="Rectangle 147">
            <a:extLst>
              <a:ext uri="{FF2B5EF4-FFF2-40B4-BE49-F238E27FC236}">
                <a16:creationId xmlns:a16="http://schemas.microsoft.com/office/drawing/2014/main" id="{11B4D979-C237-4C6B-ADEE-D04E43A8AF79}"/>
              </a:ext>
            </a:extLst>
          </p:cNvPr>
          <p:cNvSpPr/>
          <p:nvPr userDrawn="1"/>
        </p:nvSpPr>
        <p:spPr>
          <a:xfrm>
            <a:off x="2501202" y="6647644"/>
            <a:ext cx="7234827" cy="246221"/>
          </a:xfrm>
          <a:prstGeom prst="rect">
            <a:avLst/>
          </a:prstGeom>
        </p:spPr>
        <p:txBody>
          <a:bodyPr wrap="square">
            <a:spAutoFit/>
          </a:bodyPr>
          <a:lstStyle/>
          <a:p>
            <a:pPr algn="ctr"/>
            <a:r>
              <a:rPr lang="en-US" sz="1000" dirty="0">
                <a:solidFill>
                  <a:schemeClr val="tx1"/>
                </a:solidFill>
                <a:effectLst/>
                <a:latin typeface="+mn-lt"/>
              </a:rPr>
              <a:t>This presentation is for informational purposes only. For legal advice, please contact an attorney.</a:t>
            </a:r>
          </a:p>
        </p:txBody>
      </p:sp>
      <p:pic>
        <p:nvPicPr>
          <p:cNvPr id="7" name="Picture 6" descr="Logo&#10;&#10;Description automatically generated">
            <a:extLst>
              <a:ext uri="{FF2B5EF4-FFF2-40B4-BE49-F238E27FC236}">
                <a16:creationId xmlns:a16="http://schemas.microsoft.com/office/drawing/2014/main" id="{685B6943-4B16-4DBA-FC8B-554C77CC2CB0}"/>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11248293" y="76430"/>
            <a:ext cx="853046" cy="853391"/>
          </a:xfrm>
          <a:prstGeom prst="rect">
            <a:avLst/>
          </a:prstGeom>
        </p:spPr>
      </p:pic>
    </p:spTree>
    <p:extLst>
      <p:ext uri="{BB962C8B-B14F-4D97-AF65-F5344CB8AC3E}">
        <p14:creationId xmlns:p14="http://schemas.microsoft.com/office/powerpoint/2010/main" val="156313236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Lst>
  <p:hf sldNum="0" hdr="0" dt="0"/>
  <p:txStyles>
    <p:titleStyle>
      <a:lvl1pPr algn="l" defTabSz="914400" rtl="0" eaLnBrk="1" latinLnBrk="0" hangingPunct="1">
        <a:lnSpc>
          <a:spcPct val="100000"/>
        </a:lnSpc>
        <a:spcBef>
          <a:spcPct val="0"/>
        </a:spcBef>
        <a:buNone/>
        <a:defRPr lang="en-US" sz="2400" b="1" kern="1200" spc="0" baseline="0" dirty="0">
          <a:ln w="6350" cap="flat">
            <a:noFill/>
            <a:miter lim="800000"/>
          </a:ln>
          <a:solidFill>
            <a:schemeClr val="bg2"/>
          </a:solidFill>
          <a:latin typeface="+mj-lt"/>
          <a:ea typeface="+mj-ea"/>
          <a:cs typeface="+mj-cs"/>
        </a:defRPr>
      </a:lvl1pPr>
    </p:titleStyle>
    <p:bodyStyle>
      <a:lvl1pPr marL="228600" indent="-228600" algn="l" defTabSz="914400" rtl="0" eaLnBrk="1" latinLnBrk="0" hangingPunct="1">
        <a:lnSpc>
          <a:spcPct val="100000"/>
        </a:lnSpc>
        <a:spcBef>
          <a:spcPts val="30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Arial" panose="020B0604020202020204" pitchFamily="34" charset="0"/>
        </a:defRPr>
      </a:lvl1pPr>
      <a:lvl2pPr marL="457200" indent="-225425"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2pPr>
      <a:lvl3pPr marL="685800" indent="-214313"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64">
          <p15:clr>
            <a:srgbClr val="5ACBF0"/>
          </p15:clr>
        </p15:guide>
        <p15:guide id="3" orient="horz" pos="3912">
          <p15:clr>
            <a:srgbClr val="5ACBF0"/>
          </p15:clr>
        </p15:guide>
        <p15:guide id="4" orient="horz" pos="1176">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21"/>
            </p:custDataLst>
            <p:extLst>
              <p:ext uri="{D42A27DB-BD31-4B8C-83A1-F6EECF244321}">
                <p14:modId xmlns:p14="http://schemas.microsoft.com/office/powerpoint/2010/main" val="1035914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0" imgW="413" imgH="416" progId="TCLayout.ActiveDocument.1">
                  <p:embed/>
                </p:oleObj>
              </mc:Choice>
              <mc:Fallback>
                <p:oleObj name="think-cell Slide" r:id="rId40"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41"/>
                      <a:stretch>
                        <a:fillRect/>
                      </a:stretch>
                    </p:blipFill>
                    <p:spPr>
                      <a:xfrm>
                        <a:off x="1588" y="1588"/>
                        <a:ext cx="1588" cy="1588"/>
                      </a:xfrm>
                      <a:prstGeom prst="rect">
                        <a:avLst/>
                      </a:prstGeom>
                    </p:spPr>
                  </p:pic>
                </p:oleObj>
              </mc:Fallback>
            </mc:AlternateContent>
          </a:graphicData>
        </a:graphic>
      </p:graphicFrame>
      <p:sp>
        <p:nvSpPr>
          <p:cNvPr id="150" name="Rectangle 149">
            <a:extLst>
              <a:ext uri="{FF2B5EF4-FFF2-40B4-BE49-F238E27FC236}">
                <a16:creationId xmlns:a16="http://schemas.microsoft.com/office/drawing/2014/main" id="{FB1479BB-3467-409E-A104-0D87D27AAC4B}"/>
              </a:ext>
            </a:extLst>
          </p:cNvPr>
          <p:cNvSpPr/>
          <p:nvPr userDrawn="1"/>
        </p:nvSpPr>
        <p:spPr>
          <a:xfrm>
            <a:off x="0" y="0"/>
            <a:ext cx="12192000" cy="1003952"/>
          </a:xfrm>
          <a:prstGeom prst="rect">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2"/>
            </p:custDataLst>
          </p:nvPr>
        </p:nvSpPr>
        <p:spPr>
          <a:xfrm>
            <a:off x="553972" y="6278400"/>
            <a:ext cx="7278624"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3"/>
            </p:custDataLst>
          </p:nvPr>
        </p:nvSpPr>
        <p:spPr>
          <a:xfrm>
            <a:off x="554736" y="172212"/>
            <a:ext cx="10602418" cy="731520"/>
          </a:xfrm>
          <a:prstGeom prst="rect">
            <a:avLst/>
          </a:prstGeom>
        </p:spPr>
        <p:txBody>
          <a:bodyPr vert="horz" wrap="square" lIns="0" tIns="0" rIns="0" bIns="0" rtlCol="0" anchor="b" anchorCtr="0">
            <a:noAutofit/>
          </a:bodyPr>
          <a:lstStyle/>
          <a:p>
            <a:pPr lvl="0"/>
            <a:r>
              <a:rPr lang="en-US"/>
              <a:t>Click to edit Master title style</a:t>
            </a:r>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865376"/>
              <a:ext cx="11082528" cy="4352544"/>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331720"/>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88163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1411265"/>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4"/>
            </p:custDataLst>
          </p:nvPr>
        </p:nvSpPr>
        <p:spPr>
          <a:xfrm>
            <a:off x="5987738" y="2170800"/>
            <a:ext cx="3049253" cy="569387"/>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Above Chart Exhibit Title</a:t>
            </a:r>
          </a:p>
          <a:p>
            <a:pPr lvl="0"/>
            <a:r>
              <a:rPr lang="en-US" b="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484655" cy="1815882"/>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0" name="LegendLines" hidden="1">
            <a:extLst>
              <a:ext uri="{FF2B5EF4-FFF2-40B4-BE49-F238E27FC236}">
                <a16:creationId xmlns:a16="http://schemas.microsoft.com/office/drawing/2014/main" id="{211646D3-F78C-4B25-8400-C661FAD08A4E}"/>
              </a:ext>
            </a:extLst>
          </p:cNvPr>
          <p:cNvGrpSpPr/>
          <p:nvPr userDrawn="1"/>
        </p:nvGrpSpPr>
        <p:grpSpPr>
          <a:xfrm>
            <a:off x="10317304" y="3150223"/>
            <a:ext cx="1319960" cy="958286"/>
            <a:chOff x="10162879" y="3243772"/>
            <a:chExt cx="1319960" cy="958286"/>
          </a:xfrm>
        </p:grpSpPr>
        <p:sp>
          <p:nvSpPr>
            <p:cNvPr id="171" name="Legend1">
              <a:extLst>
                <a:ext uri="{FF2B5EF4-FFF2-40B4-BE49-F238E27FC236}">
                  <a16:creationId xmlns:a16="http://schemas.microsoft.com/office/drawing/2014/main" id="{0B021BBA-48A1-429D-AA7E-AC9A036BC7FF}"/>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2" name="Legend2">
              <a:extLst>
                <a:ext uri="{FF2B5EF4-FFF2-40B4-BE49-F238E27FC236}">
                  <a16:creationId xmlns:a16="http://schemas.microsoft.com/office/drawing/2014/main" id="{0AC70767-09D6-4921-87E1-C04A7A85D819}"/>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3" name="Legend3">
              <a:extLst>
                <a:ext uri="{FF2B5EF4-FFF2-40B4-BE49-F238E27FC236}">
                  <a16:creationId xmlns:a16="http://schemas.microsoft.com/office/drawing/2014/main" id="{9F3F402B-1959-4C86-B039-9DEA006D844A}"/>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4" name="LineLegend3">
              <a:extLst>
                <a:ext uri="{FF2B5EF4-FFF2-40B4-BE49-F238E27FC236}">
                  <a16:creationId xmlns:a16="http://schemas.microsoft.com/office/drawing/2014/main" id="{F117518E-15B0-4AA6-BDED-9D4E3B0E5B15}"/>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sp>
          <p:nvSpPr>
            <p:cNvPr id="175" name="LineLegend2">
              <a:extLst>
                <a:ext uri="{FF2B5EF4-FFF2-40B4-BE49-F238E27FC236}">
                  <a16:creationId xmlns:a16="http://schemas.microsoft.com/office/drawing/2014/main" id="{15FADA6A-22D9-4F7E-B242-9B37942876B4}"/>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sp>
          <p:nvSpPr>
            <p:cNvPr id="176" name="LineLegend1">
              <a:extLst>
                <a:ext uri="{FF2B5EF4-FFF2-40B4-BE49-F238E27FC236}">
                  <a16:creationId xmlns:a16="http://schemas.microsoft.com/office/drawing/2014/main" id="{107AB14C-664F-48E5-B849-8B34F08AEE92}"/>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grpSp>
      <p:grpSp>
        <p:nvGrpSpPr>
          <p:cNvPr id="177" name="LegendMoons" hidden="1">
            <a:extLst>
              <a:ext uri="{FF2B5EF4-FFF2-40B4-BE49-F238E27FC236}">
                <a16:creationId xmlns:a16="http://schemas.microsoft.com/office/drawing/2014/main" id="{BDF7B842-1ABC-48A3-80EB-6CE45E94B1A8}"/>
              </a:ext>
            </a:extLst>
          </p:cNvPr>
          <p:cNvGrpSpPr/>
          <p:nvPr userDrawn="1"/>
        </p:nvGrpSpPr>
        <p:grpSpPr>
          <a:xfrm>
            <a:off x="10688315" y="1145373"/>
            <a:ext cx="948949" cy="1731859"/>
            <a:chOff x="7723680" y="1702457"/>
            <a:chExt cx="948949" cy="1731859"/>
          </a:xfrm>
        </p:grpSpPr>
        <p:sp>
          <p:nvSpPr>
            <p:cNvPr id="178" name="Legend1">
              <a:extLst>
                <a:ext uri="{FF2B5EF4-FFF2-40B4-BE49-F238E27FC236}">
                  <a16:creationId xmlns:a16="http://schemas.microsoft.com/office/drawing/2014/main" id="{E4295754-646D-423F-B67B-4DE55D3505A8}"/>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86" name="Legend2">
              <a:extLst>
                <a:ext uri="{FF2B5EF4-FFF2-40B4-BE49-F238E27FC236}">
                  <a16:creationId xmlns:a16="http://schemas.microsoft.com/office/drawing/2014/main" id="{3FFEC667-EC80-4497-8AC9-AB964A0B7419}"/>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8" name="Legend3">
              <a:extLst>
                <a:ext uri="{FF2B5EF4-FFF2-40B4-BE49-F238E27FC236}">
                  <a16:creationId xmlns:a16="http://schemas.microsoft.com/office/drawing/2014/main" id="{D8A52052-770F-4D10-BC37-4F3CD2A190E3}"/>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9" name="Legend4">
              <a:extLst>
                <a:ext uri="{FF2B5EF4-FFF2-40B4-BE49-F238E27FC236}">
                  <a16:creationId xmlns:a16="http://schemas.microsoft.com/office/drawing/2014/main" id="{0D17E38E-FA20-4D94-AAE9-C1214F8D21B0}"/>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00" name="Legend5">
              <a:extLst>
                <a:ext uri="{FF2B5EF4-FFF2-40B4-BE49-F238E27FC236}">
                  <a16:creationId xmlns:a16="http://schemas.microsoft.com/office/drawing/2014/main" id="{F3D7D201-9065-4BA2-8174-C06ADE0EC9E5}"/>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nvGrpSpPr>
            <p:cNvPr id="201" name="MoonLegend1">
              <a:extLst>
                <a:ext uri="{FF2B5EF4-FFF2-40B4-BE49-F238E27FC236}">
                  <a16:creationId xmlns:a16="http://schemas.microsoft.com/office/drawing/2014/main" id="{3CBE9DD3-6EA1-4E1C-B31C-078C64F019CC}"/>
                </a:ext>
              </a:extLst>
            </p:cNvPr>
            <p:cNvGrpSpPr>
              <a:grpSpLocks noChangeAspect="1"/>
            </p:cNvGrpSpPr>
            <p:nvPr>
              <p:custDataLst>
                <p:tags r:id="rId25"/>
              </p:custDataLst>
            </p:nvPr>
          </p:nvGrpSpPr>
          <p:grpSpPr>
            <a:xfrm>
              <a:off x="7723680" y="1702457"/>
              <a:ext cx="228600" cy="228600"/>
              <a:chOff x="762000" y="1270000"/>
              <a:chExt cx="254000" cy="254000"/>
            </a:xfrm>
          </p:grpSpPr>
          <p:sp>
            <p:nvSpPr>
              <p:cNvPr id="214" name="Oval 213">
                <a:extLst>
                  <a:ext uri="{FF2B5EF4-FFF2-40B4-BE49-F238E27FC236}">
                    <a16:creationId xmlns:a16="http://schemas.microsoft.com/office/drawing/2014/main" id="{F18EB24D-60A7-4E7B-8C92-584C918D6F28}"/>
                  </a:ext>
                </a:extLst>
              </p:cNvPr>
              <p:cNvSpPr/>
              <p:nvPr>
                <p:custDataLst>
                  <p:tags r:id="rId3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5" name="Arc 214">
                <a:extLst>
                  <a:ext uri="{FF2B5EF4-FFF2-40B4-BE49-F238E27FC236}">
                    <a16:creationId xmlns:a16="http://schemas.microsoft.com/office/drawing/2014/main" id="{FA2E9A3E-201E-44F7-B8A2-EB045F5DC738}"/>
                  </a:ext>
                </a:extLst>
              </p:cNvPr>
              <p:cNvSpPr/>
              <p:nvPr>
                <p:custDataLst>
                  <p:tags r:id="rId39"/>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2" name="MoonLegend2">
              <a:extLst>
                <a:ext uri="{FF2B5EF4-FFF2-40B4-BE49-F238E27FC236}">
                  <a16:creationId xmlns:a16="http://schemas.microsoft.com/office/drawing/2014/main" id="{B8F539DC-1462-4592-8D65-533D04087074}"/>
                </a:ext>
              </a:extLst>
            </p:cNvPr>
            <p:cNvGrpSpPr>
              <a:grpSpLocks noChangeAspect="1"/>
            </p:cNvGrpSpPr>
            <p:nvPr>
              <p:custDataLst>
                <p:tags r:id="rId26"/>
              </p:custDataLst>
            </p:nvPr>
          </p:nvGrpSpPr>
          <p:grpSpPr>
            <a:xfrm>
              <a:off x="7723680" y="2078270"/>
              <a:ext cx="228600" cy="228600"/>
              <a:chOff x="762000" y="1270000"/>
              <a:chExt cx="254000" cy="254000"/>
            </a:xfrm>
          </p:grpSpPr>
          <p:sp>
            <p:nvSpPr>
              <p:cNvPr id="212" name="Oval 211">
                <a:extLst>
                  <a:ext uri="{FF2B5EF4-FFF2-40B4-BE49-F238E27FC236}">
                    <a16:creationId xmlns:a16="http://schemas.microsoft.com/office/drawing/2014/main" id="{3F42F8DB-B562-4ED4-8ED5-5A971C7B9871}"/>
                  </a:ext>
                </a:extLst>
              </p:cNvPr>
              <p:cNvSpPr/>
              <p:nvPr>
                <p:custDataLst>
                  <p:tags r:id="rId3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3" name="Arc 212">
                <a:extLst>
                  <a:ext uri="{FF2B5EF4-FFF2-40B4-BE49-F238E27FC236}">
                    <a16:creationId xmlns:a16="http://schemas.microsoft.com/office/drawing/2014/main" id="{4A13A721-530D-48D9-9C3C-841459236201}"/>
                  </a:ext>
                </a:extLst>
              </p:cNvPr>
              <p:cNvSpPr/>
              <p:nvPr>
                <p:custDataLst>
                  <p:tags r:id="rId37"/>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3" name="MoonLegend3">
              <a:extLst>
                <a:ext uri="{FF2B5EF4-FFF2-40B4-BE49-F238E27FC236}">
                  <a16:creationId xmlns:a16="http://schemas.microsoft.com/office/drawing/2014/main" id="{48D5F220-86F6-47D7-A1D1-D19205E2A598}"/>
                </a:ext>
              </a:extLst>
            </p:cNvPr>
            <p:cNvGrpSpPr>
              <a:grpSpLocks noChangeAspect="1"/>
            </p:cNvGrpSpPr>
            <p:nvPr>
              <p:custDataLst>
                <p:tags r:id="rId27"/>
              </p:custDataLst>
            </p:nvPr>
          </p:nvGrpSpPr>
          <p:grpSpPr>
            <a:xfrm>
              <a:off x="7723680" y="2454085"/>
              <a:ext cx="228600" cy="228600"/>
              <a:chOff x="762000" y="1270000"/>
              <a:chExt cx="254000" cy="254000"/>
            </a:xfrm>
          </p:grpSpPr>
          <p:sp>
            <p:nvSpPr>
              <p:cNvPr id="210" name="Oval 209">
                <a:extLst>
                  <a:ext uri="{FF2B5EF4-FFF2-40B4-BE49-F238E27FC236}">
                    <a16:creationId xmlns:a16="http://schemas.microsoft.com/office/drawing/2014/main" id="{CBF3CE22-7BA6-42A1-83BD-D41C363738B5}"/>
                  </a:ext>
                </a:extLst>
              </p:cNvPr>
              <p:cNvSpPr/>
              <p:nvPr>
                <p:custDataLst>
                  <p:tags r:id="rId3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1" name="Arc 210">
                <a:extLst>
                  <a:ext uri="{FF2B5EF4-FFF2-40B4-BE49-F238E27FC236}">
                    <a16:creationId xmlns:a16="http://schemas.microsoft.com/office/drawing/2014/main" id="{6C9D0E8E-0975-4B29-A4AD-AB48A3F1BD5E}"/>
                  </a:ext>
                </a:extLst>
              </p:cNvPr>
              <p:cNvSpPr/>
              <p:nvPr>
                <p:custDataLst>
                  <p:tags r:id="rId35"/>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4" name="MoonLegend4">
              <a:extLst>
                <a:ext uri="{FF2B5EF4-FFF2-40B4-BE49-F238E27FC236}">
                  <a16:creationId xmlns:a16="http://schemas.microsoft.com/office/drawing/2014/main" id="{D139EA4C-B92F-4DFE-B991-1AF2ACD5B2D7}"/>
                </a:ext>
              </a:extLst>
            </p:cNvPr>
            <p:cNvGrpSpPr>
              <a:grpSpLocks noChangeAspect="1"/>
            </p:cNvGrpSpPr>
            <p:nvPr>
              <p:custDataLst>
                <p:tags r:id="rId28"/>
              </p:custDataLst>
            </p:nvPr>
          </p:nvGrpSpPr>
          <p:grpSpPr>
            <a:xfrm>
              <a:off x="7723680" y="2829900"/>
              <a:ext cx="228600" cy="228600"/>
              <a:chOff x="762000" y="1270000"/>
              <a:chExt cx="254000" cy="254000"/>
            </a:xfrm>
          </p:grpSpPr>
          <p:sp>
            <p:nvSpPr>
              <p:cNvPr id="208" name="Oval 207">
                <a:extLst>
                  <a:ext uri="{FF2B5EF4-FFF2-40B4-BE49-F238E27FC236}">
                    <a16:creationId xmlns:a16="http://schemas.microsoft.com/office/drawing/2014/main" id="{102F0F19-90EE-488E-9352-AF3D808ACB3B}"/>
                  </a:ext>
                </a:extLst>
              </p:cNvPr>
              <p:cNvSpPr/>
              <p:nvPr>
                <p:custDataLst>
                  <p:tags r:id="rId3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09" name="Arc 208">
                <a:extLst>
                  <a:ext uri="{FF2B5EF4-FFF2-40B4-BE49-F238E27FC236}">
                    <a16:creationId xmlns:a16="http://schemas.microsoft.com/office/drawing/2014/main" id="{4EB8594A-A475-4AE5-8DA2-25F4DF3A7C4C}"/>
                  </a:ext>
                </a:extLst>
              </p:cNvPr>
              <p:cNvSpPr/>
              <p:nvPr>
                <p:custDataLst>
                  <p:tags r:id="rId33"/>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5" name="MoonLegend5">
              <a:extLst>
                <a:ext uri="{FF2B5EF4-FFF2-40B4-BE49-F238E27FC236}">
                  <a16:creationId xmlns:a16="http://schemas.microsoft.com/office/drawing/2014/main" id="{F037FB3B-A298-46B9-B5AC-43C63B060311}"/>
                </a:ext>
              </a:extLst>
            </p:cNvPr>
            <p:cNvGrpSpPr>
              <a:grpSpLocks noChangeAspect="1"/>
            </p:cNvGrpSpPr>
            <p:nvPr>
              <p:custDataLst>
                <p:tags r:id="rId29"/>
              </p:custDataLst>
            </p:nvPr>
          </p:nvGrpSpPr>
          <p:grpSpPr>
            <a:xfrm>
              <a:off x="7723680" y="3205716"/>
              <a:ext cx="228600" cy="228600"/>
              <a:chOff x="762000" y="1270000"/>
              <a:chExt cx="254000" cy="254000"/>
            </a:xfrm>
          </p:grpSpPr>
          <p:sp>
            <p:nvSpPr>
              <p:cNvPr id="206" name="Oval 205">
                <a:extLst>
                  <a:ext uri="{FF2B5EF4-FFF2-40B4-BE49-F238E27FC236}">
                    <a16:creationId xmlns:a16="http://schemas.microsoft.com/office/drawing/2014/main" id="{AAE0541F-C09C-4180-88B5-9D227A184922}"/>
                  </a:ext>
                </a:extLst>
              </p:cNvPr>
              <p:cNvSpPr/>
              <p:nvPr>
                <p:custDataLst>
                  <p:tags r:id="rId3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07" name="Arc 206">
                <a:extLst>
                  <a:ext uri="{FF2B5EF4-FFF2-40B4-BE49-F238E27FC236}">
                    <a16:creationId xmlns:a16="http://schemas.microsoft.com/office/drawing/2014/main" id="{48728647-1FDA-48A8-9913-AAAA99F369D1}"/>
                  </a:ext>
                </a:extLst>
              </p:cNvPr>
              <p:cNvSpPr/>
              <p:nvPr>
                <p:custDataLst>
                  <p:tags r:id="rId31"/>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grpSp>
        <p:nvGrpSpPr>
          <p:cNvPr id="216" name="LegendBoxes" hidden="1">
            <a:extLst>
              <a:ext uri="{FF2B5EF4-FFF2-40B4-BE49-F238E27FC236}">
                <a16:creationId xmlns:a16="http://schemas.microsoft.com/office/drawing/2014/main" id="{9AC5E30E-42F9-4F3E-96F6-75B07AFB41C7}"/>
              </a:ext>
            </a:extLst>
          </p:cNvPr>
          <p:cNvGrpSpPr/>
          <p:nvPr userDrawn="1"/>
        </p:nvGrpSpPr>
        <p:grpSpPr>
          <a:xfrm>
            <a:off x="10714801" y="4381500"/>
            <a:ext cx="922463" cy="1717282"/>
            <a:chOff x="10652400" y="4322824"/>
            <a:chExt cx="922463" cy="1717282"/>
          </a:xfrm>
        </p:grpSpPr>
        <p:sp>
          <p:nvSpPr>
            <p:cNvPr id="217" name="RectangleLegend1">
              <a:extLst>
                <a:ext uri="{FF2B5EF4-FFF2-40B4-BE49-F238E27FC236}">
                  <a16:creationId xmlns:a16="http://schemas.microsoft.com/office/drawing/2014/main" id="{77E130E0-46CA-4B27-9B39-FF8BB4C297CC}"/>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18" name="RectangleLegend2">
              <a:extLst>
                <a:ext uri="{FF2B5EF4-FFF2-40B4-BE49-F238E27FC236}">
                  <a16:creationId xmlns:a16="http://schemas.microsoft.com/office/drawing/2014/main" id="{7ECA85FA-CF5C-40DE-BDB1-AEBD248992AC}"/>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19" name="RectangleLegend3">
              <a:extLst>
                <a:ext uri="{FF2B5EF4-FFF2-40B4-BE49-F238E27FC236}">
                  <a16:creationId xmlns:a16="http://schemas.microsoft.com/office/drawing/2014/main" id="{4C65CC24-94AC-4BCA-9DF2-1F7B276A854A}"/>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0" name="RectangleLegend4">
              <a:extLst>
                <a:ext uri="{FF2B5EF4-FFF2-40B4-BE49-F238E27FC236}">
                  <a16:creationId xmlns:a16="http://schemas.microsoft.com/office/drawing/2014/main" id="{56200114-E40E-4A8E-AE10-F89A1D77D4DC}"/>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1" name="RectangleLegend5">
              <a:extLst>
                <a:ext uri="{FF2B5EF4-FFF2-40B4-BE49-F238E27FC236}">
                  <a16:creationId xmlns:a16="http://schemas.microsoft.com/office/drawing/2014/main" id="{A7C0AE57-9CA5-4DCD-81B0-00B01DC04710}"/>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2" name="Legend1">
              <a:extLst>
                <a:ext uri="{FF2B5EF4-FFF2-40B4-BE49-F238E27FC236}">
                  <a16:creationId xmlns:a16="http://schemas.microsoft.com/office/drawing/2014/main" id="{06A73F36-16E3-43A8-AB3E-09620D2FFBEC}"/>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3" name="Legend2">
              <a:extLst>
                <a:ext uri="{FF2B5EF4-FFF2-40B4-BE49-F238E27FC236}">
                  <a16:creationId xmlns:a16="http://schemas.microsoft.com/office/drawing/2014/main" id="{D8625409-BDD1-45C7-AD1E-3BDAEDB5094C}"/>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4" name="Legend3">
              <a:extLst>
                <a:ext uri="{FF2B5EF4-FFF2-40B4-BE49-F238E27FC236}">
                  <a16:creationId xmlns:a16="http://schemas.microsoft.com/office/drawing/2014/main" id="{7B8563CB-99B9-46F3-9F32-999D5EBE12F2}"/>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5" name="Legend4">
              <a:extLst>
                <a:ext uri="{FF2B5EF4-FFF2-40B4-BE49-F238E27FC236}">
                  <a16:creationId xmlns:a16="http://schemas.microsoft.com/office/drawing/2014/main" id="{C0D429E6-96A8-4BE1-AB91-221C57BB01AD}"/>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6" name="Legend5">
              <a:extLst>
                <a:ext uri="{FF2B5EF4-FFF2-40B4-BE49-F238E27FC236}">
                  <a16:creationId xmlns:a16="http://schemas.microsoft.com/office/drawing/2014/main" id="{0C9A666D-7268-404F-BCEC-978D1FD5E546}"/>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pic>
        <p:nvPicPr>
          <p:cNvPr id="7" name="Picture 6" descr="Logo&#10;&#10;Description automatically generated">
            <a:extLst>
              <a:ext uri="{FF2B5EF4-FFF2-40B4-BE49-F238E27FC236}">
                <a16:creationId xmlns:a16="http://schemas.microsoft.com/office/drawing/2014/main" id="{685B6943-4B16-4DBA-FC8B-554C77CC2CB0}"/>
              </a:ext>
            </a:extLst>
          </p:cNvPr>
          <p:cNvPicPr>
            <a:picLocks noChangeAspect="1"/>
          </p:cNvPicPr>
          <p:nvPr userDrawn="1"/>
        </p:nvPicPr>
        <p:blipFill>
          <a:blip r:embed="rId42">
            <a:extLst>
              <a:ext uri="{28A0092B-C50C-407E-A947-70E740481C1C}">
                <a14:useLocalDpi xmlns:a14="http://schemas.microsoft.com/office/drawing/2010/main" val="0"/>
              </a:ext>
            </a:extLst>
          </a:blip>
          <a:stretch>
            <a:fillRect/>
          </a:stretch>
        </p:blipFill>
        <p:spPr>
          <a:xfrm>
            <a:off x="11248293" y="76430"/>
            <a:ext cx="853046" cy="853391"/>
          </a:xfrm>
          <a:prstGeom prst="rect">
            <a:avLst/>
          </a:prstGeom>
        </p:spPr>
      </p:pic>
      <p:sp>
        <p:nvSpPr>
          <p:cNvPr id="6" name="TextBox 5">
            <a:extLst>
              <a:ext uri="{FF2B5EF4-FFF2-40B4-BE49-F238E27FC236}">
                <a16:creationId xmlns:a16="http://schemas.microsoft.com/office/drawing/2014/main" id="{77C4B38F-22E0-F4FF-AFA5-EC76E47F2814}"/>
              </a:ext>
            </a:extLst>
          </p:cNvPr>
          <p:cNvSpPr txBox="1"/>
          <p:nvPr userDrawn="1"/>
        </p:nvSpPr>
        <p:spPr>
          <a:xfrm>
            <a:off x="645876" y="6562677"/>
            <a:ext cx="10602417" cy="246221"/>
          </a:xfrm>
          <a:prstGeom prst="rect">
            <a:avLst/>
          </a:prstGeom>
          <a:noFill/>
          <a:ln w="6350">
            <a:noFill/>
            <a:miter lim="800000"/>
          </a:ln>
        </p:spPr>
        <p:txBody>
          <a:bodyPr wrap="square">
            <a:spAutoFit/>
          </a:bodyPr>
          <a:lstStyle/>
          <a:p>
            <a:r>
              <a:rPr lang="en-US" sz="1000" dirty="0"/>
              <a:t>This presentation is for informational purposes only. For legal advice, please contact an attorney.</a:t>
            </a:r>
          </a:p>
        </p:txBody>
      </p:sp>
    </p:spTree>
    <p:extLst>
      <p:ext uri="{BB962C8B-B14F-4D97-AF65-F5344CB8AC3E}">
        <p14:creationId xmlns:p14="http://schemas.microsoft.com/office/powerpoint/2010/main" val="3022049425"/>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1" r:id="rId15"/>
    <p:sldLayoutId id="2147483784" r:id="rId16"/>
    <p:sldLayoutId id="2147483861" r:id="rId17"/>
    <p:sldLayoutId id="2147483862" r:id="rId18"/>
    <p:sldLayoutId id="2147483863" r:id="rId19"/>
  </p:sldLayoutIdLst>
  <p:hf sldNum="0" hdr="0" dt="0"/>
  <p:txStyles>
    <p:titleStyle>
      <a:lvl1pPr algn="l" defTabSz="914400" rtl="0" eaLnBrk="1" latinLnBrk="0" hangingPunct="1">
        <a:lnSpc>
          <a:spcPct val="100000"/>
        </a:lnSpc>
        <a:spcBef>
          <a:spcPct val="0"/>
        </a:spcBef>
        <a:buNone/>
        <a:defRPr lang="en-US" sz="2400" b="1" kern="1200" spc="0" baseline="0" dirty="0">
          <a:ln w="6350" cap="flat">
            <a:noFill/>
            <a:miter lim="800000"/>
          </a:ln>
          <a:solidFill>
            <a:schemeClr val="bg2"/>
          </a:solidFill>
          <a:latin typeface="+mj-lt"/>
          <a:ea typeface="+mj-ea"/>
          <a:cs typeface="+mj-cs"/>
        </a:defRPr>
      </a:lvl1pPr>
    </p:titleStyle>
    <p:bodyStyle>
      <a:lvl1pPr marL="228600" indent="-228600" algn="l" defTabSz="914400" rtl="0" eaLnBrk="1" latinLnBrk="0" hangingPunct="1">
        <a:lnSpc>
          <a:spcPct val="100000"/>
        </a:lnSpc>
        <a:spcBef>
          <a:spcPts val="30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Arial" panose="020B0604020202020204" pitchFamily="34" charset="0"/>
        </a:defRPr>
      </a:lvl1pPr>
      <a:lvl2pPr marL="457200" indent="-225425"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2pPr>
      <a:lvl3pPr marL="685800" indent="-214313"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64">
          <p15:clr>
            <a:srgbClr val="5ACBF0"/>
          </p15:clr>
        </p15:guide>
        <p15:guide id="3" orient="horz" pos="3912">
          <p15:clr>
            <a:srgbClr val="5ACBF0"/>
          </p15:clr>
        </p15:guide>
        <p15:guide id="4" orient="horz" pos="1176">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3"/>
            </p:custDataLst>
            <p:extLst>
              <p:ext uri="{D42A27DB-BD31-4B8C-83A1-F6EECF244321}">
                <p14:modId xmlns:p14="http://schemas.microsoft.com/office/powerpoint/2010/main" val="1035914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2" imgW="413" imgH="416" progId="TCLayout.ActiveDocument.1">
                  <p:embed/>
                </p:oleObj>
              </mc:Choice>
              <mc:Fallback>
                <p:oleObj name="think-cell Slide" r:id="rId32"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33"/>
                      <a:stretch>
                        <a:fillRect/>
                      </a:stretch>
                    </p:blipFill>
                    <p:spPr>
                      <a:xfrm>
                        <a:off x="1588" y="1588"/>
                        <a:ext cx="1588" cy="1588"/>
                      </a:xfrm>
                      <a:prstGeom prst="rect">
                        <a:avLst/>
                      </a:prstGeom>
                    </p:spPr>
                  </p:pic>
                </p:oleObj>
              </mc:Fallback>
            </mc:AlternateContent>
          </a:graphicData>
        </a:graphic>
      </p:graphicFrame>
      <p:sp>
        <p:nvSpPr>
          <p:cNvPr id="150" name="Rectangle 149">
            <a:extLst>
              <a:ext uri="{FF2B5EF4-FFF2-40B4-BE49-F238E27FC236}">
                <a16:creationId xmlns:a16="http://schemas.microsoft.com/office/drawing/2014/main" id="{FB1479BB-3467-409E-A104-0D87D27AAC4B}"/>
              </a:ext>
            </a:extLst>
          </p:cNvPr>
          <p:cNvSpPr/>
          <p:nvPr userDrawn="1"/>
        </p:nvSpPr>
        <p:spPr>
          <a:xfrm>
            <a:off x="0" y="0"/>
            <a:ext cx="12192000" cy="1003952"/>
          </a:xfrm>
          <a:prstGeom prst="rect">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14"/>
            </p:custDataLst>
          </p:nvPr>
        </p:nvSpPr>
        <p:spPr>
          <a:xfrm>
            <a:off x="553972" y="6278400"/>
            <a:ext cx="7278624"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15"/>
            </p:custDataLst>
          </p:nvPr>
        </p:nvSpPr>
        <p:spPr>
          <a:xfrm>
            <a:off x="554736" y="172212"/>
            <a:ext cx="10602418" cy="731520"/>
          </a:xfrm>
          <a:prstGeom prst="rect">
            <a:avLst/>
          </a:prstGeom>
        </p:spPr>
        <p:txBody>
          <a:bodyPr vert="horz" wrap="square" lIns="0" tIns="0" rIns="0" bIns="0" rtlCol="0" anchor="b" anchorCtr="0">
            <a:noAutofit/>
          </a:bodyPr>
          <a:lstStyle/>
          <a:p>
            <a:pPr lvl="0"/>
            <a:r>
              <a:rPr lang="en-US"/>
              <a:t>Click to edit Master title style</a:t>
            </a:r>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865376"/>
              <a:ext cx="11082528" cy="4352544"/>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331720"/>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88163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1411265"/>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16"/>
            </p:custDataLst>
          </p:nvPr>
        </p:nvSpPr>
        <p:spPr>
          <a:xfrm>
            <a:off x="5987738" y="2170800"/>
            <a:ext cx="3049253" cy="569387"/>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Above Chart Exhibit Title</a:t>
            </a:r>
          </a:p>
          <a:p>
            <a:pPr lvl="0"/>
            <a:r>
              <a:rPr lang="en-US" b="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484655" cy="1815882"/>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0" name="LegendLines" hidden="1">
            <a:extLst>
              <a:ext uri="{FF2B5EF4-FFF2-40B4-BE49-F238E27FC236}">
                <a16:creationId xmlns:a16="http://schemas.microsoft.com/office/drawing/2014/main" id="{211646D3-F78C-4B25-8400-C661FAD08A4E}"/>
              </a:ext>
            </a:extLst>
          </p:cNvPr>
          <p:cNvGrpSpPr/>
          <p:nvPr userDrawn="1"/>
        </p:nvGrpSpPr>
        <p:grpSpPr>
          <a:xfrm>
            <a:off x="10317304" y="3150223"/>
            <a:ext cx="1319960" cy="958286"/>
            <a:chOff x="10162879" y="3243772"/>
            <a:chExt cx="1319960" cy="958286"/>
          </a:xfrm>
        </p:grpSpPr>
        <p:sp>
          <p:nvSpPr>
            <p:cNvPr id="171" name="Legend1">
              <a:extLst>
                <a:ext uri="{FF2B5EF4-FFF2-40B4-BE49-F238E27FC236}">
                  <a16:creationId xmlns:a16="http://schemas.microsoft.com/office/drawing/2014/main" id="{0B021BBA-48A1-429D-AA7E-AC9A036BC7FF}"/>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2" name="Legend2">
              <a:extLst>
                <a:ext uri="{FF2B5EF4-FFF2-40B4-BE49-F238E27FC236}">
                  <a16:creationId xmlns:a16="http://schemas.microsoft.com/office/drawing/2014/main" id="{0AC70767-09D6-4921-87E1-C04A7A85D819}"/>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3" name="Legend3">
              <a:extLst>
                <a:ext uri="{FF2B5EF4-FFF2-40B4-BE49-F238E27FC236}">
                  <a16:creationId xmlns:a16="http://schemas.microsoft.com/office/drawing/2014/main" id="{9F3F402B-1959-4C86-B039-9DEA006D844A}"/>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4" name="LineLegend3">
              <a:extLst>
                <a:ext uri="{FF2B5EF4-FFF2-40B4-BE49-F238E27FC236}">
                  <a16:creationId xmlns:a16="http://schemas.microsoft.com/office/drawing/2014/main" id="{F117518E-15B0-4AA6-BDED-9D4E3B0E5B15}"/>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sp>
          <p:nvSpPr>
            <p:cNvPr id="175" name="LineLegend2">
              <a:extLst>
                <a:ext uri="{FF2B5EF4-FFF2-40B4-BE49-F238E27FC236}">
                  <a16:creationId xmlns:a16="http://schemas.microsoft.com/office/drawing/2014/main" id="{15FADA6A-22D9-4F7E-B242-9B37942876B4}"/>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sp>
          <p:nvSpPr>
            <p:cNvPr id="176" name="LineLegend1">
              <a:extLst>
                <a:ext uri="{FF2B5EF4-FFF2-40B4-BE49-F238E27FC236}">
                  <a16:creationId xmlns:a16="http://schemas.microsoft.com/office/drawing/2014/main" id="{107AB14C-664F-48E5-B849-8B34F08AEE92}"/>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grpSp>
      <p:grpSp>
        <p:nvGrpSpPr>
          <p:cNvPr id="177" name="LegendMoons" hidden="1">
            <a:extLst>
              <a:ext uri="{FF2B5EF4-FFF2-40B4-BE49-F238E27FC236}">
                <a16:creationId xmlns:a16="http://schemas.microsoft.com/office/drawing/2014/main" id="{BDF7B842-1ABC-48A3-80EB-6CE45E94B1A8}"/>
              </a:ext>
            </a:extLst>
          </p:cNvPr>
          <p:cNvGrpSpPr/>
          <p:nvPr userDrawn="1"/>
        </p:nvGrpSpPr>
        <p:grpSpPr>
          <a:xfrm>
            <a:off x="10688315" y="1145373"/>
            <a:ext cx="948949" cy="1731859"/>
            <a:chOff x="7723680" y="1702457"/>
            <a:chExt cx="948949" cy="1731859"/>
          </a:xfrm>
        </p:grpSpPr>
        <p:sp>
          <p:nvSpPr>
            <p:cNvPr id="178" name="Legend1">
              <a:extLst>
                <a:ext uri="{FF2B5EF4-FFF2-40B4-BE49-F238E27FC236}">
                  <a16:creationId xmlns:a16="http://schemas.microsoft.com/office/drawing/2014/main" id="{E4295754-646D-423F-B67B-4DE55D3505A8}"/>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86" name="Legend2">
              <a:extLst>
                <a:ext uri="{FF2B5EF4-FFF2-40B4-BE49-F238E27FC236}">
                  <a16:creationId xmlns:a16="http://schemas.microsoft.com/office/drawing/2014/main" id="{3FFEC667-EC80-4497-8AC9-AB964A0B7419}"/>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8" name="Legend3">
              <a:extLst>
                <a:ext uri="{FF2B5EF4-FFF2-40B4-BE49-F238E27FC236}">
                  <a16:creationId xmlns:a16="http://schemas.microsoft.com/office/drawing/2014/main" id="{D8A52052-770F-4D10-BC37-4F3CD2A190E3}"/>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9" name="Legend4">
              <a:extLst>
                <a:ext uri="{FF2B5EF4-FFF2-40B4-BE49-F238E27FC236}">
                  <a16:creationId xmlns:a16="http://schemas.microsoft.com/office/drawing/2014/main" id="{0D17E38E-FA20-4D94-AAE9-C1214F8D21B0}"/>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00" name="Legend5">
              <a:extLst>
                <a:ext uri="{FF2B5EF4-FFF2-40B4-BE49-F238E27FC236}">
                  <a16:creationId xmlns:a16="http://schemas.microsoft.com/office/drawing/2014/main" id="{F3D7D201-9065-4BA2-8174-C06ADE0EC9E5}"/>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nvGrpSpPr>
            <p:cNvPr id="201" name="MoonLegend1">
              <a:extLst>
                <a:ext uri="{FF2B5EF4-FFF2-40B4-BE49-F238E27FC236}">
                  <a16:creationId xmlns:a16="http://schemas.microsoft.com/office/drawing/2014/main" id="{3CBE9DD3-6EA1-4E1C-B31C-078C64F019CC}"/>
                </a:ext>
              </a:extLst>
            </p:cNvPr>
            <p:cNvGrpSpPr>
              <a:grpSpLocks noChangeAspect="1"/>
            </p:cNvGrpSpPr>
            <p:nvPr>
              <p:custDataLst>
                <p:tags r:id="rId17"/>
              </p:custDataLst>
            </p:nvPr>
          </p:nvGrpSpPr>
          <p:grpSpPr>
            <a:xfrm>
              <a:off x="7723680" y="1702457"/>
              <a:ext cx="228600" cy="228600"/>
              <a:chOff x="762000" y="1270000"/>
              <a:chExt cx="254000" cy="254000"/>
            </a:xfrm>
          </p:grpSpPr>
          <p:sp>
            <p:nvSpPr>
              <p:cNvPr id="214" name="Oval 213">
                <a:extLst>
                  <a:ext uri="{FF2B5EF4-FFF2-40B4-BE49-F238E27FC236}">
                    <a16:creationId xmlns:a16="http://schemas.microsoft.com/office/drawing/2014/main" id="{F18EB24D-60A7-4E7B-8C92-584C918D6F28}"/>
                  </a:ext>
                </a:extLst>
              </p:cNvPr>
              <p:cNvSpPr/>
              <p:nvPr>
                <p:custDataLst>
                  <p:tags r:id="rId3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5" name="Arc 214">
                <a:extLst>
                  <a:ext uri="{FF2B5EF4-FFF2-40B4-BE49-F238E27FC236}">
                    <a16:creationId xmlns:a16="http://schemas.microsoft.com/office/drawing/2014/main" id="{FA2E9A3E-201E-44F7-B8A2-EB045F5DC738}"/>
                  </a:ext>
                </a:extLst>
              </p:cNvPr>
              <p:cNvSpPr/>
              <p:nvPr>
                <p:custDataLst>
                  <p:tags r:id="rId31"/>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2" name="MoonLegend2">
              <a:extLst>
                <a:ext uri="{FF2B5EF4-FFF2-40B4-BE49-F238E27FC236}">
                  <a16:creationId xmlns:a16="http://schemas.microsoft.com/office/drawing/2014/main" id="{B8F539DC-1462-4592-8D65-533D04087074}"/>
                </a:ext>
              </a:extLst>
            </p:cNvPr>
            <p:cNvGrpSpPr>
              <a:grpSpLocks noChangeAspect="1"/>
            </p:cNvGrpSpPr>
            <p:nvPr>
              <p:custDataLst>
                <p:tags r:id="rId18"/>
              </p:custDataLst>
            </p:nvPr>
          </p:nvGrpSpPr>
          <p:grpSpPr>
            <a:xfrm>
              <a:off x="7723680" y="2078270"/>
              <a:ext cx="228600" cy="228600"/>
              <a:chOff x="762000" y="1270000"/>
              <a:chExt cx="254000" cy="254000"/>
            </a:xfrm>
          </p:grpSpPr>
          <p:sp>
            <p:nvSpPr>
              <p:cNvPr id="212" name="Oval 211">
                <a:extLst>
                  <a:ext uri="{FF2B5EF4-FFF2-40B4-BE49-F238E27FC236}">
                    <a16:creationId xmlns:a16="http://schemas.microsoft.com/office/drawing/2014/main" id="{3F42F8DB-B562-4ED4-8ED5-5A971C7B9871}"/>
                  </a:ext>
                </a:extLst>
              </p:cNvPr>
              <p:cNvSpPr/>
              <p:nvPr>
                <p:custDataLst>
                  <p:tags r:id="rId2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3" name="Arc 212">
                <a:extLst>
                  <a:ext uri="{FF2B5EF4-FFF2-40B4-BE49-F238E27FC236}">
                    <a16:creationId xmlns:a16="http://schemas.microsoft.com/office/drawing/2014/main" id="{4A13A721-530D-48D9-9C3C-841459236201}"/>
                  </a:ext>
                </a:extLst>
              </p:cNvPr>
              <p:cNvSpPr/>
              <p:nvPr>
                <p:custDataLst>
                  <p:tags r:id="rId29"/>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3" name="MoonLegend3">
              <a:extLst>
                <a:ext uri="{FF2B5EF4-FFF2-40B4-BE49-F238E27FC236}">
                  <a16:creationId xmlns:a16="http://schemas.microsoft.com/office/drawing/2014/main" id="{48D5F220-86F6-47D7-A1D1-D19205E2A598}"/>
                </a:ext>
              </a:extLst>
            </p:cNvPr>
            <p:cNvGrpSpPr>
              <a:grpSpLocks noChangeAspect="1"/>
            </p:cNvGrpSpPr>
            <p:nvPr>
              <p:custDataLst>
                <p:tags r:id="rId19"/>
              </p:custDataLst>
            </p:nvPr>
          </p:nvGrpSpPr>
          <p:grpSpPr>
            <a:xfrm>
              <a:off x="7723680" y="2454085"/>
              <a:ext cx="228600" cy="228600"/>
              <a:chOff x="762000" y="1270000"/>
              <a:chExt cx="254000" cy="254000"/>
            </a:xfrm>
          </p:grpSpPr>
          <p:sp>
            <p:nvSpPr>
              <p:cNvPr id="210" name="Oval 209">
                <a:extLst>
                  <a:ext uri="{FF2B5EF4-FFF2-40B4-BE49-F238E27FC236}">
                    <a16:creationId xmlns:a16="http://schemas.microsoft.com/office/drawing/2014/main" id="{CBF3CE22-7BA6-42A1-83BD-D41C363738B5}"/>
                  </a:ext>
                </a:extLst>
              </p:cNvPr>
              <p:cNvSpPr/>
              <p:nvPr>
                <p:custDataLst>
                  <p:tags r:id="rId2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1" name="Arc 210">
                <a:extLst>
                  <a:ext uri="{FF2B5EF4-FFF2-40B4-BE49-F238E27FC236}">
                    <a16:creationId xmlns:a16="http://schemas.microsoft.com/office/drawing/2014/main" id="{6C9D0E8E-0975-4B29-A4AD-AB48A3F1BD5E}"/>
                  </a:ext>
                </a:extLst>
              </p:cNvPr>
              <p:cNvSpPr/>
              <p:nvPr>
                <p:custDataLst>
                  <p:tags r:id="rId27"/>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4" name="MoonLegend4">
              <a:extLst>
                <a:ext uri="{FF2B5EF4-FFF2-40B4-BE49-F238E27FC236}">
                  <a16:creationId xmlns:a16="http://schemas.microsoft.com/office/drawing/2014/main" id="{D139EA4C-B92F-4DFE-B991-1AF2ACD5B2D7}"/>
                </a:ext>
              </a:extLst>
            </p:cNvPr>
            <p:cNvGrpSpPr>
              <a:grpSpLocks noChangeAspect="1"/>
            </p:cNvGrpSpPr>
            <p:nvPr>
              <p:custDataLst>
                <p:tags r:id="rId20"/>
              </p:custDataLst>
            </p:nvPr>
          </p:nvGrpSpPr>
          <p:grpSpPr>
            <a:xfrm>
              <a:off x="7723680" y="2829900"/>
              <a:ext cx="228600" cy="228600"/>
              <a:chOff x="762000" y="1270000"/>
              <a:chExt cx="254000" cy="254000"/>
            </a:xfrm>
          </p:grpSpPr>
          <p:sp>
            <p:nvSpPr>
              <p:cNvPr id="208" name="Oval 207">
                <a:extLst>
                  <a:ext uri="{FF2B5EF4-FFF2-40B4-BE49-F238E27FC236}">
                    <a16:creationId xmlns:a16="http://schemas.microsoft.com/office/drawing/2014/main" id="{102F0F19-90EE-488E-9352-AF3D808ACB3B}"/>
                  </a:ext>
                </a:extLst>
              </p:cNvPr>
              <p:cNvSpPr/>
              <p:nvPr>
                <p:custDataLst>
                  <p:tags r:id="rId2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09" name="Arc 208">
                <a:extLst>
                  <a:ext uri="{FF2B5EF4-FFF2-40B4-BE49-F238E27FC236}">
                    <a16:creationId xmlns:a16="http://schemas.microsoft.com/office/drawing/2014/main" id="{4EB8594A-A475-4AE5-8DA2-25F4DF3A7C4C}"/>
                  </a:ext>
                </a:extLst>
              </p:cNvPr>
              <p:cNvSpPr/>
              <p:nvPr>
                <p:custDataLst>
                  <p:tags r:id="rId25"/>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5" name="MoonLegend5">
              <a:extLst>
                <a:ext uri="{FF2B5EF4-FFF2-40B4-BE49-F238E27FC236}">
                  <a16:creationId xmlns:a16="http://schemas.microsoft.com/office/drawing/2014/main" id="{F037FB3B-A298-46B9-B5AC-43C63B060311}"/>
                </a:ext>
              </a:extLst>
            </p:cNvPr>
            <p:cNvGrpSpPr>
              <a:grpSpLocks noChangeAspect="1"/>
            </p:cNvGrpSpPr>
            <p:nvPr>
              <p:custDataLst>
                <p:tags r:id="rId21"/>
              </p:custDataLst>
            </p:nvPr>
          </p:nvGrpSpPr>
          <p:grpSpPr>
            <a:xfrm>
              <a:off x="7723680" y="3205716"/>
              <a:ext cx="228600" cy="228600"/>
              <a:chOff x="762000" y="1270000"/>
              <a:chExt cx="254000" cy="254000"/>
            </a:xfrm>
          </p:grpSpPr>
          <p:sp>
            <p:nvSpPr>
              <p:cNvPr id="206" name="Oval 205">
                <a:extLst>
                  <a:ext uri="{FF2B5EF4-FFF2-40B4-BE49-F238E27FC236}">
                    <a16:creationId xmlns:a16="http://schemas.microsoft.com/office/drawing/2014/main" id="{AAE0541F-C09C-4180-88B5-9D227A184922}"/>
                  </a:ext>
                </a:extLst>
              </p:cNvPr>
              <p:cNvSpPr/>
              <p:nvPr>
                <p:custDataLst>
                  <p:tags r:id="rId2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07" name="Arc 206">
                <a:extLst>
                  <a:ext uri="{FF2B5EF4-FFF2-40B4-BE49-F238E27FC236}">
                    <a16:creationId xmlns:a16="http://schemas.microsoft.com/office/drawing/2014/main" id="{48728647-1FDA-48A8-9913-AAAA99F369D1}"/>
                  </a:ext>
                </a:extLst>
              </p:cNvPr>
              <p:cNvSpPr/>
              <p:nvPr>
                <p:custDataLst>
                  <p:tags r:id="rId23"/>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grpSp>
        <p:nvGrpSpPr>
          <p:cNvPr id="216" name="LegendBoxes" hidden="1">
            <a:extLst>
              <a:ext uri="{FF2B5EF4-FFF2-40B4-BE49-F238E27FC236}">
                <a16:creationId xmlns:a16="http://schemas.microsoft.com/office/drawing/2014/main" id="{9AC5E30E-42F9-4F3E-96F6-75B07AFB41C7}"/>
              </a:ext>
            </a:extLst>
          </p:cNvPr>
          <p:cNvGrpSpPr/>
          <p:nvPr userDrawn="1"/>
        </p:nvGrpSpPr>
        <p:grpSpPr>
          <a:xfrm>
            <a:off x="10714801" y="4381500"/>
            <a:ext cx="922463" cy="1717282"/>
            <a:chOff x="10652400" y="4322824"/>
            <a:chExt cx="922463" cy="1717282"/>
          </a:xfrm>
        </p:grpSpPr>
        <p:sp>
          <p:nvSpPr>
            <p:cNvPr id="217" name="RectangleLegend1">
              <a:extLst>
                <a:ext uri="{FF2B5EF4-FFF2-40B4-BE49-F238E27FC236}">
                  <a16:creationId xmlns:a16="http://schemas.microsoft.com/office/drawing/2014/main" id="{77E130E0-46CA-4B27-9B39-FF8BB4C297CC}"/>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18" name="RectangleLegend2">
              <a:extLst>
                <a:ext uri="{FF2B5EF4-FFF2-40B4-BE49-F238E27FC236}">
                  <a16:creationId xmlns:a16="http://schemas.microsoft.com/office/drawing/2014/main" id="{7ECA85FA-CF5C-40DE-BDB1-AEBD248992AC}"/>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19" name="RectangleLegend3">
              <a:extLst>
                <a:ext uri="{FF2B5EF4-FFF2-40B4-BE49-F238E27FC236}">
                  <a16:creationId xmlns:a16="http://schemas.microsoft.com/office/drawing/2014/main" id="{4C65CC24-94AC-4BCA-9DF2-1F7B276A854A}"/>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0" name="RectangleLegend4">
              <a:extLst>
                <a:ext uri="{FF2B5EF4-FFF2-40B4-BE49-F238E27FC236}">
                  <a16:creationId xmlns:a16="http://schemas.microsoft.com/office/drawing/2014/main" id="{56200114-E40E-4A8E-AE10-F89A1D77D4DC}"/>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1" name="RectangleLegend5">
              <a:extLst>
                <a:ext uri="{FF2B5EF4-FFF2-40B4-BE49-F238E27FC236}">
                  <a16:creationId xmlns:a16="http://schemas.microsoft.com/office/drawing/2014/main" id="{A7C0AE57-9CA5-4DCD-81B0-00B01DC04710}"/>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2" name="Legend1">
              <a:extLst>
                <a:ext uri="{FF2B5EF4-FFF2-40B4-BE49-F238E27FC236}">
                  <a16:creationId xmlns:a16="http://schemas.microsoft.com/office/drawing/2014/main" id="{06A73F36-16E3-43A8-AB3E-09620D2FFBEC}"/>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3" name="Legend2">
              <a:extLst>
                <a:ext uri="{FF2B5EF4-FFF2-40B4-BE49-F238E27FC236}">
                  <a16:creationId xmlns:a16="http://schemas.microsoft.com/office/drawing/2014/main" id="{D8625409-BDD1-45C7-AD1E-3BDAEDB5094C}"/>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4" name="Legend3">
              <a:extLst>
                <a:ext uri="{FF2B5EF4-FFF2-40B4-BE49-F238E27FC236}">
                  <a16:creationId xmlns:a16="http://schemas.microsoft.com/office/drawing/2014/main" id="{7B8563CB-99B9-46F3-9F32-999D5EBE12F2}"/>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5" name="Legend4">
              <a:extLst>
                <a:ext uri="{FF2B5EF4-FFF2-40B4-BE49-F238E27FC236}">
                  <a16:creationId xmlns:a16="http://schemas.microsoft.com/office/drawing/2014/main" id="{C0D429E6-96A8-4BE1-AB91-221C57BB01AD}"/>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6" name="Legend5">
              <a:extLst>
                <a:ext uri="{FF2B5EF4-FFF2-40B4-BE49-F238E27FC236}">
                  <a16:creationId xmlns:a16="http://schemas.microsoft.com/office/drawing/2014/main" id="{0C9A666D-7268-404F-BCEC-978D1FD5E546}"/>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sp>
        <p:nvSpPr>
          <p:cNvPr id="148" name="Rectangle 147">
            <a:extLst>
              <a:ext uri="{FF2B5EF4-FFF2-40B4-BE49-F238E27FC236}">
                <a16:creationId xmlns:a16="http://schemas.microsoft.com/office/drawing/2014/main" id="{11B4D979-C237-4C6B-ADEE-D04E43A8AF79}"/>
              </a:ext>
            </a:extLst>
          </p:cNvPr>
          <p:cNvSpPr/>
          <p:nvPr userDrawn="1"/>
        </p:nvSpPr>
        <p:spPr>
          <a:xfrm>
            <a:off x="2501202" y="6647644"/>
            <a:ext cx="7234827" cy="246221"/>
          </a:xfrm>
          <a:prstGeom prst="rect">
            <a:avLst/>
          </a:prstGeom>
        </p:spPr>
        <p:txBody>
          <a:bodyPr wrap="square">
            <a:spAutoFit/>
          </a:bodyPr>
          <a:lstStyle/>
          <a:p>
            <a:pPr algn="ctr"/>
            <a:r>
              <a:rPr lang="en-US" sz="1000" dirty="0">
                <a:solidFill>
                  <a:schemeClr val="tx1"/>
                </a:solidFill>
                <a:effectLst/>
                <a:latin typeface="+mn-lt"/>
              </a:rPr>
              <a:t>This presentation is for informational purposes only. For legal advice, please contact an attorney.</a:t>
            </a:r>
          </a:p>
        </p:txBody>
      </p:sp>
      <p:pic>
        <p:nvPicPr>
          <p:cNvPr id="7" name="Picture 6" descr="Logo&#10;&#10;Description automatically generated">
            <a:extLst>
              <a:ext uri="{FF2B5EF4-FFF2-40B4-BE49-F238E27FC236}">
                <a16:creationId xmlns:a16="http://schemas.microsoft.com/office/drawing/2014/main" id="{685B6943-4B16-4DBA-FC8B-554C77CC2CB0}"/>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11248293" y="76430"/>
            <a:ext cx="853046" cy="853391"/>
          </a:xfrm>
          <a:prstGeom prst="rect">
            <a:avLst/>
          </a:prstGeom>
        </p:spPr>
      </p:pic>
    </p:spTree>
    <p:extLst>
      <p:ext uri="{BB962C8B-B14F-4D97-AF65-F5344CB8AC3E}">
        <p14:creationId xmlns:p14="http://schemas.microsoft.com/office/powerpoint/2010/main" val="1298502162"/>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hf sldNum="0" hdr="0" dt="0"/>
  <p:txStyles>
    <p:titleStyle>
      <a:lvl1pPr algn="l" defTabSz="914400" rtl="0" eaLnBrk="1" latinLnBrk="0" hangingPunct="1">
        <a:lnSpc>
          <a:spcPct val="100000"/>
        </a:lnSpc>
        <a:spcBef>
          <a:spcPct val="0"/>
        </a:spcBef>
        <a:buNone/>
        <a:defRPr lang="en-US" sz="2400" b="1" kern="1200" spc="0" baseline="0" dirty="0">
          <a:ln w="6350" cap="flat">
            <a:noFill/>
            <a:miter lim="800000"/>
          </a:ln>
          <a:solidFill>
            <a:schemeClr val="bg2"/>
          </a:solidFill>
          <a:latin typeface="+mj-lt"/>
          <a:ea typeface="+mj-ea"/>
          <a:cs typeface="+mj-cs"/>
        </a:defRPr>
      </a:lvl1pPr>
    </p:titleStyle>
    <p:bodyStyle>
      <a:lvl1pPr marL="228600" indent="-228600" algn="l" defTabSz="914400" rtl="0" eaLnBrk="1" latinLnBrk="0" hangingPunct="1">
        <a:lnSpc>
          <a:spcPct val="100000"/>
        </a:lnSpc>
        <a:spcBef>
          <a:spcPts val="30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Arial" panose="020B0604020202020204" pitchFamily="34" charset="0"/>
        </a:defRPr>
      </a:lvl1pPr>
      <a:lvl2pPr marL="457200" indent="-225425"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2pPr>
      <a:lvl3pPr marL="685800" indent="-214313"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64">
          <p15:clr>
            <a:srgbClr val="5ACBF0"/>
          </p15:clr>
        </p15:guide>
        <p15:guide id="3" orient="horz" pos="3912">
          <p15:clr>
            <a:srgbClr val="5ACBF0"/>
          </p15:clr>
        </p15:guide>
        <p15:guide id="4" orient="horz" pos="1176">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4"/>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3" imgW="413" imgH="416" progId="TCLayout.ActiveDocument.1">
                  <p:embed/>
                </p:oleObj>
              </mc:Choice>
              <mc:Fallback>
                <p:oleObj name="think-cell Slide" r:id="rId33"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34"/>
                      <a:stretch>
                        <a:fillRect/>
                      </a:stretch>
                    </p:blipFill>
                    <p:spPr>
                      <a:xfrm>
                        <a:off x="1588" y="1588"/>
                        <a:ext cx="1588" cy="1588"/>
                      </a:xfrm>
                      <a:prstGeom prst="rect">
                        <a:avLst/>
                      </a:prstGeom>
                    </p:spPr>
                  </p:pic>
                </p:oleObj>
              </mc:Fallback>
            </mc:AlternateContent>
          </a:graphicData>
        </a:graphic>
      </p:graphicFrame>
      <p:sp>
        <p:nvSpPr>
          <p:cNvPr id="150" name="Rectangle 149">
            <a:extLst>
              <a:ext uri="{FF2B5EF4-FFF2-40B4-BE49-F238E27FC236}">
                <a16:creationId xmlns:a16="http://schemas.microsoft.com/office/drawing/2014/main" id="{FB1479BB-3467-409E-A104-0D87D27AAC4B}"/>
              </a:ext>
            </a:extLst>
          </p:cNvPr>
          <p:cNvSpPr/>
          <p:nvPr userDrawn="1"/>
        </p:nvSpPr>
        <p:spPr>
          <a:xfrm>
            <a:off x="0" y="0"/>
            <a:ext cx="12192000" cy="1003952"/>
          </a:xfrm>
          <a:prstGeom prst="rect">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15"/>
            </p:custDataLst>
          </p:nvPr>
        </p:nvSpPr>
        <p:spPr>
          <a:xfrm>
            <a:off x="553972" y="6278400"/>
            <a:ext cx="7278624"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16"/>
            </p:custDataLst>
          </p:nvPr>
        </p:nvSpPr>
        <p:spPr>
          <a:xfrm>
            <a:off x="554736" y="172212"/>
            <a:ext cx="10602418" cy="731520"/>
          </a:xfrm>
          <a:prstGeom prst="rect">
            <a:avLst/>
          </a:prstGeom>
        </p:spPr>
        <p:txBody>
          <a:bodyPr vert="horz" wrap="square" lIns="0" tIns="0" rIns="0" bIns="0" rtlCol="0" anchor="b" anchorCtr="0">
            <a:noAutofit/>
          </a:bodyPr>
          <a:lstStyle/>
          <a:p>
            <a:pPr lvl="0"/>
            <a:r>
              <a:rPr lang="en-US"/>
              <a:t>Click to edit Master title style</a:t>
            </a:r>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865376"/>
              <a:ext cx="11082528" cy="4352544"/>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331720"/>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88163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1411265"/>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17"/>
            </p:custDataLst>
          </p:nvPr>
        </p:nvSpPr>
        <p:spPr>
          <a:xfrm>
            <a:off x="5987738" y="2170800"/>
            <a:ext cx="3049253" cy="569387"/>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Above Chart Exhibit Title</a:t>
            </a:r>
          </a:p>
          <a:p>
            <a:pPr lvl="0"/>
            <a:r>
              <a:rPr lang="en-US" b="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484655" cy="1815882"/>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0" name="LegendLines" hidden="1">
            <a:extLst>
              <a:ext uri="{FF2B5EF4-FFF2-40B4-BE49-F238E27FC236}">
                <a16:creationId xmlns:a16="http://schemas.microsoft.com/office/drawing/2014/main" id="{211646D3-F78C-4B25-8400-C661FAD08A4E}"/>
              </a:ext>
            </a:extLst>
          </p:cNvPr>
          <p:cNvGrpSpPr/>
          <p:nvPr userDrawn="1"/>
        </p:nvGrpSpPr>
        <p:grpSpPr>
          <a:xfrm>
            <a:off x="10317304" y="3150223"/>
            <a:ext cx="1319960" cy="958286"/>
            <a:chOff x="10162879" y="3243772"/>
            <a:chExt cx="1319960" cy="958286"/>
          </a:xfrm>
        </p:grpSpPr>
        <p:sp>
          <p:nvSpPr>
            <p:cNvPr id="171" name="Legend1">
              <a:extLst>
                <a:ext uri="{FF2B5EF4-FFF2-40B4-BE49-F238E27FC236}">
                  <a16:creationId xmlns:a16="http://schemas.microsoft.com/office/drawing/2014/main" id="{0B021BBA-48A1-429D-AA7E-AC9A036BC7FF}"/>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2" name="Legend2">
              <a:extLst>
                <a:ext uri="{FF2B5EF4-FFF2-40B4-BE49-F238E27FC236}">
                  <a16:creationId xmlns:a16="http://schemas.microsoft.com/office/drawing/2014/main" id="{0AC70767-09D6-4921-87E1-C04A7A85D819}"/>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3" name="Legend3">
              <a:extLst>
                <a:ext uri="{FF2B5EF4-FFF2-40B4-BE49-F238E27FC236}">
                  <a16:creationId xmlns:a16="http://schemas.microsoft.com/office/drawing/2014/main" id="{9F3F402B-1959-4C86-B039-9DEA006D844A}"/>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4" name="LineLegend3">
              <a:extLst>
                <a:ext uri="{FF2B5EF4-FFF2-40B4-BE49-F238E27FC236}">
                  <a16:creationId xmlns:a16="http://schemas.microsoft.com/office/drawing/2014/main" id="{F117518E-15B0-4AA6-BDED-9D4E3B0E5B15}"/>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sp>
          <p:nvSpPr>
            <p:cNvPr id="175" name="LineLegend2">
              <a:extLst>
                <a:ext uri="{FF2B5EF4-FFF2-40B4-BE49-F238E27FC236}">
                  <a16:creationId xmlns:a16="http://schemas.microsoft.com/office/drawing/2014/main" id="{15FADA6A-22D9-4F7E-B242-9B37942876B4}"/>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sp>
          <p:nvSpPr>
            <p:cNvPr id="176" name="LineLegend1">
              <a:extLst>
                <a:ext uri="{FF2B5EF4-FFF2-40B4-BE49-F238E27FC236}">
                  <a16:creationId xmlns:a16="http://schemas.microsoft.com/office/drawing/2014/main" id="{107AB14C-664F-48E5-B849-8B34F08AEE92}"/>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grpSp>
      <p:grpSp>
        <p:nvGrpSpPr>
          <p:cNvPr id="177" name="LegendMoons" hidden="1">
            <a:extLst>
              <a:ext uri="{FF2B5EF4-FFF2-40B4-BE49-F238E27FC236}">
                <a16:creationId xmlns:a16="http://schemas.microsoft.com/office/drawing/2014/main" id="{BDF7B842-1ABC-48A3-80EB-6CE45E94B1A8}"/>
              </a:ext>
            </a:extLst>
          </p:cNvPr>
          <p:cNvGrpSpPr/>
          <p:nvPr userDrawn="1"/>
        </p:nvGrpSpPr>
        <p:grpSpPr>
          <a:xfrm>
            <a:off x="10688315" y="1145373"/>
            <a:ext cx="948949" cy="1731859"/>
            <a:chOff x="7723680" y="1702457"/>
            <a:chExt cx="948949" cy="1731859"/>
          </a:xfrm>
        </p:grpSpPr>
        <p:sp>
          <p:nvSpPr>
            <p:cNvPr id="178" name="Legend1">
              <a:extLst>
                <a:ext uri="{FF2B5EF4-FFF2-40B4-BE49-F238E27FC236}">
                  <a16:creationId xmlns:a16="http://schemas.microsoft.com/office/drawing/2014/main" id="{E4295754-646D-423F-B67B-4DE55D3505A8}"/>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86" name="Legend2">
              <a:extLst>
                <a:ext uri="{FF2B5EF4-FFF2-40B4-BE49-F238E27FC236}">
                  <a16:creationId xmlns:a16="http://schemas.microsoft.com/office/drawing/2014/main" id="{3FFEC667-EC80-4497-8AC9-AB964A0B7419}"/>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8" name="Legend3">
              <a:extLst>
                <a:ext uri="{FF2B5EF4-FFF2-40B4-BE49-F238E27FC236}">
                  <a16:creationId xmlns:a16="http://schemas.microsoft.com/office/drawing/2014/main" id="{D8A52052-770F-4D10-BC37-4F3CD2A190E3}"/>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9" name="Legend4">
              <a:extLst>
                <a:ext uri="{FF2B5EF4-FFF2-40B4-BE49-F238E27FC236}">
                  <a16:creationId xmlns:a16="http://schemas.microsoft.com/office/drawing/2014/main" id="{0D17E38E-FA20-4D94-AAE9-C1214F8D21B0}"/>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00" name="Legend5">
              <a:extLst>
                <a:ext uri="{FF2B5EF4-FFF2-40B4-BE49-F238E27FC236}">
                  <a16:creationId xmlns:a16="http://schemas.microsoft.com/office/drawing/2014/main" id="{F3D7D201-9065-4BA2-8174-C06ADE0EC9E5}"/>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nvGrpSpPr>
            <p:cNvPr id="201" name="MoonLegend1">
              <a:extLst>
                <a:ext uri="{FF2B5EF4-FFF2-40B4-BE49-F238E27FC236}">
                  <a16:creationId xmlns:a16="http://schemas.microsoft.com/office/drawing/2014/main" id="{3CBE9DD3-6EA1-4E1C-B31C-078C64F019CC}"/>
                </a:ext>
              </a:extLst>
            </p:cNvPr>
            <p:cNvGrpSpPr>
              <a:grpSpLocks noChangeAspect="1"/>
            </p:cNvGrpSpPr>
            <p:nvPr>
              <p:custDataLst>
                <p:tags r:id="rId18"/>
              </p:custDataLst>
            </p:nvPr>
          </p:nvGrpSpPr>
          <p:grpSpPr>
            <a:xfrm>
              <a:off x="7723680" y="1702457"/>
              <a:ext cx="228600" cy="228600"/>
              <a:chOff x="762000" y="1270000"/>
              <a:chExt cx="254000" cy="254000"/>
            </a:xfrm>
          </p:grpSpPr>
          <p:sp>
            <p:nvSpPr>
              <p:cNvPr id="214" name="Oval 213">
                <a:extLst>
                  <a:ext uri="{FF2B5EF4-FFF2-40B4-BE49-F238E27FC236}">
                    <a16:creationId xmlns:a16="http://schemas.microsoft.com/office/drawing/2014/main" id="{F18EB24D-60A7-4E7B-8C92-584C918D6F28}"/>
                  </a:ext>
                </a:extLst>
              </p:cNvPr>
              <p:cNvSpPr/>
              <p:nvPr>
                <p:custDataLst>
                  <p:tags r:id="rId3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5" name="Arc 214">
                <a:extLst>
                  <a:ext uri="{FF2B5EF4-FFF2-40B4-BE49-F238E27FC236}">
                    <a16:creationId xmlns:a16="http://schemas.microsoft.com/office/drawing/2014/main" id="{FA2E9A3E-201E-44F7-B8A2-EB045F5DC738}"/>
                  </a:ext>
                </a:extLst>
              </p:cNvPr>
              <p:cNvSpPr/>
              <p:nvPr>
                <p:custDataLst>
                  <p:tags r:id="rId32"/>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2" name="MoonLegend2">
              <a:extLst>
                <a:ext uri="{FF2B5EF4-FFF2-40B4-BE49-F238E27FC236}">
                  <a16:creationId xmlns:a16="http://schemas.microsoft.com/office/drawing/2014/main" id="{B8F539DC-1462-4592-8D65-533D04087074}"/>
                </a:ext>
              </a:extLst>
            </p:cNvPr>
            <p:cNvGrpSpPr>
              <a:grpSpLocks noChangeAspect="1"/>
            </p:cNvGrpSpPr>
            <p:nvPr>
              <p:custDataLst>
                <p:tags r:id="rId19"/>
              </p:custDataLst>
            </p:nvPr>
          </p:nvGrpSpPr>
          <p:grpSpPr>
            <a:xfrm>
              <a:off x="7723680" y="2078270"/>
              <a:ext cx="228600" cy="228600"/>
              <a:chOff x="762000" y="1270000"/>
              <a:chExt cx="254000" cy="254000"/>
            </a:xfrm>
          </p:grpSpPr>
          <p:sp>
            <p:nvSpPr>
              <p:cNvPr id="212" name="Oval 211">
                <a:extLst>
                  <a:ext uri="{FF2B5EF4-FFF2-40B4-BE49-F238E27FC236}">
                    <a16:creationId xmlns:a16="http://schemas.microsoft.com/office/drawing/2014/main" id="{3F42F8DB-B562-4ED4-8ED5-5A971C7B9871}"/>
                  </a:ext>
                </a:extLst>
              </p:cNvPr>
              <p:cNvSpPr/>
              <p:nvPr>
                <p:custDataLst>
                  <p:tags r:id="rId2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3" name="Arc 212">
                <a:extLst>
                  <a:ext uri="{FF2B5EF4-FFF2-40B4-BE49-F238E27FC236}">
                    <a16:creationId xmlns:a16="http://schemas.microsoft.com/office/drawing/2014/main" id="{4A13A721-530D-48D9-9C3C-841459236201}"/>
                  </a:ext>
                </a:extLst>
              </p:cNvPr>
              <p:cNvSpPr/>
              <p:nvPr>
                <p:custDataLst>
                  <p:tags r:id="rId30"/>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3" name="MoonLegend3">
              <a:extLst>
                <a:ext uri="{FF2B5EF4-FFF2-40B4-BE49-F238E27FC236}">
                  <a16:creationId xmlns:a16="http://schemas.microsoft.com/office/drawing/2014/main" id="{48D5F220-86F6-47D7-A1D1-D19205E2A598}"/>
                </a:ext>
              </a:extLst>
            </p:cNvPr>
            <p:cNvGrpSpPr>
              <a:grpSpLocks noChangeAspect="1"/>
            </p:cNvGrpSpPr>
            <p:nvPr>
              <p:custDataLst>
                <p:tags r:id="rId20"/>
              </p:custDataLst>
            </p:nvPr>
          </p:nvGrpSpPr>
          <p:grpSpPr>
            <a:xfrm>
              <a:off x="7723680" y="2454085"/>
              <a:ext cx="228600" cy="228600"/>
              <a:chOff x="762000" y="1270000"/>
              <a:chExt cx="254000" cy="254000"/>
            </a:xfrm>
          </p:grpSpPr>
          <p:sp>
            <p:nvSpPr>
              <p:cNvPr id="210" name="Oval 209">
                <a:extLst>
                  <a:ext uri="{FF2B5EF4-FFF2-40B4-BE49-F238E27FC236}">
                    <a16:creationId xmlns:a16="http://schemas.microsoft.com/office/drawing/2014/main" id="{CBF3CE22-7BA6-42A1-83BD-D41C363738B5}"/>
                  </a:ext>
                </a:extLst>
              </p:cNvPr>
              <p:cNvSpPr/>
              <p:nvPr>
                <p:custDataLst>
                  <p:tags r:id="rId2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1" name="Arc 210">
                <a:extLst>
                  <a:ext uri="{FF2B5EF4-FFF2-40B4-BE49-F238E27FC236}">
                    <a16:creationId xmlns:a16="http://schemas.microsoft.com/office/drawing/2014/main" id="{6C9D0E8E-0975-4B29-A4AD-AB48A3F1BD5E}"/>
                  </a:ext>
                </a:extLst>
              </p:cNvPr>
              <p:cNvSpPr/>
              <p:nvPr>
                <p:custDataLst>
                  <p:tags r:id="rId28"/>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4" name="MoonLegend4">
              <a:extLst>
                <a:ext uri="{FF2B5EF4-FFF2-40B4-BE49-F238E27FC236}">
                  <a16:creationId xmlns:a16="http://schemas.microsoft.com/office/drawing/2014/main" id="{D139EA4C-B92F-4DFE-B991-1AF2ACD5B2D7}"/>
                </a:ext>
              </a:extLst>
            </p:cNvPr>
            <p:cNvGrpSpPr>
              <a:grpSpLocks noChangeAspect="1"/>
            </p:cNvGrpSpPr>
            <p:nvPr>
              <p:custDataLst>
                <p:tags r:id="rId21"/>
              </p:custDataLst>
            </p:nvPr>
          </p:nvGrpSpPr>
          <p:grpSpPr>
            <a:xfrm>
              <a:off x="7723680" y="2829900"/>
              <a:ext cx="228600" cy="228600"/>
              <a:chOff x="762000" y="1270000"/>
              <a:chExt cx="254000" cy="254000"/>
            </a:xfrm>
          </p:grpSpPr>
          <p:sp>
            <p:nvSpPr>
              <p:cNvPr id="208" name="Oval 207">
                <a:extLst>
                  <a:ext uri="{FF2B5EF4-FFF2-40B4-BE49-F238E27FC236}">
                    <a16:creationId xmlns:a16="http://schemas.microsoft.com/office/drawing/2014/main" id="{102F0F19-90EE-488E-9352-AF3D808ACB3B}"/>
                  </a:ext>
                </a:extLst>
              </p:cNvPr>
              <p:cNvSpPr/>
              <p:nvPr>
                <p:custDataLst>
                  <p:tags r:id="rId2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09" name="Arc 208">
                <a:extLst>
                  <a:ext uri="{FF2B5EF4-FFF2-40B4-BE49-F238E27FC236}">
                    <a16:creationId xmlns:a16="http://schemas.microsoft.com/office/drawing/2014/main" id="{4EB8594A-A475-4AE5-8DA2-25F4DF3A7C4C}"/>
                  </a:ext>
                </a:extLst>
              </p:cNvPr>
              <p:cNvSpPr/>
              <p:nvPr>
                <p:custDataLst>
                  <p:tags r:id="rId26"/>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5" name="MoonLegend5">
              <a:extLst>
                <a:ext uri="{FF2B5EF4-FFF2-40B4-BE49-F238E27FC236}">
                  <a16:creationId xmlns:a16="http://schemas.microsoft.com/office/drawing/2014/main" id="{F037FB3B-A298-46B9-B5AC-43C63B060311}"/>
                </a:ext>
              </a:extLst>
            </p:cNvPr>
            <p:cNvGrpSpPr>
              <a:grpSpLocks noChangeAspect="1"/>
            </p:cNvGrpSpPr>
            <p:nvPr>
              <p:custDataLst>
                <p:tags r:id="rId22"/>
              </p:custDataLst>
            </p:nvPr>
          </p:nvGrpSpPr>
          <p:grpSpPr>
            <a:xfrm>
              <a:off x="7723680" y="3205716"/>
              <a:ext cx="228600" cy="228600"/>
              <a:chOff x="762000" y="1270000"/>
              <a:chExt cx="254000" cy="254000"/>
            </a:xfrm>
          </p:grpSpPr>
          <p:sp>
            <p:nvSpPr>
              <p:cNvPr id="206" name="Oval 205">
                <a:extLst>
                  <a:ext uri="{FF2B5EF4-FFF2-40B4-BE49-F238E27FC236}">
                    <a16:creationId xmlns:a16="http://schemas.microsoft.com/office/drawing/2014/main" id="{AAE0541F-C09C-4180-88B5-9D227A184922}"/>
                  </a:ext>
                </a:extLst>
              </p:cNvPr>
              <p:cNvSpPr/>
              <p:nvPr>
                <p:custDataLst>
                  <p:tags r:id="rId2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07" name="Arc 206">
                <a:extLst>
                  <a:ext uri="{FF2B5EF4-FFF2-40B4-BE49-F238E27FC236}">
                    <a16:creationId xmlns:a16="http://schemas.microsoft.com/office/drawing/2014/main" id="{48728647-1FDA-48A8-9913-AAAA99F369D1}"/>
                  </a:ext>
                </a:extLst>
              </p:cNvPr>
              <p:cNvSpPr/>
              <p:nvPr>
                <p:custDataLst>
                  <p:tags r:id="rId24"/>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grpSp>
        <p:nvGrpSpPr>
          <p:cNvPr id="216" name="LegendBoxes" hidden="1">
            <a:extLst>
              <a:ext uri="{FF2B5EF4-FFF2-40B4-BE49-F238E27FC236}">
                <a16:creationId xmlns:a16="http://schemas.microsoft.com/office/drawing/2014/main" id="{9AC5E30E-42F9-4F3E-96F6-75B07AFB41C7}"/>
              </a:ext>
            </a:extLst>
          </p:cNvPr>
          <p:cNvGrpSpPr/>
          <p:nvPr userDrawn="1"/>
        </p:nvGrpSpPr>
        <p:grpSpPr>
          <a:xfrm>
            <a:off x="10714801" y="4381500"/>
            <a:ext cx="922463" cy="1717282"/>
            <a:chOff x="10652400" y="4322824"/>
            <a:chExt cx="922463" cy="1717282"/>
          </a:xfrm>
        </p:grpSpPr>
        <p:sp>
          <p:nvSpPr>
            <p:cNvPr id="217" name="RectangleLegend1">
              <a:extLst>
                <a:ext uri="{FF2B5EF4-FFF2-40B4-BE49-F238E27FC236}">
                  <a16:creationId xmlns:a16="http://schemas.microsoft.com/office/drawing/2014/main" id="{77E130E0-46CA-4B27-9B39-FF8BB4C297CC}"/>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18" name="RectangleLegend2">
              <a:extLst>
                <a:ext uri="{FF2B5EF4-FFF2-40B4-BE49-F238E27FC236}">
                  <a16:creationId xmlns:a16="http://schemas.microsoft.com/office/drawing/2014/main" id="{7ECA85FA-CF5C-40DE-BDB1-AEBD248992AC}"/>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19" name="RectangleLegend3">
              <a:extLst>
                <a:ext uri="{FF2B5EF4-FFF2-40B4-BE49-F238E27FC236}">
                  <a16:creationId xmlns:a16="http://schemas.microsoft.com/office/drawing/2014/main" id="{4C65CC24-94AC-4BCA-9DF2-1F7B276A854A}"/>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0" name="RectangleLegend4">
              <a:extLst>
                <a:ext uri="{FF2B5EF4-FFF2-40B4-BE49-F238E27FC236}">
                  <a16:creationId xmlns:a16="http://schemas.microsoft.com/office/drawing/2014/main" id="{56200114-E40E-4A8E-AE10-F89A1D77D4DC}"/>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1" name="RectangleLegend5">
              <a:extLst>
                <a:ext uri="{FF2B5EF4-FFF2-40B4-BE49-F238E27FC236}">
                  <a16:creationId xmlns:a16="http://schemas.microsoft.com/office/drawing/2014/main" id="{A7C0AE57-9CA5-4DCD-81B0-00B01DC04710}"/>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2" name="Legend1">
              <a:extLst>
                <a:ext uri="{FF2B5EF4-FFF2-40B4-BE49-F238E27FC236}">
                  <a16:creationId xmlns:a16="http://schemas.microsoft.com/office/drawing/2014/main" id="{06A73F36-16E3-43A8-AB3E-09620D2FFBEC}"/>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3" name="Legend2">
              <a:extLst>
                <a:ext uri="{FF2B5EF4-FFF2-40B4-BE49-F238E27FC236}">
                  <a16:creationId xmlns:a16="http://schemas.microsoft.com/office/drawing/2014/main" id="{D8625409-BDD1-45C7-AD1E-3BDAEDB5094C}"/>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4" name="Legend3">
              <a:extLst>
                <a:ext uri="{FF2B5EF4-FFF2-40B4-BE49-F238E27FC236}">
                  <a16:creationId xmlns:a16="http://schemas.microsoft.com/office/drawing/2014/main" id="{7B8563CB-99B9-46F3-9F32-999D5EBE12F2}"/>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5" name="Legend4">
              <a:extLst>
                <a:ext uri="{FF2B5EF4-FFF2-40B4-BE49-F238E27FC236}">
                  <a16:creationId xmlns:a16="http://schemas.microsoft.com/office/drawing/2014/main" id="{C0D429E6-96A8-4BE1-AB91-221C57BB01AD}"/>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6" name="Legend5">
              <a:extLst>
                <a:ext uri="{FF2B5EF4-FFF2-40B4-BE49-F238E27FC236}">
                  <a16:creationId xmlns:a16="http://schemas.microsoft.com/office/drawing/2014/main" id="{0C9A666D-7268-404F-BCEC-978D1FD5E546}"/>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sp>
        <p:nvSpPr>
          <p:cNvPr id="148" name="Rectangle 147">
            <a:extLst>
              <a:ext uri="{FF2B5EF4-FFF2-40B4-BE49-F238E27FC236}">
                <a16:creationId xmlns:a16="http://schemas.microsoft.com/office/drawing/2014/main" id="{11B4D979-C237-4C6B-ADEE-D04E43A8AF79}"/>
              </a:ext>
            </a:extLst>
          </p:cNvPr>
          <p:cNvSpPr/>
          <p:nvPr userDrawn="1"/>
        </p:nvSpPr>
        <p:spPr>
          <a:xfrm>
            <a:off x="2501202" y="6647644"/>
            <a:ext cx="7234827" cy="246221"/>
          </a:xfrm>
          <a:prstGeom prst="rect">
            <a:avLst/>
          </a:prstGeom>
        </p:spPr>
        <p:txBody>
          <a:bodyPr wrap="square">
            <a:spAutoFit/>
          </a:bodyPr>
          <a:lstStyle/>
          <a:p>
            <a:pPr algn="ctr"/>
            <a:r>
              <a:rPr lang="en-US" sz="1000" dirty="0">
                <a:solidFill>
                  <a:schemeClr val="tx1"/>
                </a:solidFill>
                <a:effectLst/>
                <a:latin typeface="+mn-lt"/>
              </a:rPr>
              <a:t>This presentation is for informational purposes only. For legal advice, please contact an attorney.</a:t>
            </a:r>
          </a:p>
        </p:txBody>
      </p:sp>
      <p:pic>
        <p:nvPicPr>
          <p:cNvPr id="7" name="Picture 6" descr="Logo&#10;&#10;Description automatically generated">
            <a:extLst>
              <a:ext uri="{FF2B5EF4-FFF2-40B4-BE49-F238E27FC236}">
                <a16:creationId xmlns:a16="http://schemas.microsoft.com/office/drawing/2014/main" id="{685B6943-4B16-4DBA-FC8B-554C77CC2CB0}"/>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11248293" y="76430"/>
            <a:ext cx="853046" cy="853391"/>
          </a:xfrm>
          <a:prstGeom prst="rect">
            <a:avLst/>
          </a:prstGeom>
        </p:spPr>
      </p:pic>
    </p:spTree>
    <p:extLst>
      <p:ext uri="{BB962C8B-B14F-4D97-AF65-F5344CB8AC3E}">
        <p14:creationId xmlns:p14="http://schemas.microsoft.com/office/powerpoint/2010/main" val="339947389"/>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59" r:id="rId11"/>
    <p:sldLayoutId id="2147483860" r:id="rId12"/>
  </p:sldLayoutIdLst>
  <p:hf sldNum="0" hdr="0" ftr="0"/>
  <p:txStyles>
    <p:titleStyle>
      <a:lvl1pPr algn="l" defTabSz="914400" rtl="0" eaLnBrk="1" latinLnBrk="0" hangingPunct="1">
        <a:lnSpc>
          <a:spcPct val="100000"/>
        </a:lnSpc>
        <a:spcBef>
          <a:spcPct val="0"/>
        </a:spcBef>
        <a:buNone/>
        <a:defRPr lang="en-US" sz="2400" b="1" kern="1200" spc="0" baseline="0" dirty="0">
          <a:ln w="6350" cap="flat">
            <a:noFill/>
            <a:miter lim="800000"/>
          </a:ln>
          <a:solidFill>
            <a:schemeClr val="bg2"/>
          </a:solidFill>
          <a:latin typeface="+mj-lt"/>
          <a:ea typeface="+mj-ea"/>
          <a:cs typeface="+mj-cs"/>
        </a:defRPr>
      </a:lvl1pPr>
    </p:titleStyle>
    <p:bodyStyle>
      <a:lvl1pPr marL="228600" indent="-228600" algn="l" defTabSz="914400" rtl="0" eaLnBrk="1" latinLnBrk="0" hangingPunct="1">
        <a:lnSpc>
          <a:spcPct val="100000"/>
        </a:lnSpc>
        <a:spcBef>
          <a:spcPts val="30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Arial" panose="020B0604020202020204" pitchFamily="34" charset="0"/>
        </a:defRPr>
      </a:lvl1pPr>
      <a:lvl2pPr marL="457200" indent="-225425"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2pPr>
      <a:lvl3pPr marL="685800" indent="-214313"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64">
          <p15:clr>
            <a:srgbClr val="5ACBF0"/>
          </p15:clr>
        </p15:guide>
        <p15:guide id="3" orient="horz" pos="3912">
          <p15:clr>
            <a:srgbClr val="5ACBF0"/>
          </p15:clr>
        </p15:guide>
        <p15:guide id="4" orient="horz" pos="1176">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4"/>
            </p:custDataLst>
            <p:extLst>
              <p:ext uri="{D42A27DB-BD31-4B8C-83A1-F6EECF244321}">
                <p14:modId xmlns:p14="http://schemas.microsoft.com/office/powerpoint/2010/main" val="1035914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3" imgW="413" imgH="416" progId="TCLayout.ActiveDocument.1">
                  <p:embed/>
                </p:oleObj>
              </mc:Choice>
              <mc:Fallback>
                <p:oleObj name="think-cell Slide" r:id="rId33"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34"/>
                      <a:stretch>
                        <a:fillRect/>
                      </a:stretch>
                    </p:blipFill>
                    <p:spPr>
                      <a:xfrm>
                        <a:off x="1588" y="1588"/>
                        <a:ext cx="1588" cy="1588"/>
                      </a:xfrm>
                      <a:prstGeom prst="rect">
                        <a:avLst/>
                      </a:prstGeom>
                    </p:spPr>
                  </p:pic>
                </p:oleObj>
              </mc:Fallback>
            </mc:AlternateContent>
          </a:graphicData>
        </a:graphic>
      </p:graphicFrame>
      <p:sp>
        <p:nvSpPr>
          <p:cNvPr id="150" name="Rectangle 149">
            <a:extLst>
              <a:ext uri="{FF2B5EF4-FFF2-40B4-BE49-F238E27FC236}">
                <a16:creationId xmlns:a16="http://schemas.microsoft.com/office/drawing/2014/main" id="{FB1479BB-3467-409E-A104-0D87D27AAC4B}"/>
              </a:ext>
            </a:extLst>
          </p:cNvPr>
          <p:cNvSpPr/>
          <p:nvPr userDrawn="1"/>
        </p:nvSpPr>
        <p:spPr>
          <a:xfrm>
            <a:off x="0" y="0"/>
            <a:ext cx="12192000" cy="1003952"/>
          </a:xfrm>
          <a:prstGeom prst="rect">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15"/>
            </p:custDataLst>
          </p:nvPr>
        </p:nvSpPr>
        <p:spPr>
          <a:xfrm>
            <a:off x="553972" y="6278400"/>
            <a:ext cx="7278624"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16"/>
            </p:custDataLst>
          </p:nvPr>
        </p:nvSpPr>
        <p:spPr>
          <a:xfrm>
            <a:off x="554736" y="172212"/>
            <a:ext cx="10602418" cy="731520"/>
          </a:xfrm>
          <a:prstGeom prst="rect">
            <a:avLst/>
          </a:prstGeom>
        </p:spPr>
        <p:txBody>
          <a:bodyPr vert="horz" wrap="square" lIns="0" tIns="0" rIns="0" bIns="0" rtlCol="0" anchor="b" anchorCtr="0">
            <a:noAutofit/>
          </a:bodyPr>
          <a:lstStyle/>
          <a:p>
            <a:pPr lvl="0"/>
            <a:r>
              <a:rPr lang="en-US"/>
              <a:t>Click to edit Master title style</a:t>
            </a:r>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865376"/>
              <a:ext cx="11082528" cy="4352544"/>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331720"/>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88163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1411265"/>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17"/>
            </p:custDataLst>
          </p:nvPr>
        </p:nvSpPr>
        <p:spPr>
          <a:xfrm>
            <a:off x="5987738" y="2170800"/>
            <a:ext cx="3049253" cy="569387"/>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Above Chart Exhibit Title</a:t>
            </a:r>
          </a:p>
          <a:p>
            <a:pPr lvl="0"/>
            <a:r>
              <a:rPr lang="en-US" b="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484655" cy="1815882"/>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0" name="LegendLines" hidden="1">
            <a:extLst>
              <a:ext uri="{FF2B5EF4-FFF2-40B4-BE49-F238E27FC236}">
                <a16:creationId xmlns:a16="http://schemas.microsoft.com/office/drawing/2014/main" id="{211646D3-F78C-4B25-8400-C661FAD08A4E}"/>
              </a:ext>
            </a:extLst>
          </p:cNvPr>
          <p:cNvGrpSpPr/>
          <p:nvPr userDrawn="1"/>
        </p:nvGrpSpPr>
        <p:grpSpPr>
          <a:xfrm>
            <a:off x="10317304" y="3150223"/>
            <a:ext cx="1319960" cy="958286"/>
            <a:chOff x="10162879" y="3243772"/>
            <a:chExt cx="1319960" cy="958286"/>
          </a:xfrm>
        </p:grpSpPr>
        <p:sp>
          <p:nvSpPr>
            <p:cNvPr id="171" name="Legend1">
              <a:extLst>
                <a:ext uri="{FF2B5EF4-FFF2-40B4-BE49-F238E27FC236}">
                  <a16:creationId xmlns:a16="http://schemas.microsoft.com/office/drawing/2014/main" id="{0B021BBA-48A1-429D-AA7E-AC9A036BC7FF}"/>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2" name="Legend2">
              <a:extLst>
                <a:ext uri="{FF2B5EF4-FFF2-40B4-BE49-F238E27FC236}">
                  <a16:creationId xmlns:a16="http://schemas.microsoft.com/office/drawing/2014/main" id="{0AC70767-09D6-4921-87E1-C04A7A85D819}"/>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3" name="Legend3">
              <a:extLst>
                <a:ext uri="{FF2B5EF4-FFF2-40B4-BE49-F238E27FC236}">
                  <a16:creationId xmlns:a16="http://schemas.microsoft.com/office/drawing/2014/main" id="{9F3F402B-1959-4C86-B039-9DEA006D844A}"/>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4" name="LineLegend3">
              <a:extLst>
                <a:ext uri="{FF2B5EF4-FFF2-40B4-BE49-F238E27FC236}">
                  <a16:creationId xmlns:a16="http://schemas.microsoft.com/office/drawing/2014/main" id="{F117518E-15B0-4AA6-BDED-9D4E3B0E5B15}"/>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sp>
          <p:nvSpPr>
            <p:cNvPr id="175" name="LineLegend2">
              <a:extLst>
                <a:ext uri="{FF2B5EF4-FFF2-40B4-BE49-F238E27FC236}">
                  <a16:creationId xmlns:a16="http://schemas.microsoft.com/office/drawing/2014/main" id="{15FADA6A-22D9-4F7E-B242-9B37942876B4}"/>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sp>
          <p:nvSpPr>
            <p:cNvPr id="176" name="LineLegend1">
              <a:extLst>
                <a:ext uri="{FF2B5EF4-FFF2-40B4-BE49-F238E27FC236}">
                  <a16:creationId xmlns:a16="http://schemas.microsoft.com/office/drawing/2014/main" id="{107AB14C-664F-48E5-B849-8B34F08AEE92}"/>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grpSp>
      <p:grpSp>
        <p:nvGrpSpPr>
          <p:cNvPr id="177" name="LegendMoons" hidden="1">
            <a:extLst>
              <a:ext uri="{FF2B5EF4-FFF2-40B4-BE49-F238E27FC236}">
                <a16:creationId xmlns:a16="http://schemas.microsoft.com/office/drawing/2014/main" id="{BDF7B842-1ABC-48A3-80EB-6CE45E94B1A8}"/>
              </a:ext>
            </a:extLst>
          </p:cNvPr>
          <p:cNvGrpSpPr/>
          <p:nvPr userDrawn="1"/>
        </p:nvGrpSpPr>
        <p:grpSpPr>
          <a:xfrm>
            <a:off x="10688315" y="1145373"/>
            <a:ext cx="948949" cy="1731859"/>
            <a:chOff x="7723680" y="1702457"/>
            <a:chExt cx="948949" cy="1731859"/>
          </a:xfrm>
        </p:grpSpPr>
        <p:sp>
          <p:nvSpPr>
            <p:cNvPr id="178" name="Legend1">
              <a:extLst>
                <a:ext uri="{FF2B5EF4-FFF2-40B4-BE49-F238E27FC236}">
                  <a16:creationId xmlns:a16="http://schemas.microsoft.com/office/drawing/2014/main" id="{E4295754-646D-423F-B67B-4DE55D3505A8}"/>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86" name="Legend2">
              <a:extLst>
                <a:ext uri="{FF2B5EF4-FFF2-40B4-BE49-F238E27FC236}">
                  <a16:creationId xmlns:a16="http://schemas.microsoft.com/office/drawing/2014/main" id="{3FFEC667-EC80-4497-8AC9-AB964A0B7419}"/>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8" name="Legend3">
              <a:extLst>
                <a:ext uri="{FF2B5EF4-FFF2-40B4-BE49-F238E27FC236}">
                  <a16:creationId xmlns:a16="http://schemas.microsoft.com/office/drawing/2014/main" id="{D8A52052-770F-4D10-BC37-4F3CD2A190E3}"/>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9" name="Legend4">
              <a:extLst>
                <a:ext uri="{FF2B5EF4-FFF2-40B4-BE49-F238E27FC236}">
                  <a16:creationId xmlns:a16="http://schemas.microsoft.com/office/drawing/2014/main" id="{0D17E38E-FA20-4D94-AAE9-C1214F8D21B0}"/>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00" name="Legend5">
              <a:extLst>
                <a:ext uri="{FF2B5EF4-FFF2-40B4-BE49-F238E27FC236}">
                  <a16:creationId xmlns:a16="http://schemas.microsoft.com/office/drawing/2014/main" id="{F3D7D201-9065-4BA2-8174-C06ADE0EC9E5}"/>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nvGrpSpPr>
            <p:cNvPr id="201" name="MoonLegend1">
              <a:extLst>
                <a:ext uri="{FF2B5EF4-FFF2-40B4-BE49-F238E27FC236}">
                  <a16:creationId xmlns:a16="http://schemas.microsoft.com/office/drawing/2014/main" id="{3CBE9DD3-6EA1-4E1C-B31C-078C64F019CC}"/>
                </a:ext>
              </a:extLst>
            </p:cNvPr>
            <p:cNvGrpSpPr>
              <a:grpSpLocks noChangeAspect="1"/>
            </p:cNvGrpSpPr>
            <p:nvPr>
              <p:custDataLst>
                <p:tags r:id="rId18"/>
              </p:custDataLst>
            </p:nvPr>
          </p:nvGrpSpPr>
          <p:grpSpPr>
            <a:xfrm>
              <a:off x="7723680" y="1702457"/>
              <a:ext cx="228600" cy="228600"/>
              <a:chOff x="762000" y="1270000"/>
              <a:chExt cx="254000" cy="254000"/>
            </a:xfrm>
          </p:grpSpPr>
          <p:sp>
            <p:nvSpPr>
              <p:cNvPr id="214" name="Oval 213">
                <a:extLst>
                  <a:ext uri="{FF2B5EF4-FFF2-40B4-BE49-F238E27FC236}">
                    <a16:creationId xmlns:a16="http://schemas.microsoft.com/office/drawing/2014/main" id="{F18EB24D-60A7-4E7B-8C92-584C918D6F28}"/>
                  </a:ext>
                </a:extLst>
              </p:cNvPr>
              <p:cNvSpPr/>
              <p:nvPr>
                <p:custDataLst>
                  <p:tags r:id="rId3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5" name="Arc 214">
                <a:extLst>
                  <a:ext uri="{FF2B5EF4-FFF2-40B4-BE49-F238E27FC236}">
                    <a16:creationId xmlns:a16="http://schemas.microsoft.com/office/drawing/2014/main" id="{FA2E9A3E-201E-44F7-B8A2-EB045F5DC738}"/>
                  </a:ext>
                </a:extLst>
              </p:cNvPr>
              <p:cNvSpPr/>
              <p:nvPr>
                <p:custDataLst>
                  <p:tags r:id="rId32"/>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2" name="MoonLegend2">
              <a:extLst>
                <a:ext uri="{FF2B5EF4-FFF2-40B4-BE49-F238E27FC236}">
                  <a16:creationId xmlns:a16="http://schemas.microsoft.com/office/drawing/2014/main" id="{B8F539DC-1462-4592-8D65-533D04087074}"/>
                </a:ext>
              </a:extLst>
            </p:cNvPr>
            <p:cNvGrpSpPr>
              <a:grpSpLocks noChangeAspect="1"/>
            </p:cNvGrpSpPr>
            <p:nvPr>
              <p:custDataLst>
                <p:tags r:id="rId19"/>
              </p:custDataLst>
            </p:nvPr>
          </p:nvGrpSpPr>
          <p:grpSpPr>
            <a:xfrm>
              <a:off x="7723680" y="2078270"/>
              <a:ext cx="228600" cy="228600"/>
              <a:chOff x="762000" y="1270000"/>
              <a:chExt cx="254000" cy="254000"/>
            </a:xfrm>
          </p:grpSpPr>
          <p:sp>
            <p:nvSpPr>
              <p:cNvPr id="212" name="Oval 211">
                <a:extLst>
                  <a:ext uri="{FF2B5EF4-FFF2-40B4-BE49-F238E27FC236}">
                    <a16:creationId xmlns:a16="http://schemas.microsoft.com/office/drawing/2014/main" id="{3F42F8DB-B562-4ED4-8ED5-5A971C7B9871}"/>
                  </a:ext>
                </a:extLst>
              </p:cNvPr>
              <p:cNvSpPr/>
              <p:nvPr>
                <p:custDataLst>
                  <p:tags r:id="rId2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3" name="Arc 212">
                <a:extLst>
                  <a:ext uri="{FF2B5EF4-FFF2-40B4-BE49-F238E27FC236}">
                    <a16:creationId xmlns:a16="http://schemas.microsoft.com/office/drawing/2014/main" id="{4A13A721-530D-48D9-9C3C-841459236201}"/>
                  </a:ext>
                </a:extLst>
              </p:cNvPr>
              <p:cNvSpPr/>
              <p:nvPr>
                <p:custDataLst>
                  <p:tags r:id="rId30"/>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3" name="MoonLegend3">
              <a:extLst>
                <a:ext uri="{FF2B5EF4-FFF2-40B4-BE49-F238E27FC236}">
                  <a16:creationId xmlns:a16="http://schemas.microsoft.com/office/drawing/2014/main" id="{48D5F220-86F6-47D7-A1D1-D19205E2A598}"/>
                </a:ext>
              </a:extLst>
            </p:cNvPr>
            <p:cNvGrpSpPr>
              <a:grpSpLocks noChangeAspect="1"/>
            </p:cNvGrpSpPr>
            <p:nvPr>
              <p:custDataLst>
                <p:tags r:id="rId20"/>
              </p:custDataLst>
            </p:nvPr>
          </p:nvGrpSpPr>
          <p:grpSpPr>
            <a:xfrm>
              <a:off x="7723680" y="2454085"/>
              <a:ext cx="228600" cy="228600"/>
              <a:chOff x="762000" y="1270000"/>
              <a:chExt cx="254000" cy="254000"/>
            </a:xfrm>
          </p:grpSpPr>
          <p:sp>
            <p:nvSpPr>
              <p:cNvPr id="210" name="Oval 209">
                <a:extLst>
                  <a:ext uri="{FF2B5EF4-FFF2-40B4-BE49-F238E27FC236}">
                    <a16:creationId xmlns:a16="http://schemas.microsoft.com/office/drawing/2014/main" id="{CBF3CE22-7BA6-42A1-83BD-D41C363738B5}"/>
                  </a:ext>
                </a:extLst>
              </p:cNvPr>
              <p:cNvSpPr/>
              <p:nvPr>
                <p:custDataLst>
                  <p:tags r:id="rId2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1" name="Arc 210">
                <a:extLst>
                  <a:ext uri="{FF2B5EF4-FFF2-40B4-BE49-F238E27FC236}">
                    <a16:creationId xmlns:a16="http://schemas.microsoft.com/office/drawing/2014/main" id="{6C9D0E8E-0975-4B29-A4AD-AB48A3F1BD5E}"/>
                  </a:ext>
                </a:extLst>
              </p:cNvPr>
              <p:cNvSpPr/>
              <p:nvPr>
                <p:custDataLst>
                  <p:tags r:id="rId28"/>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4" name="MoonLegend4">
              <a:extLst>
                <a:ext uri="{FF2B5EF4-FFF2-40B4-BE49-F238E27FC236}">
                  <a16:creationId xmlns:a16="http://schemas.microsoft.com/office/drawing/2014/main" id="{D139EA4C-B92F-4DFE-B991-1AF2ACD5B2D7}"/>
                </a:ext>
              </a:extLst>
            </p:cNvPr>
            <p:cNvGrpSpPr>
              <a:grpSpLocks noChangeAspect="1"/>
            </p:cNvGrpSpPr>
            <p:nvPr>
              <p:custDataLst>
                <p:tags r:id="rId21"/>
              </p:custDataLst>
            </p:nvPr>
          </p:nvGrpSpPr>
          <p:grpSpPr>
            <a:xfrm>
              <a:off x="7723680" y="2829900"/>
              <a:ext cx="228600" cy="228600"/>
              <a:chOff x="762000" y="1270000"/>
              <a:chExt cx="254000" cy="254000"/>
            </a:xfrm>
          </p:grpSpPr>
          <p:sp>
            <p:nvSpPr>
              <p:cNvPr id="208" name="Oval 207">
                <a:extLst>
                  <a:ext uri="{FF2B5EF4-FFF2-40B4-BE49-F238E27FC236}">
                    <a16:creationId xmlns:a16="http://schemas.microsoft.com/office/drawing/2014/main" id="{102F0F19-90EE-488E-9352-AF3D808ACB3B}"/>
                  </a:ext>
                </a:extLst>
              </p:cNvPr>
              <p:cNvSpPr/>
              <p:nvPr>
                <p:custDataLst>
                  <p:tags r:id="rId2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09" name="Arc 208">
                <a:extLst>
                  <a:ext uri="{FF2B5EF4-FFF2-40B4-BE49-F238E27FC236}">
                    <a16:creationId xmlns:a16="http://schemas.microsoft.com/office/drawing/2014/main" id="{4EB8594A-A475-4AE5-8DA2-25F4DF3A7C4C}"/>
                  </a:ext>
                </a:extLst>
              </p:cNvPr>
              <p:cNvSpPr/>
              <p:nvPr>
                <p:custDataLst>
                  <p:tags r:id="rId26"/>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5" name="MoonLegend5">
              <a:extLst>
                <a:ext uri="{FF2B5EF4-FFF2-40B4-BE49-F238E27FC236}">
                  <a16:creationId xmlns:a16="http://schemas.microsoft.com/office/drawing/2014/main" id="{F037FB3B-A298-46B9-B5AC-43C63B060311}"/>
                </a:ext>
              </a:extLst>
            </p:cNvPr>
            <p:cNvGrpSpPr>
              <a:grpSpLocks noChangeAspect="1"/>
            </p:cNvGrpSpPr>
            <p:nvPr>
              <p:custDataLst>
                <p:tags r:id="rId22"/>
              </p:custDataLst>
            </p:nvPr>
          </p:nvGrpSpPr>
          <p:grpSpPr>
            <a:xfrm>
              <a:off x="7723680" y="3205716"/>
              <a:ext cx="228600" cy="228600"/>
              <a:chOff x="762000" y="1270000"/>
              <a:chExt cx="254000" cy="254000"/>
            </a:xfrm>
          </p:grpSpPr>
          <p:sp>
            <p:nvSpPr>
              <p:cNvPr id="206" name="Oval 205">
                <a:extLst>
                  <a:ext uri="{FF2B5EF4-FFF2-40B4-BE49-F238E27FC236}">
                    <a16:creationId xmlns:a16="http://schemas.microsoft.com/office/drawing/2014/main" id="{AAE0541F-C09C-4180-88B5-9D227A184922}"/>
                  </a:ext>
                </a:extLst>
              </p:cNvPr>
              <p:cNvSpPr/>
              <p:nvPr>
                <p:custDataLst>
                  <p:tags r:id="rId2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07" name="Arc 206">
                <a:extLst>
                  <a:ext uri="{FF2B5EF4-FFF2-40B4-BE49-F238E27FC236}">
                    <a16:creationId xmlns:a16="http://schemas.microsoft.com/office/drawing/2014/main" id="{48728647-1FDA-48A8-9913-AAAA99F369D1}"/>
                  </a:ext>
                </a:extLst>
              </p:cNvPr>
              <p:cNvSpPr/>
              <p:nvPr>
                <p:custDataLst>
                  <p:tags r:id="rId24"/>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grpSp>
        <p:nvGrpSpPr>
          <p:cNvPr id="216" name="LegendBoxes" hidden="1">
            <a:extLst>
              <a:ext uri="{FF2B5EF4-FFF2-40B4-BE49-F238E27FC236}">
                <a16:creationId xmlns:a16="http://schemas.microsoft.com/office/drawing/2014/main" id="{9AC5E30E-42F9-4F3E-96F6-75B07AFB41C7}"/>
              </a:ext>
            </a:extLst>
          </p:cNvPr>
          <p:cNvGrpSpPr/>
          <p:nvPr userDrawn="1"/>
        </p:nvGrpSpPr>
        <p:grpSpPr>
          <a:xfrm>
            <a:off x="10714801" y="4381500"/>
            <a:ext cx="922463" cy="1717282"/>
            <a:chOff x="10652400" y="4322824"/>
            <a:chExt cx="922463" cy="1717282"/>
          </a:xfrm>
        </p:grpSpPr>
        <p:sp>
          <p:nvSpPr>
            <p:cNvPr id="217" name="RectangleLegend1">
              <a:extLst>
                <a:ext uri="{FF2B5EF4-FFF2-40B4-BE49-F238E27FC236}">
                  <a16:creationId xmlns:a16="http://schemas.microsoft.com/office/drawing/2014/main" id="{77E130E0-46CA-4B27-9B39-FF8BB4C297CC}"/>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18" name="RectangleLegend2">
              <a:extLst>
                <a:ext uri="{FF2B5EF4-FFF2-40B4-BE49-F238E27FC236}">
                  <a16:creationId xmlns:a16="http://schemas.microsoft.com/office/drawing/2014/main" id="{7ECA85FA-CF5C-40DE-BDB1-AEBD248992AC}"/>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19" name="RectangleLegend3">
              <a:extLst>
                <a:ext uri="{FF2B5EF4-FFF2-40B4-BE49-F238E27FC236}">
                  <a16:creationId xmlns:a16="http://schemas.microsoft.com/office/drawing/2014/main" id="{4C65CC24-94AC-4BCA-9DF2-1F7B276A854A}"/>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0" name="RectangleLegend4">
              <a:extLst>
                <a:ext uri="{FF2B5EF4-FFF2-40B4-BE49-F238E27FC236}">
                  <a16:creationId xmlns:a16="http://schemas.microsoft.com/office/drawing/2014/main" id="{56200114-E40E-4A8E-AE10-F89A1D77D4DC}"/>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1" name="RectangleLegend5">
              <a:extLst>
                <a:ext uri="{FF2B5EF4-FFF2-40B4-BE49-F238E27FC236}">
                  <a16:creationId xmlns:a16="http://schemas.microsoft.com/office/drawing/2014/main" id="{A7C0AE57-9CA5-4DCD-81B0-00B01DC04710}"/>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2" name="Legend1">
              <a:extLst>
                <a:ext uri="{FF2B5EF4-FFF2-40B4-BE49-F238E27FC236}">
                  <a16:creationId xmlns:a16="http://schemas.microsoft.com/office/drawing/2014/main" id="{06A73F36-16E3-43A8-AB3E-09620D2FFBEC}"/>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3" name="Legend2">
              <a:extLst>
                <a:ext uri="{FF2B5EF4-FFF2-40B4-BE49-F238E27FC236}">
                  <a16:creationId xmlns:a16="http://schemas.microsoft.com/office/drawing/2014/main" id="{D8625409-BDD1-45C7-AD1E-3BDAEDB5094C}"/>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4" name="Legend3">
              <a:extLst>
                <a:ext uri="{FF2B5EF4-FFF2-40B4-BE49-F238E27FC236}">
                  <a16:creationId xmlns:a16="http://schemas.microsoft.com/office/drawing/2014/main" id="{7B8563CB-99B9-46F3-9F32-999D5EBE12F2}"/>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5" name="Legend4">
              <a:extLst>
                <a:ext uri="{FF2B5EF4-FFF2-40B4-BE49-F238E27FC236}">
                  <a16:creationId xmlns:a16="http://schemas.microsoft.com/office/drawing/2014/main" id="{C0D429E6-96A8-4BE1-AB91-221C57BB01AD}"/>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6" name="Legend5">
              <a:extLst>
                <a:ext uri="{FF2B5EF4-FFF2-40B4-BE49-F238E27FC236}">
                  <a16:creationId xmlns:a16="http://schemas.microsoft.com/office/drawing/2014/main" id="{0C9A666D-7268-404F-BCEC-978D1FD5E546}"/>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sp>
        <p:nvSpPr>
          <p:cNvPr id="148" name="Rectangle 147">
            <a:extLst>
              <a:ext uri="{FF2B5EF4-FFF2-40B4-BE49-F238E27FC236}">
                <a16:creationId xmlns:a16="http://schemas.microsoft.com/office/drawing/2014/main" id="{11B4D979-C237-4C6B-ADEE-D04E43A8AF79}"/>
              </a:ext>
            </a:extLst>
          </p:cNvPr>
          <p:cNvSpPr/>
          <p:nvPr userDrawn="1"/>
        </p:nvSpPr>
        <p:spPr>
          <a:xfrm>
            <a:off x="2501202" y="6647644"/>
            <a:ext cx="7234827" cy="246221"/>
          </a:xfrm>
          <a:prstGeom prst="rect">
            <a:avLst/>
          </a:prstGeom>
        </p:spPr>
        <p:txBody>
          <a:bodyPr wrap="square">
            <a:spAutoFit/>
          </a:bodyPr>
          <a:lstStyle/>
          <a:p>
            <a:pPr algn="ctr"/>
            <a:r>
              <a:rPr lang="en-US" sz="1000" dirty="0">
                <a:solidFill>
                  <a:schemeClr val="tx1"/>
                </a:solidFill>
                <a:effectLst/>
                <a:latin typeface="+mn-lt"/>
              </a:rPr>
              <a:t>This presentation is for informational purposes only. For legal advice, please contact an attorney.</a:t>
            </a:r>
          </a:p>
        </p:txBody>
      </p:sp>
      <p:pic>
        <p:nvPicPr>
          <p:cNvPr id="7" name="Picture 6" descr="Logo&#10;&#10;Description automatically generated">
            <a:extLst>
              <a:ext uri="{FF2B5EF4-FFF2-40B4-BE49-F238E27FC236}">
                <a16:creationId xmlns:a16="http://schemas.microsoft.com/office/drawing/2014/main" id="{685B6943-4B16-4DBA-FC8B-554C77CC2CB0}"/>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11248293" y="76430"/>
            <a:ext cx="853046" cy="853391"/>
          </a:xfrm>
          <a:prstGeom prst="rect">
            <a:avLst/>
          </a:prstGeom>
        </p:spPr>
      </p:pic>
    </p:spTree>
    <p:extLst>
      <p:ext uri="{BB962C8B-B14F-4D97-AF65-F5344CB8AC3E}">
        <p14:creationId xmlns:p14="http://schemas.microsoft.com/office/powerpoint/2010/main" val="3959973696"/>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Lst>
  <p:hf sldNum="0" hdr="0" dt="0"/>
  <p:txStyles>
    <p:titleStyle>
      <a:lvl1pPr algn="l" defTabSz="914400" rtl="0" eaLnBrk="1" latinLnBrk="0" hangingPunct="1">
        <a:lnSpc>
          <a:spcPct val="100000"/>
        </a:lnSpc>
        <a:spcBef>
          <a:spcPct val="0"/>
        </a:spcBef>
        <a:buNone/>
        <a:defRPr lang="en-US" sz="2400" b="1" kern="1200" spc="0" baseline="0" dirty="0">
          <a:ln w="6350" cap="flat">
            <a:noFill/>
            <a:miter lim="800000"/>
          </a:ln>
          <a:solidFill>
            <a:schemeClr val="bg2"/>
          </a:solidFill>
          <a:latin typeface="+mj-lt"/>
          <a:ea typeface="+mj-ea"/>
          <a:cs typeface="+mj-cs"/>
        </a:defRPr>
      </a:lvl1pPr>
    </p:titleStyle>
    <p:bodyStyle>
      <a:lvl1pPr marL="228600" indent="-228600" algn="l" defTabSz="914400" rtl="0" eaLnBrk="1" latinLnBrk="0" hangingPunct="1">
        <a:lnSpc>
          <a:spcPct val="100000"/>
        </a:lnSpc>
        <a:spcBef>
          <a:spcPts val="30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Arial" panose="020B0604020202020204" pitchFamily="34" charset="0"/>
        </a:defRPr>
      </a:lvl1pPr>
      <a:lvl2pPr marL="457200" indent="-225425"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2pPr>
      <a:lvl3pPr marL="685800" indent="-214313"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64">
          <p15:clr>
            <a:srgbClr val="5ACBF0"/>
          </p15:clr>
        </p15:guide>
        <p15:guide id="3" orient="horz" pos="3912">
          <p15:clr>
            <a:srgbClr val="5ACBF0"/>
          </p15:clr>
        </p15:guide>
        <p15:guide id="4" orient="horz" pos="1176">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bwMode="auto">
      <p:bgRef idx="1001">
        <a:schemeClr val="bg1"/>
      </p:bgRef>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25E5BEC4-85FC-DFF7-9A35-E7163B99F185}"/>
              </a:ext>
            </a:extLst>
          </p:cNvPr>
          <p:cNvSpPr/>
          <p:nvPr userDrawn="1"/>
        </p:nvSpPr>
        <p:spPr>
          <a:xfrm>
            <a:off x="0" y="0"/>
            <a:ext cx="7278624" cy="6858000"/>
          </a:xfrm>
          <a:prstGeom prst="rect">
            <a:avLst/>
          </a:prstGeom>
          <a:solidFill>
            <a:srgbClr val="FFFFFF"/>
          </a:solid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a:ln>
                <a:noFill/>
              </a:ln>
              <a:solidFill>
                <a:srgbClr val="14558F"/>
              </a:solidFill>
              <a:effectLst/>
              <a:uLnTx/>
              <a:uFillTx/>
              <a:latin typeface="Arial"/>
              <a:ea typeface="+mn-ea"/>
              <a:cs typeface="+mn-cs"/>
            </a:endParaRPr>
          </a:p>
        </p:txBody>
      </p:sp>
      <p:pic>
        <p:nvPicPr>
          <p:cNvPr id="31" name="Picture 30">
            <a:extLst>
              <a:ext uri="{FF2B5EF4-FFF2-40B4-BE49-F238E27FC236}">
                <a16:creationId xmlns:a16="http://schemas.microsoft.com/office/drawing/2014/main" id="{920B2119-042C-9025-6333-3678A1B2DF30}"/>
              </a:ext>
            </a:extLst>
          </p:cNvPr>
          <p:cNvPicPr>
            <a:picLocks noChangeAspect="1"/>
          </p:cNvPicPr>
          <p:nvPr userDrawn="1"/>
        </p:nvPicPr>
        <p:blipFill>
          <a:blip r:embed="rId14"/>
          <a:stretch>
            <a:fillRect/>
          </a:stretch>
        </p:blipFill>
        <p:spPr>
          <a:xfrm>
            <a:off x="7278624" y="0"/>
            <a:ext cx="4913376" cy="6858000"/>
          </a:xfrm>
          <a:prstGeom prst="rect">
            <a:avLst/>
          </a:prstGeom>
        </p:spPr>
      </p:pic>
      <p:sp>
        <p:nvSpPr>
          <p:cNvPr id="32" name="Rectangle 31">
            <a:extLst>
              <a:ext uri="{FF2B5EF4-FFF2-40B4-BE49-F238E27FC236}">
                <a16:creationId xmlns:a16="http://schemas.microsoft.com/office/drawing/2014/main" id="{2F4BD3F4-C7ED-E3A0-9296-300195AA80D9}"/>
              </a:ext>
            </a:extLst>
          </p:cNvPr>
          <p:cNvSpPr/>
          <p:nvPr userDrawn="1"/>
        </p:nvSpPr>
        <p:spPr>
          <a:xfrm>
            <a:off x="595" y="6647644"/>
            <a:ext cx="7234827" cy="246221"/>
          </a:xfrm>
          <a:prstGeom prst="rect">
            <a:avLst/>
          </a:prstGeom>
        </p:spPr>
        <p:txBody>
          <a:bodyPr wrap="square">
            <a:spAutoFit/>
          </a:bodyPr>
          <a:lstStyle/>
          <a:p>
            <a:pPr algn="ctr"/>
            <a:r>
              <a:rPr lang="en-US" sz="1000" dirty="0">
                <a:solidFill>
                  <a:srgbClr val="000000"/>
                </a:solidFill>
                <a:latin typeface="Arial"/>
              </a:rPr>
              <a:t>This presentation is for informational purposes only. For legal advice, please contact an attorney.</a:t>
            </a:r>
          </a:p>
        </p:txBody>
      </p:sp>
    </p:spTree>
    <p:extLst>
      <p:ext uri="{BB962C8B-B14F-4D97-AF65-F5344CB8AC3E}">
        <p14:creationId xmlns:p14="http://schemas.microsoft.com/office/powerpoint/2010/main" val="2572444252"/>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36.xml"/><Relationship Id="rId1" Type="http://schemas.openxmlformats.org/officeDocument/2006/relationships/tags" Target="../tags/tag53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tags" Target="../tags/tag538.xml"/><Relationship Id="rId1" Type="http://schemas.openxmlformats.org/officeDocument/2006/relationships/tags" Target="../tags/tag537.xml"/><Relationship Id="rId5" Type="http://schemas.openxmlformats.org/officeDocument/2006/relationships/image" Target="../media/image30.pn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38.xml"/><Relationship Id="rId1" Type="http://schemas.openxmlformats.org/officeDocument/2006/relationships/tags" Target="../tags/tag53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6.xml"/><Relationship Id="rId1" Type="http://schemas.openxmlformats.org/officeDocument/2006/relationships/tags" Target="../tags/tag540.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6.xml"/><Relationship Id="rId1" Type="http://schemas.openxmlformats.org/officeDocument/2006/relationships/tags" Target="../tags/tag541.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36.xml"/><Relationship Id="rId1" Type="http://schemas.openxmlformats.org/officeDocument/2006/relationships/tags" Target="../tags/tag542.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36.xml"/><Relationship Id="rId1" Type="http://schemas.openxmlformats.org/officeDocument/2006/relationships/tags" Target="../tags/tag54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tags" Target="../tags/tag545.xml"/><Relationship Id="rId1" Type="http://schemas.openxmlformats.org/officeDocument/2006/relationships/tags" Target="../tags/tag544.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38.xml"/><Relationship Id="rId1" Type="http://schemas.openxmlformats.org/officeDocument/2006/relationships/tags" Target="../tags/tag546.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38.xml"/><Relationship Id="rId1" Type="http://schemas.openxmlformats.org/officeDocument/2006/relationships/tags" Target="../tags/tag547.xml"/><Relationship Id="rId4" Type="http://schemas.openxmlformats.org/officeDocument/2006/relationships/hyperlink" Target="https://www.mass.gov/forms/federal-action-story-collection-form"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tags" Target="../tags/tag525.xml"/><Relationship Id="rId1" Type="http://schemas.openxmlformats.org/officeDocument/2006/relationships/tags" Target="../tags/tag524.xml"/><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tags" Target="../tags/tag549.xml"/><Relationship Id="rId1" Type="http://schemas.openxmlformats.org/officeDocument/2006/relationships/tags" Target="../tags/tag548.xml"/><Relationship Id="rId5" Type="http://schemas.openxmlformats.org/officeDocument/2006/relationships/image" Target="../media/image32.png"/><Relationship Id="rId4" Type="http://schemas.openxmlformats.org/officeDocument/2006/relationships/hyperlink" Target="https://www.ilrc.org/red-cards"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tags" Target="../tags/tag551.xml"/><Relationship Id="rId1" Type="http://schemas.openxmlformats.org/officeDocument/2006/relationships/tags" Target="../tags/tag550.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tags" Target="../tags/tag553.xml"/><Relationship Id="rId1" Type="http://schemas.openxmlformats.org/officeDocument/2006/relationships/tags" Target="../tags/tag552.xml"/><Relationship Id="rId5" Type="http://schemas.openxmlformats.org/officeDocument/2006/relationships/image" Target="../media/image34.sv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tags" Target="../tags/tag555.xml"/><Relationship Id="rId1" Type="http://schemas.openxmlformats.org/officeDocument/2006/relationships/tags" Target="../tags/tag554.xml"/><Relationship Id="rId4" Type="http://schemas.openxmlformats.org/officeDocument/2006/relationships/hyperlink" Target="mailto:immigrationhabeasproject@gmail.com" TargetMode="Externa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tags" Target="../tags/tag557.xml"/><Relationship Id="rId1" Type="http://schemas.openxmlformats.org/officeDocument/2006/relationships/tags" Target="../tags/tag55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tags" Target="../tags/tag559.xml"/><Relationship Id="rId1" Type="http://schemas.openxmlformats.org/officeDocument/2006/relationships/tags" Target="../tags/tag558.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tags" Target="../tags/tag561.xml"/><Relationship Id="rId1" Type="http://schemas.openxmlformats.org/officeDocument/2006/relationships/tags" Target="../tags/tag560.xml"/><Relationship Id="rId4" Type="http://schemas.openxmlformats.org/officeDocument/2006/relationships/hyperlink" Target="https://forms.office.com/g/tYzYHCE0Yi"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locator.ice.gov/odls/#/search" TargetMode="External"/><Relationship Id="rId2" Type="http://schemas.openxmlformats.org/officeDocument/2006/relationships/slideLayout" Target="../slideLayouts/slideLayout36.xml"/><Relationship Id="rId1" Type="http://schemas.openxmlformats.org/officeDocument/2006/relationships/tags" Target="../tags/tag562.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36.xml"/><Relationship Id="rId1" Type="http://schemas.openxmlformats.org/officeDocument/2006/relationships/tags" Target="../tags/tag56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tags" Target="../tags/tag565.xml"/><Relationship Id="rId1" Type="http://schemas.openxmlformats.org/officeDocument/2006/relationships/tags" Target="../tags/tag564.xm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5.xml"/><Relationship Id="rId1" Type="http://schemas.openxmlformats.org/officeDocument/2006/relationships/tags" Target="../tags/tag526.xml"/><Relationship Id="rId4" Type="http://schemas.openxmlformats.org/officeDocument/2006/relationships/image" Target="../media/image26.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41.xml"/><Relationship Id="rId2" Type="http://schemas.openxmlformats.org/officeDocument/2006/relationships/tags" Target="../tags/tag567.xml"/><Relationship Id="rId1" Type="http://schemas.openxmlformats.org/officeDocument/2006/relationships/tags" Target="../tags/tag566.xml"/></Relationships>
</file>

<file path=ppt/slides/_rels/slide31.xml.rels><?xml version="1.0" encoding="UTF-8" standalone="yes"?>
<Relationships xmlns="http://schemas.openxmlformats.org/package/2006/relationships"><Relationship Id="rId3" Type="http://schemas.openxmlformats.org/officeDocument/2006/relationships/hyperlink" Target="https://www.mass.gov/info-details/resources-for-immigrants-in-massachusetts" TargetMode="External"/><Relationship Id="rId2" Type="http://schemas.openxmlformats.org/officeDocument/2006/relationships/slideLayout" Target="../slideLayouts/slideLayout38.xml"/><Relationship Id="rId1" Type="http://schemas.openxmlformats.org/officeDocument/2006/relationships/tags" Target="../tags/tag568.xml"/><Relationship Id="rId5" Type="http://schemas.openxmlformats.org/officeDocument/2006/relationships/image" Target="../media/image36.jpeg"/><Relationship Id="rId4" Type="http://schemas.openxmlformats.org/officeDocument/2006/relationships/hyperlink" Target="https://www.mass.gov/community-resource-toolkit"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masslrf.org/en/home" TargetMode="External"/><Relationship Id="rId2" Type="http://schemas.openxmlformats.org/officeDocument/2006/relationships/slideLayout" Target="../slideLayouts/slideLayout36.xml"/><Relationship Id="rId1" Type="http://schemas.openxmlformats.org/officeDocument/2006/relationships/tags" Target="../tags/tag569.xml"/><Relationship Id="rId6" Type="http://schemas.openxmlformats.org/officeDocument/2006/relationships/hyperlink" Target="https://www.immigrationadvocates.org/legaldirectory/" TargetMode="External"/><Relationship Id="rId5" Type="http://schemas.openxmlformats.org/officeDocument/2006/relationships/hyperlink" Target="https://miracoalition.org/news/immigration-helpline/" TargetMode="External"/><Relationship Id="rId4" Type="http://schemas.openxmlformats.org/officeDocument/2006/relationships/hyperlink" Target="https://www.boston.gov/departments/immigrant-advancement/free-immigration-consultations" TargetMode="Externa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36.xml"/><Relationship Id="rId1" Type="http://schemas.openxmlformats.org/officeDocument/2006/relationships/tags" Target="../tags/tag570.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8.xml"/><Relationship Id="rId1" Type="http://schemas.openxmlformats.org/officeDocument/2006/relationships/tags" Target="../tags/tag52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tags" Target="../tags/tag529.xml"/><Relationship Id="rId1" Type="http://schemas.openxmlformats.org/officeDocument/2006/relationships/tags" Target="../tags/tag528.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35.xml"/><Relationship Id="rId1" Type="http://schemas.openxmlformats.org/officeDocument/2006/relationships/tags" Target="../tags/tag530.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tags" Target="../tags/tag532.xml"/><Relationship Id="rId1" Type="http://schemas.openxmlformats.org/officeDocument/2006/relationships/tags" Target="../tags/tag53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tags" Target="../tags/tag534.xml"/><Relationship Id="rId1" Type="http://schemas.openxmlformats.org/officeDocument/2006/relationships/tags" Target="../tags/tag533.xml"/><Relationship Id="rId5" Type="http://schemas.openxmlformats.org/officeDocument/2006/relationships/image" Target="../media/image27.pn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36.xml"/><Relationship Id="rId1" Type="http://schemas.openxmlformats.org/officeDocument/2006/relationships/tags" Target="../tags/tag5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ABC4D2FC-9DA2-0EB0-DFBC-2296D8B0B912}"/>
              </a:ext>
            </a:extLst>
          </p:cNvPr>
          <p:cNvSpPr>
            <a:spLocks noGrp="1"/>
          </p:cNvSpPr>
          <p:nvPr>
            <p:ph type="title"/>
          </p:nvPr>
        </p:nvSpPr>
        <p:spPr>
          <a:xfrm>
            <a:off x="2893929" y="1830199"/>
            <a:ext cx="8181508" cy="2031325"/>
          </a:xfrm>
        </p:spPr>
        <p:txBody>
          <a:bodyPr/>
          <a:lstStyle/>
          <a:p>
            <a:r>
              <a:rPr lang="en-US" dirty="0"/>
              <a:t>Office for Refugees and Immigrants (ORI) </a:t>
            </a:r>
            <a:br>
              <a:rPr lang="en-US" dirty="0"/>
            </a:br>
            <a:r>
              <a:rPr lang="en-US" dirty="0"/>
              <a:t>Know Your Rights (Updated)</a:t>
            </a:r>
          </a:p>
        </p:txBody>
      </p:sp>
      <p:sp>
        <p:nvSpPr>
          <p:cNvPr id="2" name="Subtitle 1">
            <a:extLst>
              <a:ext uri="{FF2B5EF4-FFF2-40B4-BE49-F238E27FC236}">
                <a16:creationId xmlns:a16="http://schemas.microsoft.com/office/drawing/2014/main" id="{B21BC5EB-5E5E-0B59-70EC-76C1B1C267E3}"/>
              </a:ext>
            </a:extLst>
          </p:cNvPr>
          <p:cNvSpPr>
            <a:spLocks noGrp="1"/>
          </p:cNvSpPr>
          <p:nvPr>
            <p:ph type="subTitle" idx="1"/>
          </p:nvPr>
        </p:nvSpPr>
        <p:spPr>
          <a:xfrm>
            <a:off x="2893929" y="4087733"/>
            <a:ext cx="8181508" cy="307777"/>
          </a:xfrm>
        </p:spPr>
        <p:txBody>
          <a:bodyPr/>
          <a:lstStyle/>
          <a:p>
            <a:r>
              <a:rPr lang="en-US" dirty="0"/>
              <a:t>Q&amp;A on Immigration</a:t>
            </a:r>
          </a:p>
        </p:txBody>
      </p:sp>
      <p:pic>
        <p:nvPicPr>
          <p:cNvPr id="3" name="Picture 2" descr="Massachusetts State Seal.">
            <a:extLst>
              <a:ext uri="{FF2B5EF4-FFF2-40B4-BE49-F238E27FC236}">
                <a16:creationId xmlns:a16="http://schemas.microsoft.com/office/drawing/2014/main" id="{9D8D651A-6CA0-2E64-3E94-CBAE787DF909}"/>
              </a:ext>
            </a:extLst>
          </p:cNvPr>
          <p:cNvPicPr>
            <a:picLocks noChangeAspect="1"/>
          </p:cNvPicPr>
          <p:nvPr/>
        </p:nvPicPr>
        <p:blipFill>
          <a:blip r:embed="rId2"/>
          <a:stretch>
            <a:fillRect/>
          </a:stretch>
        </p:blipFill>
        <p:spPr>
          <a:xfrm>
            <a:off x="489471" y="2317072"/>
            <a:ext cx="1774090" cy="1780186"/>
          </a:xfrm>
          <a:prstGeom prst="rect">
            <a:avLst/>
          </a:prstGeom>
        </p:spPr>
      </p:pic>
      <p:sp>
        <p:nvSpPr>
          <p:cNvPr id="4" name="TextBox 3">
            <a:extLst>
              <a:ext uri="{FF2B5EF4-FFF2-40B4-BE49-F238E27FC236}">
                <a16:creationId xmlns:a16="http://schemas.microsoft.com/office/drawing/2014/main" id="{D3F2877C-A051-FEC2-4CA2-793052F9A028}"/>
              </a:ext>
            </a:extLst>
          </p:cNvPr>
          <p:cNvSpPr txBox="1"/>
          <p:nvPr/>
        </p:nvSpPr>
        <p:spPr>
          <a:xfrm>
            <a:off x="98296" y="6581001"/>
            <a:ext cx="11741279" cy="276999"/>
          </a:xfrm>
          <a:prstGeom prst="rect">
            <a:avLst/>
          </a:prstGeom>
          <a:solidFill>
            <a:schemeClr val="accent1">
              <a:lumMod val="20000"/>
              <a:lumOff val="80000"/>
            </a:schemeClr>
          </a:solidFill>
          <a:ln w="6350">
            <a:solidFill>
              <a:schemeClr val="tx1"/>
            </a:solid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b="1" i="0" u="none" strike="noStrike" kern="1200" cap="none" spc="0" normalizeH="0" baseline="0" noProof="0" dirty="0">
                <a:ln>
                  <a:noFill/>
                </a:ln>
                <a:solidFill>
                  <a:srgbClr val="000000"/>
                </a:solidFill>
                <a:effectLst/>
                <a:uLnTx/>
                <a:uFillTx/>
                <a:ea typeface="+mn-ea"/>
                <a:cs typeface="Arial"/>
              </a:rPr>
              <a:t>This presentation is for informational purposes only. For legal advice, please contact an attorney.</a:t>
            </a:r>
          </a:p>
        </p:txBody>
      </p:sp>
    </p:spTree>
    <p:extLst>
      <p:ext uri="{BB962C8B-B14F-4D97-AF65-F5344CB8AC3E}">
        <p14:creationId xmlns:p14="http://schemas.microsoft.com/office/powerpoint/2010/main" val="23443385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5D65A-6FD4-6744-7AD9-2F458E591B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EF19BB-25D9-F222-0EB0-5B4B13E573AE}"/>
              </a:ext>
            </a:extLst>
          </p:cNvPr>
          <p:cNvSpPr>
            <a:spLocks noGrp="1"/>
          </p:cNvSpPr>
          <p:nvPr>
            <p:ph type="title"/>
          </p:nvPr>
        </p:nvSpPr>
        <p:spPr/>
        <p:txBody>
          <a:bodyPr/>
          <a:lstStyle/>
          <a:p>
            <a:pPr algn="ctr"/>
            <a:r>
              <a:rPr lang="en-US" sz="3200" dirty="0"/>
              <a:t>State Judicial Warrants - (continued)</a:t>
            </a:r>
          </a:p>
        </p:txBody>
      </p:sp>
      <p:sp>
        <p:nvSpPr>
          <p:cNvPr id="5" name="Text Placeholder 4">
            <a:extLst>
              <a:ext uri="{FF2B5EF4-FFF2-40B4-BE49-F238E27FC236}">
                <a16:creationId xmlns:a16="http://schemas.microsoft.com/office/drawing/2014/main" id="{40E241E5-8D2D-3C28-40F1-20799FECED31}"/>
              </a:ext>
            </a:extLst>
          </p:cNvPr>
          <p:cNvSpPr>
            <a:spLocks noGrp="1"/>
          </p:cNvSpPr>
          <p:nvPr>
            <p:ph type="body" sz="quarter" idx="12"/>
          </p:nvPr>
        </p:nvSpPr>
        <p:spPr/>
        <p:txBody>
          <a:bodyPr/>
          <a:lstStyle/>
          <a:p>
            <a:r>
              <a:rPr lang="en-US" sz="1800" dirty="0"/>
              <a:t>Must be signed by Judge, Clerk Magistrate or Assistant Clerk.</a:t>
            </a:r>
          </a:p>
        </p:txBody>
      </p:sp>
      <p:pic>
        <p:nvPicPr>
          <p:cNvPr id="7" name="Content Placeholder 6" descr="Image of Judge, Clerk Magistrate or Assistant Clerk signature section of State Judicial Warrant.">
            <a:extLst>
              <a:ext uri="{FF2B5EF4-FFF2-40B4-BE49-F238E27FC236}">
                <a16:creationId xmlns:a16="http://schemas.microsoft.com/office/drawing/2014/main" id="{4D565FCB-5F7B-BC06-D3B9-1E4BDF55F301}"/>
              </a:ext>
            </a:extLst>
          </p:cNvPr>
          <p:cNvPicPr>
            <a:picLocks noGrp="1" noChangeAspect="1"/>
          </p:cNvPicPr>
          <p:nvPr>
            <p:ph sz="quarter" idx="11"/>
          </p:nvPr>
        </p:nvPicPr>
        <p:blipFill>
          <a:blip r:embed="rId3"/>
          <a:stretch>
            <a:fillRect/>
          </a:stretch>
        </p:blipFill>
        <p:spPr>
          <a:xfrm>
            <a:off x="570706" y="1807030"/>
            <a:ext cx="11049000" cy="3103108"/>
          </a:xfrm>
        </p:spPr>
      </p:pic>
    </p:spTree>
    <p:custDataLst>
      <p:tags r:id="rId1"/>
    </p:custDataLst>
    <p:extLst>
      <p:ext uri="{BB962C8B-B14F-4D97-AF65-F5344CB8AC3E}">
        <p14:creationId xmlns:p14="http://schemas.microsoft.com/office/powerpoint/2010/main" val="2617503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56"/>
          <p:cNvSpPr txBox="1">
            <a:spLocks noGrp="1"/>
          </p:cNvSpPr>
          <p:nvPr>
            <p:ph type="title"/>
          </p:nvPr>
        </p:nvSpPr>
        <p:spPr>
          <a:prstGeom prst="rect">
            <a:avLst/>
          </a:prstGeom>
          <a:noFill/>
          <a:ln>
            <a:noFill/>
          </a:ln>
        </p:spPr>
        <p:txBody>
          <a:bodyPr spcFirstLastPara="1" vert="horz" wrap="square" lIns="91433" tIns="45700" rIns="91433" bIns="45700" rtlCol="0" anchor="ctr" anchorCtr="0">
            <a:noAutofit/>
          </a:bodyPr>
          <a:lstStyle/>
          <a:p>
            <a:pPr algn="ctr">
              <a:buSzPts val="2700"/>
            </a:pPr>
            <a:r>
              <a:rPr lang="en-US" sz="3200" dirty="0"/>
              <a:t>If Immigration Comes to Your Home</a:t>
            </a:r>
          </a:p>
        </p:txBody>
      </p:sp>
      <p:sp>
        <p:nvSpPr>
          <p:cNvPr id="3" name="Content Placeholder 2">
            <a:extLst>
              <a:ext uri="{FF2B5EF4-FFF2-40B4-BE49-F238E27FC236}">
                <a16:creationId xmlns:a16="http://schemas.microsoft.com/office/drawing/2014/main" id="{41889404-F9B8-33DA-637A-773A1851C92C}"/>
              </a:ext>
            </a:extLst>
          </p:cNvPr>
          <p:cNvSpPr>
            <a:spLocks noGrp="1"/>
          </p:cNvSpPr>
          <p:nvPr>
            <p:ph idx="1"/>
          </p:nvPr>
        </p:nvSpPr>
        <p:spPr>
          <a:xfrm>
            <a:off x="101600" y="1222744"/>
            <a:ext cx="8850243" cy="4954219"/>
          </a:xfrm>
        </p:spPr>
        <p:txBody>
          <a:bodyPr vert="horz" wrap="square" lIns="0" tIns="0" rIns="0" bIns="0" rtlCol="0" anchor="t">
            <a:normAutofit/>
          </a:bodyPr>
          <a:lstStyle/>
          <a:p>
            <a:pPr marL="236855" indent="-249555">
              <a:lnSpc>
                <a:spcPct val="115000"/>
              </a:lnSpc>
              <a:spcBef>
                <a:spcPts val="0"/>
              </a:spcBef>
              <a:buSzPct val="100000"/>
            </a:pPr>
            <a:r>
              <a:rPr lang="en-US" sz="2000" b="1" dirty="0">
                <a:cs typeface="Arial"/>
              </a:rPr>
              <a:t>Stay calm, take a deep breath</a:t>
            </a:r>
            <a:r>
              <a:rPr lang="en-US" sz="2000" dirty="0">
                <a:cs typeface="Arial"/>
              </a:rPr>
              <a:t>  </a:t>
            </a:r>
          </a:p>
          <a:p>
            <a:pPr marL="236855" indent="-249555">
              <a:lnSpc>
                <a:spcPct val="115000"/>
              </a:lnSpc>
              <a:spcBef>
                <a:spcPts val="0"/>
              </a:spcBef>
              <a:buSzPct val="100000"/>
            </a:pPr>
            <a:r>
              <a:rPr lang="en-US" sz="2100" dirty="0">
                <a:solidFill>
                  <a:schemeClr val="dk1"/>
                </a:solidFill>
                <a:cs typeface="Arial"/>
              </a:rPr>
              <a:t>Legally, you do not need to open the door unless the officer provides you with a warrant signed by a judge.</a:t>
            </a:r>
          </a:p>
          <a:p>
            <a:pPr marL="236855" indent="-249555">
              <a:lnSpc>
                <a:spcPct val="115000"/>
              </a:lnSpc>
              <a:buClr>
                <a:schemeClr val="dk1"/>
              </a:buClr>
              <a:buSzPct val="100000"/>
            </a:pPr>
            <a:r>
              <a:rPr lang="en-US" sz="2100" dirty="0">
                <a:solidFill>
                  <a:schemeClr val="dk1"/>
                </a:solidFill>
                <a:cs typeface="Arial"/>
              </a:rPr>
              <a:t>You may ask officers to identify themselves (agency, name, ID). </a:t>
            </a:r>
          </a:p>
          <a:p>
            <a:pPr marL="236855" indent="-249555">
              <a:lnSpc>
                <a:spcPct val="115000"/>
              </a:lnSpc>
              <a:buClr>
                <a:schemeClr val="dk1"/>
              </a:buClr>
              <a:buSzPct val="100000"/>
            </a:pPr>
            <a:r>
              <a:rPr lang="en-US" sz="2100" dirty="0">
                <a:solidFill>
                  <a:schemeClr val="dk1"/>
                </a:solidFill>
                <a:cs typeface="Arial"/>
              </a:rPr>
              <a:t>You may ask if they have a </a:t>
            </a:r>
            <a:r>
              <a:rPr lang="en-US" sz="2100" b="1" dirty="0">
                <a:solidFill>
                  <a:srgbClr val="C00000"/>
                </a:solidFill>
                <a:cs typeface="Arial"/>
              </a:rPr>
              <a:t>warrant</a:t>
            </a:r>
            <a:r>
              <a:rPr lang="en-US" sz="2100" dirty="0">
                <a:solidFill>
                  <a:schemeClr val="dk1"/>
                </a:solidFill>
                <a:cs typeface="Arial"/>
              </a:rPr>
              <a:t> signed by a judge.</a:t>
            </a:r>
          </a:p>
          <a:p>
            <a:pPr marL="236855" indent="-249555">
              <a:lnSpc>
                <a:spcPct val="115000"/>
              </a:lnSpc>
              <a:buClr>
                <a:schemeClr val="dk1"/>
              </a:buClr>
              <a:buSzPct val="100000"/>
            </a:pPr>
            <a:r>
              <a:rPr lang="en-US" sz="2100" dirty="0">
                <a:solidFill>
                  <a:schemeClr val="dk1"/>
                </a:solidFill>
                <a:cs typeface="Arial"/>
              </a:rPr>
              <a:t>You may assert your right to remain silent and to an attorney, including if arrested by ICE. If you choose to invoke that right, state to officers “I request my right to silence and to an attorney”.</a:t>
            </a:r>
          </a:p>
          <a:p>
            <a:pPr marL="236855" indent="-249555">
              <a:lnSpc>
                <a:spcPct val="114999"/>
              </a:lnSpc>
              <a:buClr>
                <a:schemeClr val="dk1"/>
              </a:buClr>
              <a:buSzPct val="100000"/>
            </a:pPr>
            <a:r>
              <a:rPr lang="en-US" sz="2100" dirty="0">
                <a:solidFill>
                  <a:schemeClr val="dk1"/>
                </a:solidFill>
                <a:cs typeface="Arial"/>
              </a:rPr>
              <a:t>One way to assert these rights is to slide a “Know Your Rights” card under the door. </a:t>
            </a:r>
          </a:p>
          <a:p>
            <a:pPr marL="236855" indent="-249555">
              <a:lnSpc>
                <a:spcPct val="115000"/>
              </a:lnSpc>
              <a:buClr>
                <a:schemeClr val="dk1"/>
              </a:buClr>
              <a:buSzPct val="100000"/>
            </a:pPr>
            <a:r>
              <a:rPr lang="en-US" sz="2100" dirty="0">
                <a:solidFill>
                  <a:schemeClr val="dk1"/>
                </a:solidFill>
                <a:cs typeface="Arial"/>
              </a:rPr>
              <a:t>For help, call a US citizen friend,  family member or an attorney.</a:t>
            </a:r>
            <a:endParaRPr lang="en-US" dirty="0"/>
          </a:p>
        </p:txBody>
      </p:sp>
      <p:pic>
        <p:nvPicPr>
          <p:cNvPr id="405" name="Google Shape;405;p62" descr="Front door of house.">
            <a:extLst>
              <a:ext uri="{C183D7F6-B498-43B3-948B-1728B52AA6E4}">
                <adec:decorative xmlns:adec="http://schemas.microsoft.com/office/drawing/2017/decorative" val="0"/>
              </a:ext>
            </a:extLst>
          </p:cNvPr>
          <p:cNvPicPr preferRelativeResize="0"/>
          <p:nvPr/>
        </p:nvPicPr>
        <p:blipFill rotWithShape="1">
          <a:blip r:embed="rId5">
            <a:alphaModFix/>
          </a:blip>
          <a:srcRect/>
          <a:stretch/>
        </p:blipFill>
        <p:spPr>
          <a:xfrm>
            <a:off x="9056791" y="1222744"/>
            <a:ext cx="2876203" cy="4573341"/>
          </a:xfrm>
          <a:prstGeom prst="rect">
            <a:avLst/>
          </a:prstGeom>
          <a:noFill/>
          <a:ln>
            <a:noFill/>
          </a:ln>
        </p:spPr>
      </p:pic>
      <p:sp>
        <p:nvSpPr>
          <p:cNvPr id="2" name="Slide Number">
            <a:extLst>
              <a:ext uri="{FF2B5EF4-FFF2-40B4-BE49-F238E27FC236}">
                <a16:creationId xmlns:a16="http://schemas.microsoft.com/office/drawing/2014/main" id="{2E831DD6-740B-0EF6-2A18-5656B56D2956}"/>
              </a:ext>
              <a:ext uri="{C183D7F6-B498-43B3-948B-1728B52AA6E4}">
                <adec:decorative xmlns:adec="http://schemas.microsoft.com/office/drawing/2017/decorative" val="1"/>
              </a:ext>
            </a:extLst>
          </p:cNvPr>
          <p:cNvSpPr>
            <a:spLocks noChangeArrowheads="1"/>
          </p:cNvSpPr>
          <p:nvPr>
            <p:custDataLst>
              <p:tags r:id="rId2"/>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11</a:t>
            </a:fld>
            <a:endParaRPr lang="en-US" sz="900" b="0" dirty="0">
              <a:solidFill>
                <a:schemeClr val="tx1"/>
              </a:solidFill>
              <a:latin typeface="+mn-lt"/>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9287346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F6138-F767-61E7-ABEE-D29847F2B71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E625D1E-059E-5228-5C91-0F27F922D283}"/>
              </a:ext>
            </a:extLst>
          </p:cNvPr>
          <p:cNvSpPr>
            <a:spLocks noGrp="1"/>
          </p:cNvSpPr>
          <p:nvPr>
            <p:ph type="title"/>
          </p:nvPr>
        </p:nvSpPr>
        <p:spPr>
          <a:xfrm>
            <a:off x="692301" y="120015"/>
            <a:ext cx="10602418" cy="731520"/>
          </a:xfrm>
        </p:spPr>
        <p:txBody>
          <a:bodyPr wrap="square" anchor="b">
            <a:normAutofit/>
          </a:bodyPr>
          <a:lstStyle/>
          <a:p>
            <a:pPr algn="ctr"/>
            <a:r>
              <a:rPr lang="en-US" sz="3200" dirty="0"/>
              <a:t>General Rules &amp; Requirements of ICE</a:t>
            </a:r>
          </a:p>
        </p:txBody>
      </p:sp>
      <p:sp>
        <p:nvSpPr>
          <p:cNvPr id="7" name="Text Placeholder 6">
            <a:extLst>
              <a:ext uri="{FF2B5EF4-FFF2-40B4-BE49-F238E27FC236}">
                <a16:creationId xmlns:a16="http://schemas.microsoft.com/office/drawing/2014/main" id="{A553F94B-760C-17ED-D41F-DB66EF0C9DB6}"/>
              </a:ext>
            </a:extLst>
          </p:cNvPr>
          <p:cNvSpPr>
            <a:spLocks noGrp="1"/>
          </p:cNvSpPr>
          <p:nvPr>
            <p:ph type="body" sz="quarter" idx="13"/>
          </p:nvPr>
        </p:nvSpPr>
        <p:spPr/>
        <p:txBody>
          <a:bodyPr wrap="square">
            <a:noAutofit/>
          </a:bodyPr>
          <a:lstStyle/>
          <a:p>
            <a:r>
              <a:rPr lang="en-US" sz="2800" dirty="0"/>
              <a:t>The rules differ based on where ICE is trying to arrest the person.</a:t>
            </a:r>
          </a:p>
        </p:txBody>
      </p:sp>
      <p:sp>
        <p:nvSpPr>
          <p:cNvPr id="8" name="Freeform: Shape 7">
            <a:extLst>
              <a:ext uri="{FF2B5EF4-FFF2-40B4-BE49-F238E27FC236}">
                <a16:creationId xmlns:a16="http://schemas.microsoft.com/office/drawing/2014/main" id="{EDB8CE0E-1D2B-CA63-ACC2-599D948983F3}"/>
              </a:ext>
            </a:extLst>
          </p:cNvPr>
          <p:cNvSpPr/>
          <p:nvPr/>
        </p:nvSpPr>
        <p:spPr>
          <a:xfrm>
            <a:off x="554038" y="1514534"/>
            <a:ext cx="1957959" cy="2369576"/>
          </a:xfrm>
          <a:custGeom>
            <a:avLst/>
            <a:gdLst>
              <a:gd name="csX0" fmla="*/ 0 w 1957959"/>
              <a:gd name="csY0" fmla="*/ 326333 h 2369576"/>
              <a:gd name="csX1" fmla="*/ 326333 w 1957959"/>
              <a:gd name="csY1" fmla="*/ 0 h 2369576"/>
              <a:gd name="csX2" fmla="*/ 1631626 w 1957959"/>
              <a:gd name="csY2" fmla="*/ 0 h 2369576"/>
              <a:gd name="csX3" fmla="*/ 1957959 w 1957959"/>
              <a:gd name="csY3" fmla="*/ 326333 h 2369576"/>
              <a:gd name="csX4" fmla="*/ 1957959 w 1957959"/>
              <a:gd name="csY4" fmla="*/ 2043243 h 2369576"/>
              <a:gd name="csX5" fmla="*/ 1631626 w 1957959"/>
              <a:gd name="csY5" fmla="*/ 2369576 h 2369576"/>
              <a:gd name="csX6" fmla="*/ 326333 w 1957959"/>
              <a:gd name="csY6" fmla="*/ 2369576 h 2369576"/>
              <a:gd name="csX7" fmla="*/ 0 w 1957959"/>
              <a:gd name="csY7" fmla="*/ 2043243 h 2369576"/>
              <a:gd name="csX8" fmla="*/ 0 w 1957959"/>
              <a:gd name="csY8" fmla="*/ 326333 h 236957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957959" h="2369576">
                <a:moveTo>
                  <a:pt x="0" y="326333"/>
                </a:moveTo>
                <a:cubicBezTo>
                  <a:pt x="0" y="146104"/>
                  <a:pt x="146104" y="0"/>
                  <a:pt x="326333" y="0"/>
                </a:cubicBezTo>
                <a:lnTo>
                  <a:pt x="1631626" y="0"/>
                </a:lnTo>
                <a:cubicBezTo>
                  <a:pt x="1811855" y="0"/>
                  <a:pt x="1957959" y="146104"/>
                  <a:pt x="1957959" y="326333"/>
                </a:cubicBezTo>
                <a:lnTo>
                  <a:pt x="1957959" y="2043243"/>
                </a:lnTo>
                <a:cubicBezTo>
                  <a:pt x="1957959" y="2223472"/>
                  <a:pt x="1811855" y="2369576"/>
                  <a:pt x="1631626" y="2369576"/>
                </a:cubicBezTo>
                <a:lnTo>
                  <a:pt x="326333" y="2369576"/>
                </a:lnTo>
                <a:cubicBezTo>
                  <a:pt x="146104" y="2369576"/>
                  <a:pt x="0" y="2223472"/>
                  <a:pt x="0" y="2043243"/>
                </a:cubicBezTo>
                <a:lnTo>
                  <a:pt x="0" y="326333"/>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64160" tIns="129870" rIns="164160" bIns="129870" numCol="1" spcCol="1270" anchor="ctr" anchorCtr="0">
            <a:noAutofit/>
          </a:bodyPr>
          <a:lstStyle/>
          <a:p>
            <a:pPr marL="0" lvl="0" indent="0" algn="ctr" defTabSz="800100">
              <a:lnSpc>
                <a:spcPct val="90000"/>
              </a:lnSpc>
              <a:spcBef>
                <a:spcPct val="0"/>
              </a:spcBef>
              <a:spcAft>
                <a:spcPct val="35000"/>
              </a:spcAft>
              <a:buNone/>
            </a:pPr>
            <a:r>
              <a:rPr lang="en-US" sz="1800" b="1" i="1" kern="1200" dirty="0"/>
              <a:t> ICE Car Stops With an Administrative Warrant:</a:t>
            </a:r>
            <a:endParaRPr lang="en-US" sz="1800" kern="1200" dirty="0"/>
          </a:p>
        </p:txBody>
      </p:sp>
      <p:sp>
        <p:nvSpPr>
          <p:cNvPr id="6" name="Freeform: Shape 5">
            <a:extLst>
              <a:ext uri="{FF2B5EF4-FFF2-40B4-BE49-F238E27FC236}">
                <a16:creationId xmlns:a16="http://schemas.microsoft.com/office/drawing/2014/main" id="{A724ABC7-68C2-9906-13AA-6AC5D132F453}"/>
              </a:ext>
            </a:extLst>
          </p:cNvPr>
          <p:cNvSpPr/>
          <p:nvPr/>
        </p:nvSpPr>
        <p:spPr>
          <a:xfrm>
            <a:off x="2511996" y="1751492"/>
            <a:ext cx="3480817" cy="1895662"/>
          </a:xfrm>
          <a:custGeom>
            <a:avLst/>
            <a:gdLst>
              <a:gd name="csX0" fmla="*/ 315950 w 1895661"/>
              <a:gd name="csY0" fmla="*/ 0 h 3480816"/>
              <a:gd name="csX1" fmla="*/ 1579711 w 1895661"/>
              <a:gd name="csY1" fmla="*/ 0 h 3480816"/>
              <a:gd name="csX2" fmla="*/ 1895661 w 1895661"/>
              <a:gd name="csY2" fmla="*/ 315950 h 3480816"/>
              <a:gd name="csX3" fmla="*/ 1895661 w 1895661"/>
              <a:gd name="csY3" fmla="*/ 3480816 h 3480816"/>
              <a:gd name="csX4" fmla="*/ 1895661 w 1895661"/>
              <a:gd name="csY4" fmla="*/ 3480816 h 3480816"/>
              <a:gd name="csX5" fmla="*/ 0 w 1895661"/>
              <a:gd name="csY5" fmla="*/ 3480816 h 3480816"/>
              <a:gd name="csX6" fmla="*/ 0 w 1895661"/>
              <a:gd name="csY6" fmla="*/ 3480816 h 3480816"/>
              <a:gd name="csX7" fmla="*/ 0 w 1895661"/>
              <a:gd name="csY7" fmla="*/ 315950 h 3480816"/>
              <a:gd name="csX8" fmla="*/ 315950 w 1895661"/>
              <a:gd name="csY8" fmla="*/ 0 h 348081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895661" h="3480816">
                <a:moveTo>
                  <a:pt x="1895661" y="580149"/>
                </a:moveTo>
                <a:lnTo>
                  <a:pt x="1895661" y="2900667"/>
                </a:lnTo>
                <a:cubicBezTo>
                  <a:pt x="1895661" y="3221073"/>
                  <a:pt x="1818623" y="3480815"/>
                  <a:pt x="1723594" y="3480815"/>
                </a:cubicBezTo>
                <a:lnTo>
                  <a:pt x="0" y="3480815"/>
                </a:lnTo>
                <a:lnTo>
                  <a:pt x="0" y="3480815"/>
                </a:lnTo>
                <a:lnTo>
                  <a:pt x="0" y="1"/>
                </a:lnTo>
                <a:lnTo>
                  <a:pt x="0" y="1"/>
                </a:lnTo>
                <a:lnTo>
                  <a:pt x="1723594" y="1"/>
                </a:lnTo>
                <a:cubicBezTo>
                  <a:pt x="1818623" y="1"/>
                  <a:pt x="1895661" y="259743"/>
                  <a:pt x="1895661" y="580149"/>
                </a:cubicBezTo>
                <a:close/>
              </a:path>
            </a:pathLst>
          </a:custGeom>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6201" tIns="130639" rIns="168739" bIns="13064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ICE officers are only required to have “reasonable suspicion” of an immigration violation to initiate a car stop.</a:t>
            </a:r>
          </a:p>
        </p:txBody>
      </p:sp>
      <p:sp>
        <p:nvSpPr>
          <p:cNvPr id="11" name="Freeform: Shape 10">
            <a:extLst>
              <a:ext uri="{FF2B5EF4-FFF2-40B4-BE49-F238E27FC236}">
                <a16:creationId xmlns:a16="http://schemas.microsoft.com/office/drawing/2014/main" id="{FFF22623-FD02-6171-83E4-535E806E60A2}"/>
              </a:ext>
            </a:extLst>
          </p:cNvPr>
          <p:cNvSpPr/>
          <p:nvPr/>
        </p:nvSpPr>
        <p:spPr>
          <a:xfrm>
            <a:off x="554038" y="4002589"/>
            <a:ext cx="1957959" cy="2369576"/>
          </a:xfrm>
          <a:custGeom>
            <a:avLst/>
            <a:gdLst>
              <a:gd name="csX0" fmla="*/ 0 w 1957959"/>
              <a:gd name="csY0" fmla="*/ 326333 h 2369576"/>
              <a:gd name="csX1" fmla="*/ 326333 w 1957959"/>
              <a:gd name="csY1" fmla="*/ 0 h 2369576"/>
              <a:gd name="csX2" fmla="*/ 1631626 w 1957959"/>
              <a:gd name="csY2" fmla="*/ 0 h 2369576"/>
              <a:gd name="csX3" fmla="*/ 1957959 w 1957959"/>
              <a:gd name="csY3" fmla="*/ 326333 h 2369576"/>
              <a:gd name="csX4" fmla="*/ 1957959 w 1957959"/>
              <a:gd name="csY4" fmla="*/ 2043243 h 2369576"/>
              <a:gd name="csX5" fmla="*/ 1631626 w 1957959"/>
              <a:gd name="csY5" fmla="*/ 2369576 h 2369576"/>
              <a:gd name="csX6" fmla="*/ 326333 w 1957959"/>
              <a:gd name="csY6" fmla="*/ 2369576 h 2369576"/>
              <a:gd name="csX7" fmla="*/ 0 w 1957959"/>
              <a:gd name="csY7" fmla="*/ 2043243 h 2369576"/>
              <a:gd name="csX8" fmla="*/ 0 w 1957959"/>
              <a:gd name="csY8" fmla="*/ 326333 h 236957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957959" h="2369576">
                <a:moveTo>
                  <a:pt x="0" y="326333"/>
                </a:moveTo>
                <a:cubicBezTo>
                  <a:pt x="0" y="146104"/>
                  <a:pt x="146104" y="0"/>
                  <a:pt x="326333" y="0"/>
                </a:cubicBezTo>
                <a:lnTo>
                  <a:pt x="1631626" y="0"/>
                </a:lnTo>
                <a:cubicBezTo>
                  <a:pt x="1811855" y="0"/>
                  <a:pt x="1957959" y="146104"/>
                  <a:pt x="1957959" y="326333"/>
                </a:cubicBezTo>
                <a:lnTo>
                  <a:pt x="1957959" y="2043243"/>
                </a:lnTo>
                <a:cubicBezTo>
                  <a:pt x="1957959" y="2223472"/>
                  <a:pt x="1811855" y="2369576"/>
                  <a:pt x="1631626" y="2369576"/>
                </a:cubicBezTo>
                <a:lnTo>
                  <a:pt x="326333" y="2369576"/>
                </a:lnTo>
                <a:cubicBezTo>
                  <a:pt x="146104" y="2369576"/>
                  <a:pt x="0" y="2223472"/>
                  <a:pt x="0" y="2043243"/>
                </a:cubicBezTo>
                <a:lnTo>
                  <a:pt x="0" y="326333"/>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64160" tIns="129870" rIns="164160" bIns="129870" numCol="1" spcCol="1270" anchor="ctr" anchorCtr="0">
            <a:noAutofit/>
          </a:bodyPr>
          <a:lstStyle/>
          <a:p>
            <a:pPr marL="0" lvl="0" indent="0" algn="ctr" defTabSz="800100">
              <a:lnSpc>
                <a:spcPct val="90000"/>
              </a:lnSpc>
              <a:spcBef>
                <a:spcPct val="0"/>
              </a:spcBef>
              <a:spcAft>
                <a:spcPct val="35000"/>
              </a:spcAft>
              <a:buNone/>
            </a:pPr>
            <a:r>
              <a:rPr lang="en-US" sz="1800" b="1" i="1" kern="1200" dirty="0"/>
              <a:t> ICE Arrests With an Administrative Warrant (NOT IN A HOME):</a:t>
            </a:r>
            <a:endParaRPr lang="en-US" sz="1800" kern="1200" dirty="0"/>
          </a:p>
        </p:txBody>
      </p:sp>
      <p:sp>
        <p:nvSpPr>
          <p:cNvPr id="10" name="Freeform: Shape 9">
            <a:extLst>
              <a:ext uri="{FF2B5EF4-FFF2-40B4-BE49-F238E27FC236}">
                <a16:creationId xmlns:a16="http://schemas.microsoft.com/office/drawing/2014/main" id="{75B85922-D8CB-E970-10CF-AA1A239415FA}"/>
              </a:ext>
            </a:extLst>
          </p:cNvPr>
          <p:cNvSpPr/>
          <p:nvPr/>
        </p:nvSpPr>
        <p:spPr>
          <a:xfrm>
            <a:off x="2511996" y="4239546"/>
            <a:ext cx="3480817" cy="1895662"/>
          </a:xfrm>
          <a:custGeom>
            <a:avLst/>
            <a:gdLst>
              <a:gd name="csX0" fmla="*/ 315950 w 1895661"/>
              <a:gd name="csY0" fmla="*/ 0 h 3480816"/>
              <a:gd name="csX1" fmla="*/ 1579711 w 1895661"/>
              <a:gd name="csY1" fmla="*/ 0 h 3480816"/>
              <a:gd name="csX2" fmla="*/ 1895661 w 1895661"/>
              <a:gd name="csY2" fmla="*/ 315950 h 3480816"/>
              <a:gd name="csX3" fmla="*/ 1895661 w 1895661"/>
              <a:gd name="csY3" fmla="*/ 3480816 h 3480816"/>
              <a:gd name="csX4" fmla="*/ 1895661 w 1895661"/>
              <a:gd name="csY4" fmla="*/ 3480816 h 3480816"/>
              <a:gd name="csX5" fmla="*/ 0 w 1895661"/>
              <a:gd name="csY5" fmla="*/ 3480816 h 3480816"/>
              <a:gd name="csX6" fmla="*/ 0 w 1895661"/>
              <a:gd name="csY6" fmla="*/ 3480816 h 3480816"/>
              <a:gd name="csX7" fmla="*/ 0 w 1895661"/>
              <a:gd name="csY7" fmla="*/ 315950 h 3480816"/>
              <a:gd name="csX8" fmla="*/ 315950 w 1895661"/>
              <a:gd name="csY8" fmla="*/ 0 h 348081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895661" h="3480816">
                <a:moveTo>
                  <a:pt x="1895661" y="580149"/>
                </a:moveTo>
                <a:lnTo>
                  <a:pt x="1895661" y="2900667"/>
                </a:lnTo>
                <a:cubicBezTo>
                  <a:pt x="1895661" y="3221073"/>
                  <a:pt x="1818623" y="3480815"/>
                  <a:pt x="1723594" y="3480815"/>
                </a:cubicBezTo>
                <a:lnTo>
                  <a:pt x="0" y="3480815"/>
                </a:lnTo>
                <a:lnTo>
                  <a:pt x="0" y="3480815"/>
                </a:lnTo>
                <a:lnTo>
                  <a:pt x="0" y="1"/>
                </a:lnTo>
                <a:lnTo>
                  <a:pt x="0" y="1"/>
                </a:lnTo>
                <a:lnTo>
                  <a:pt x="1723594" y="1"/>
                </a:lnTo>
                <a:cubicBezTo>
                  <a:pt x="1818623" y="1"/>
                  <a:pt x="1895661" y="259743"/>
                  <a:pt x="1895661" y="580149"/>
                </a:cubicBezTo>
                <a:close/>
              </a:path>
            </a:pathLst>
          </a:custGeom>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6201" tIns="130640" rIns="168739" bIns="130639"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ICE must have probable cause to believe the person is here in violation of the laws of the United States.</a:t>
            </a:r>
          </a:p>
        </p:txBody>
      </p:sp>
      <p:sp>
        <p:nvSpPr>
          <p:cNvPr id="5" name="Content Placeholder 4">
            <a:extLst>
              <a:ext uri="{FF2B5EF4-FFF2-40B4-BE49-F238E27FC236}">
                <a16:creationId xmlns:a16="http://schemas.microsoft.com/office/drawing/2014/main" id="{C435EE1F-5B77-E0D6-AFCA-FC7CE430C6F5}"/>
              </a:ext>
            </a:extLst>
          </p:cNvPr>
          <p:cNvSpPr>
            <a:spLocks noGrp="1"/>
          </p:cNvSpPr>
          <p:nvPr>
            <p:ph sz="quarter" idx="12"/>
          </p:nvPr>
        </p:nvSpPr>
        <p:spPr>
          <a:xfrm>
            <a:off x="6198489" y="1772239"/>
            <a:ext cx="5438775" cy="2961686"/>
          </a:xfrm>
        </p:spPr>
        <p:txBody>
          <a:bodyPr wrap="square">
            <a:normAutofit/>
          </a:bodyPr>
          <a:lstStyle/>
          <a:p>
            <a:r>
              <a:rPr lang="en-US" sz="2400" b="1" i="1" dirty="0">
                <a:latin typeface="+mj-lt"/>
              </a:rPr>
              <a:t>Wearing a Mask:</a:t>
            </a:r>
          </a:p>
          <a:p>
            <a:pPr lvl="1"/>
            <a:r>
              <a:rPr lang="en-US" sz="2400" dirty="0"/>
              <a:t>No known prohibitions.</a:t>
            </a:r>
          </a:p>
          <a:p>
            <a:pPr>
              <a:spcBef>
                <a:spcPts val="3000"/>
              </a:spcBef>
            </a:pPr>
            <a:r>
              <a:rPr lang="en-US" sz="2400" b="1" i="1" dirty="0">
                <a:latin typeface="+mj-lt"/>
              </a:rPr>
              <a:t>Showing a Badge:</a:t>
            </a:r>
          </a:p>
          <a:p>
            <a:pPr lvl="1"/>
            <a:r>
              <a:rPr lang="en-US" sz="2400" b="0" i="0" dirty="0">
                <a:solidFill>
                  <a:srgbClr val="1F1F1F"/>
                </a:solidFill>
                <a:effectLst/>
              </a:rPr>
              <a:t>As soon as practicable and safe to do so during arrest</a:t>
            </a:r>
            <a:r>
              <a:rPr lang="en-US" sz="2400" b="0" i="0" dirty="0">
                <a:solidFill>
                  <a:srgbClr val="001D35"/>
                </a:solidFill>
                <a:effectLst/>
              </a:rPr>
              <a:t>. </a:t>
            </a:r>
          </a:p>
          <a:p>
            <a:pPr lvl="1"/>
            <a:r>
              <a:rPr lang="en-US" sz="2400" dirty="0">
                <a:solidFill>
                  <a:srgbClr val="001D35"/>
                </a:solidFill>
              </a:rPr>
              <a:t>Interpreted often as at end of arrest.</a:t>
            </a:r>
            <a:endParaRPr lang="en-US" sz="2400" b="1" i="1" dirty="0"/>
          </a:p>
        </p:txBody>
      </p:sp>
    </p:spTree>
    <p:custDataLst>
      <p:tags r:id="rId1"/>
    </p:custDataLst>
    <p:extLst>
      <p:ext uri="{BB962C8B-B14F-4D97-AF65-F5344CB8AC3E}">
        <p14:creationId xmlns:p14="http://schemas.microsoft.com/office/powerpoint/2010/main" val="1022454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79AF3D7-F41C-624F-84C7-5157C58BA2E2}"/>
              </a:ext>
            </a:extLst>
          </p:cNvPr>
          <p:cNvSpPr>
            <a:spLocks noGrp="1"/>
          </p:cNvSpPr>
          <p:nvPr>
            <p:ph type="title"/>
          </p:nvPr>
        </p:nvSpPr>
        <p:spPr/>
        <p:txBody>
          <a:bodyPr wrap="square" anchor="b">
            <a:normAutofit/>
          </a:bodyPr>
          <a:lstStyle/>
          <a:p>
            <a:pPr algn="ctr"/>
            <a:r>
              <a:rPr lang="en-US" sz="3200" dirty="0"/>
              <a:t>ICE arrests Outside a Home, Without a Warrant</a:t>
            </a:r>
          </a:p>
        </p:txBody>
      </p:sp>
      <p:sp>
        <p:nvSpPr>
          <p:cNvPr id="3" name="Text Placeholder 2">
            <a:extLst>
              <a:ext uri="{FF2B5EF4-FFF2-40B4-BE49-F238E27FC236}">
                <a16:creationId xmlns:a16="http://schemas.microsoft.com/office/drawing/2014/main" id="{5408801E-C355-1483-F69F-777972AF5FA2}"/>
              </a:ext>
            </a:extLst>
          </p:cNvPr>
          <p:cNvSpPr>
            <a:spLocks noGrp="1"/>
          </p:cNvSpPr>
          <p:nvPr>
            <p:ph type="body" sz="quarter" idx="12"/>
          </p:nvPr>
        </p:nvSpPr>
        <p:spPr/>
        <p:txBody>
          <a:bodyPr/>
          <a:lstStyle/>
          <a:p>
            <a:r>
              <a:rPr lang="en-US" sz="1800" dirty="0"/>
              <a:t>ICE may make arrests outside the home, in certain circumstances, without a warrant.</a:t>
            </a:r>
          </a:p>
        </p:txBody>
      </p:sp>
      <p:sp>
        <p:nvSpPr>
          <p:cNvPr id="7" name="Freeform: Shape 6">
            <a:extLst>
              <a:ext uri="{FF2B5EF4-FFF2-40B4-BE49-F238E27FC236}">
                <a16:creationId xmlns:a16="http://schemas.microsoft.com/office/drawing/2014/main" id="{C214C982-DDF3-06CE-7E16-7DE4E8C71955}"/>
              </a:ext>
            </a:extLst>
          </p:cNvPr>
          <p:cNvSpPr/>
          <p:nvPr/>
        </p:nvSpPr>
        <p:spPr>
          <a:xfrm>
            <a:off x="1081639" y="1517444"/>
            <a:ext cx="10552019" cy="915120"/>
          </a:xfrm>
          <a:custGeom>
            <a:avLst/>
            <a:gdLst>
              <a:gd name="csX0" fmla="*/ 0 w 10552019"/>
              <a:gd name="csY0" fmla="*/ 152523 h 915120"/>
              <a:gd name="csX1" fmla="*/ 152523 w 10552019"/>
              <a:gd name="csY1" fmla="*/ 0 h 915120"/>
              <a:gd name="csX2" fmla="*/ 10399496 w 10552019"/>
              <a:gd name="csY2" fmla="*/ 0 h 915120"/>
              <a:gd name="csX3" fmla="*/ 10552019 w 10552019"/>
              <a:gd name="csY3" fmla="*/ 152523 h 915120"/>
              <a:gd name="csX4" fmla="*/ 10552019 w 10552019"/>
              <a:gd name="csY4" fmla="*/ 762597 h 915120"/>
              <a:gd name="csX5" fmla="*/ 10399496 w 10552019"/>
              <a:gd name="csY5" fmla="*/ 915120 h 915120"/>
              <a:gd name="csX6" fmla="*/ 152523 w 10552019"/>
              <a:gd name="csY6" fmla="*/ 915120 h 915120"/>
              <a:gd name="csX7" fmla="*/ 0 w 10552019"/>
              <a:gd name="csY7" fmla="*/ 762597 h 915120"/>
              <a:gd name="csX8" fmla="*/ 0 w 10552019"/>
              <a:gd name="csY8" fmla="*/ 152523 h 9151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552019" h="915120">
                <a:moveTo>
                  <a:pt x="0" y="152523"/>
                </a:moveTo>
                <a:cubicBezTo>
                  <a:pt x="0" y="68287"/>
                  <a:pt x="68287" y="0"/>
                  <a:pt x="152523" y="0"/>
                </a:cubicBezTo>
                <a:lnTo>
                  <a:pt x="10399496" y="0"/>
                </a:lnTo>
                <a:cubicBezTo>
                  <a:pt x="10483732" y="0"/>
                  <a:pt x="10552019" y="68287"/>
                  <a:pt x="10552019" y="152523"/>
                </a:cubicBezTo>
                <a:lnTo>
                  <a:pt x="10552019" y="762597"/>
                </a:lnTo>
                <a:cubicBezTo>
                  <a:pt x="10552019" y="846833"/>
                  <a:pt x="10483732" y="915120"/>
                  <a:pt x="10399496" y="915120"/>
                </a:cubicBezTo>
                <a:lnTo>
                  <a:pt x="152523" y="915120"/>
                </a:lnTo>
                <a:cubicBezTo>
                  <a:pt x="68287" y="915120"/>
                  <a:pt x="0" y="846833"/>
                  <a:pt x="0" y="762597"/>
                </a:cubicBezTo>
                <a:lnTo>
                  <a:pt x="0" y="152523"/>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337892" tIns="44672" rIns="337892" bIns="44672" numCol="1" spcCol="1270" anchor="ctr" anchorCtr="0">
            <a:noAutofit/>
          </a:bodyPr>
          <a:lstStyle/>
          <a:p>
            <a:pPr marL="0" lvl="0" indent="0" algn="l" defTabSz="1377950">
              <a:lnSpc>
                <a:spcPct val="90000"/>
              </a:lnSpc>
              <a:spcBef>
                <a:spcPct val="0"/>
              </a:spcBef>
              <a:spcAft>
                <a:spcPct val="35000"/>
              </a:spcAft>
              <a:buNone/>
            </a:pPr>
            <a:r>
              <a:rPr lang="en-US" sz="3100" b="1" i="1" kern="1200" dirty="0"/>
              <a:t>NOTE:  ICE sometimes has a warrant, even if they will not show it to a bystander. </a:t>
            </a:r>
          </a:p>
        </p:txBody>
      </p:sp>
      <p:sp>
        <p:nvSpPr>
          <p:cNvPr id="5" name="Freeform: Shape 4">
            <a:extLst>
              <a:ext uri="{FF2B5EF4-FFF2-40B4-BE49-F238E27FC236}">
                <a16:creationId xmlns:a16="http://schemas.microsoft.com/office/drawing/2014/main" id="{AAA2E8C8-CC91-DC7D-F478-BE96ECC58362}"/>
              </a:ext>
            </a:extLst>
          </p:cNvPr>
          <p:cNvSpPr/>
          <p:nvPr/>
        </p:nvSpPr>
        <p:spPr>
          <a:xfrm>
            <a:off x="792163" y="2432562"/>
            <a:ext cx="11082336" cy="3790301"/>
          </a:xfrm>
          <a:custGeom>
            <a:avLst/>
            <a:gdLst>
              <a:gd name="csX0" fmla="*/ 0 w 11082336"/>
              <a:gd name="csY0" fmla="*/ 0 h 4394250"/>
              <a:gd name="csX1" fmla="*/ 11082336 w 11082336"/>
              <a:gd name="csY1" fmla="*/ 0 h 4394250"/>
              <a:gd name="csX2" fmla="*/ 11082336 w 11082336"/>
              <a:gd name="csY2" fmla="*/ 4394250 h 4394250"/>
              <a:gd name="csX3" fmla="*/ 0 w 11082336"/>
              <a:gd name="csY3" fmla="*/ 4394250 h 4394250"/>
              <a:gd name="csX4" fmla="*/ 0 w 11082336"/>
              <a:gd name="csY4" fmla="*/ 0 h 4394250"/>
            </a:gdLst>
            <a:ahLst/>
            <a:cxnLst>
              <a:cxn ang="0">
                <a:pos x="csX0" y="csY0"/>
              </a:cxn>
              <a:cxn ang="0">
                <a:pos x="csX1" y="csY1"/>
              </a:cxn>
              <a:cxn ang="0">
                <a:pos x="csX2" y="csY2"/>
              </a:cxn>
              <a:cxn ang="0">
                <a:pos x="csX3" y="csY3"/>
              </a:cxn>
              <a:cxn ang="0">
                <a:pos x="csX4" y="csY4"/>
              </a:cxn>
            </a:cxnLst>
            <a:rect l="l" t="t" r="r" b="b"/>
            <a:pathLst>
              <a:path w="11082336" h="4394250">
                <a:moveTo>
                  <a:pt x="0" y="0"/>
                </a:moveTo>
                <a:lnTo>
                  <a:pt x="11082336" y="0"/>
                </a:lnTo>
                <a:lnTo>
                  <a:pt x="11082336" y="4394250"/>
                </a:lnTo>
                <a:lnTo>
                  <a:pt x="0" y="4394250"/>
                </a:lnTo>
                <a:lnTo>
                  <a:pt x="0" y="0"/>
                </a:ln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60112" tIns="182880" rIns="860112" bIns="220472" numCol="1" spcCol="1270" anchor="t" anchorCtr="0">
            <a:noAutofit/>
          </a:bodyPr>
          <a:lstStyle/>
          <a:p>
            <a:pPr marL="285750" lvl="1" indent="-285750" algn="l" defTabSz="1377950">
              <a:lnSpc>
                <a:spcPct val="90000"/>
              </a:lnSpc>
              <a:spcBef>
                <a:spcPct val="0"/>
              </a:spcBef>
              <a:spcAft>
                <a:spcPct val="15000"/>
              </a:spcAft>
              <a:buChar char="•"/>
            </a:pPr>
            <a:r>
              <a:rPr lang="en-US" sz="3100" b="1" i="1" kern="1200" baseline="0" dirty="0"/>
              <a:t>The Right to Arrest Without a Warrant </a:t>
            </a:r>
            <a:r>
              <a:rPr lang="en-US" sz="3100" b="1" i="0" kern="1200" baseline="0" dirty="0"/>
              <a:t>(NOT IN A HOME):</a:t>
            </a:r>
            <a:endParaRPr lang="en-US" sz="3100" kern="1200" dirty="0"/>
          </a:p>
          <a:p>
            <a:pPr marL="571500" lvl="2" indent="-285750" algn="l" defTabSz="1377950">
              <a:lnSpc>
                <a:spcPct val="90000"/>
              </a:lnSpc>
              <a:spcBef>
                <a:spcPct val="0"/>
              </a:spcBef>
              <a:spcAft>
                <a:spcPct val="15000"/>
              </a:spcAft>
              <a:buChar char="•"/>
            </a:pPr>
            <a:r>
              <a:rPr lang="en-US" sz="3100" kern="1200" dirty="0"/>
              <a:t>To arrest a person on the streets or in a car, without a warrant, ICE must have “reason to believe” the individual is</a:t>
            </a:r>
          </a:p>
          <a:p>
            <a:pPr marL="857250" lvl="3" indent="-285750" algn="l" defTabSz="1377950">
              <a:lnSpc>
                <a:spcPct val="90000"/>
              </a:lnSpc>
              <a:spcBef>
                <a:spcPct val="0"/>
              </a:spcBef>
              <a:spcAft>
                <a:spcPct val="15000"/>
              </a:spcAft>
              <a:buChar char="•"/>
            </a:pPr>
            <a:r>
              <a:rPr lang="en-US" sz="3100" kern="1200" dirty="0"/>
              <a:t>(i) in the US in violation of immigration laws and</a:t>
            </a:r>
          </a:p>
          <a:p>
            <a:pPr marL="857250" lvl="3" indent="-285750" algn="l" defTabSz="1377950">
              <a:lnSpc>
                <a:spcPct val="90000"/>
              </a:lnSpc>
              <a:spcBef>
                <a:spcPct val="0"/>
              </a:spcBef>
              <a:spcAft>
                <a:spcPct val="15000"/>
              </a:spcAft>
              <a:buChar char="•"/>
            </a:pPr>
            <a:r>
              <a:rPr lang="en-US" sz="3100" kern="1200" dirty="0"/>
              <a:t>(ii)  “likely to escape before an arrest warrant can be obtained.” </a:t>
            </a:r>
          </a:p>
        </p:txBody>
      </p:sp>
    </p:spTree>
    <p:custDataLst>
      <p:tags r:id="rId1"/>
    </p:custDataLst>
    <p:extLst>
      <p:ext uri="{BB962C8B-B14F-4D97-AF65-F5344CB8AC3E}">
        <p14:creationId xmlns:p14="http://schemas.microsoft.com/office/powerpoint/2010/main" val="2692835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12D9A5-45F7-0039-4398-30C795698E09}"/>
              </a:ext>
            </a:extLst>
          </p:cNvPr>
          <p:cNvSpPr>
            <a:spLocks noGrp="1"/>
          </p:cNvSpPr>
          <p:nvPr>
            <p:ph type="title"/>
          </p:nvPr>
        </p:nvSpPr>
        <p:spPr/>
        <p:txBody>
          <a:bodyPr vert="horz" wrap="square" lIns="0" tIns="0" rIns="0" bIns="0" rtlCol="0" anchor="b" anchorCtr="0">
            <a:normAutofit/>
          </a:bodyPr>
          <a:lstStyle/>
          <a:p>
            <a:pPr algn="ctr"/>
            <a:r>
              <a:rPr lang="en-US" sz="3200" b="1" kern="1200" spc="0" baseline="0" dirty="0">
                <a:ln w="6350" cap="flat">
                  <a:noFill/>
                  <a:miter lim="800000"/>
                </a:ln>
                <a:latin typeface="+mj-lt"/>
                <a:ea typeface="+mj-ea"/>
                <a:cs typeface="+mj-cs"/>
              </a:rPr>
              <a:t>Does ICE have to show an administrative warrant?</a:t>
            </a:r>
          </a:p>
        </p:txBody>
      </p:sp>
      <p:sp>
        <p:nvSpPr>
          <p:cNvPr id="3" name="Freeform: Shape 2">
            <a:extLst>
              <a:ext uri="{FF2B5EF4-FFF2-40B4-BE49-F238E27FC236}">
                <a16:creationId xmlns:a16="http://schemas.microsoft.com/office/drawing/2014/main" id="{E596A54F-7288-4941-AABA-42934AD2539E}"/>
              </a:ext>
            </a:extLst>
          </p:cNvPr>
          <p:cNvSpPr/>
          <p:nvPr/>
        </p:nvSpPr>
        <p:spPr>
          <a:xfrm>
            <a:off x="554038" y="1482445"/>
            <a:ext cx="11082336" cy="1003860"/>
          </a:xfrm>
          <a:custGeom>
            <a:avLst/>
            <a:gdLst>
              <a:gd name="csX0" fmla="*/ 0 w 11082336"/>
              <a:gd name="csY0" fmla="*/ 167313 h 1003860"/>
              <a:gd name="csX1" fmla="*/ 167313 w 11082336"/>
              <a:gd name="csY1" fmla="*/ 0 h 1003860"/>
              <a:gd name="csX2" fmla="*/ 10915023 w 11082336"/>
              <a:gd name="csY2" fmla="*/ 0 h 1003860"/>
              <a:gd name="csX3" fmla="*/ 11082336 w 11082336"/>
              <a:gd name="csY3" fmla="*/ 167313 h 1003860"/>
              <a:gd name="csX4" fmla="*/ 11082336 w 11082336"/>
              <a:gd name="csY4" fmla="*/ 836547 h 1003860"/>
              <a:gd name="csX5" fmla="*/ 10915023 w 11082336"/>
              <a:gd name="csY5" fmla="*/ 1003860 h 1003860"/>
              <a:gd name="csX6" fmla="*/ 167313 w 11082336"/>
              <a:gd name="csY6" fmla="*/ 1003860 h 1003860"/>
              <a:gd name="csX7" fmla="*/ 0 w 11082336"/>
              <a:gd name="csY7" fmla="*/ 836547 h 1003860"/>
              <a:gd name="csX8" fmla="*/ 0 w 11082336"/>
              <a:gd name="csY8" fmla="*/ 167313 h 100386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082336" h="1003860">
                <a:moveTo>
                  <a:pt x="0" y="167313"/>
                </a:moveTo>
                <a:cubicBezTo>
                  <a:pt x="0" y="74909"/>
                  <a:pt x="74909" y="0"/>
                  <a:pt x="167313" y="0"/>
                </a:cubicBezTo>
                <a:lnTo>
                  <a:pt x="10915023" y="0"/>
                </a:lnTo>
                <a:cubicBezTo>
                  <a:pt x="11007427" y="0"/>
                  <a:pt x="11082336" y="74909"/>
                  <a:pt x="11082336" y="167313"/>
                </a:cubicBezTo>
                <a:lnTo>
                  <a:pt x="11082336" y="836547"/>
                </a:lnTo>
                <a:cubicBezTo>
                  <a:pt x="11082336" y="928951"/>
                  <a:pt x="11007427" y="1003860"/>
                  <a:pt x="10915023" y="1003860"/>
                </a:cubicBezTo>
                <a:lnTo>
                  <a:pt x="167313" y="1003860"/>
                </a:lnTo>
                <a:cubicBezTo>
                  <a:pt x="74909" y="1003860"/>
                  <a:pt x="0" y="928951"/>
                  <a:pt x="0" y="836547"/>
                </a:cubicBezTo>
                <a:lnTo>
                  <a:pt x="0" y="167313"/>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48064" tIns="148064" rIns="148064" bIns="148064" numCol="1" spcCol="1270" anchor="ctr" anchorCtr="0">
            <a:noAutofit/>
          </a:bodyPr>
          <a:lstStyle/>
          <a:p>
            <a:pPr marL="0" lvl="0" indent="0" algn="l" defTabSz="1155700">
              <a:lnSpc>
                <a:spcPct val="90000"/>
              </a:lnSpc>
              <a:spcBef>
                <a:spcPct val="0"/>
              </a:spcBef>
              <a:spcAft>
                <a:spcPct val="35000"/>
              </a:spcAft>
              <a:buNone/>
            </a:pPr>
            <a:r>
              <a:rPr lang="en-US" sz="2600" kern="1200" dirty="0"/>
              <a:t>Regulations refer to ICE “serving” the administrative warrant on the immigrant, but do not directly order the service.  8 C.F.R. sec. 236.1(b).  </a:t>
            </a:r>
          </a:p>
        </p:txBody>
      </p:sp>
      <p:sp>
        <p:nvSpPr>
          <p:cNvPr id="5" name="Freeform: Shape 4">
            <a:extLst>
              <a:ext uri="{FF2B5EF4-FFF2-40B4-BE49-F238E27FC236}">
                <a16:creationId xmlns:a16="http://schemas.microsoft.com/office/drawing/2014/main" id="{BA37EEC2-9A96-BF89-B5D9-E1851755F955}"/>
              </a:ext>
            </a:extLst>
          </p:cNvPr>
          <p:cNvSpPr/>
          <p:nvPr/>
        </p:nvSpPr>
        <p:spPr>
          <a:xfrm>
            <a:off x="554038" y="2561186"/>
            <a:ext cx="11082336" cy="1003860"/>
          </a:xfrm>
          <a:custGeom>
            <a:avLst/>
            <a:gdLst>
              <a:gd name="csX0" fmla="*/ 0 w 11082336"/>
              <a:gd name="csY0" fmla="*/ 167313 h 1003860"/>
              <a:gd name="csX1" fmla="*/ 167313 w 11082336"/>
              <a:gd name="csY1" fmla="*/ 0 h 1003860"/>
              <a:gd name="csX2" fmla="*/ 10915023 w 11082336"/>
              <a:gd name="csY2" fmla="*/ 0 h 1003860"/>
              <a:gd name="csX3" fmla="*/ 11082336 w 11082336"/>
              <a:gd name="csY3" fmla="*/ 167313 h 1003860"/>
              <a:gd name="csX4" fmla="*/ 11082336 w 11082336"/>
              <a:gd name="csY4" fmla="*/ 836547 h 1003860"/>
              <a:gd name="csX5" fmla="*/ 10915023 w 11082336"/>
              <a:gd name="csY5" fmla="*/ 1003860 h 1003860"/>
              <a:gd name="csX6" fmla="*/ 167313 w 11082336"/>
              <a:gd name="csY6" fmla="*/ 1003860 h 1003860"/>
              <a:gd name="csX7" fmla="*/ 0 w 11082336"/>
              <a:gd name="csY7" fmla="*/ 836547 h 1003860"/>
              <a:gd name="csX8" fmla="*/ 0 w 11082336"/>
              <a:gd name="csY8" fmla="*/ 167313 h 100386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082336" h="1003860">
                <a:moveTo>
                  <a:pt x="0" y="167313"/>
                </a:moveTo>
                <a:cubicBezTo>
                  <a:pt x="0" y="74909"/>
                  <a:pt x="74909" y="0"/>
                  <a:pt x="167313" y="0"/>
                </a:cubicBezTo>
                <a:lnTo>
                  <a:pt x="10915023" y="0"/>
                </a:lnTo>
                <a:cubicBezTo>
                  <a:pt x="11007427" y="0"/>
                  <a:pt x="11082336" y="74909"/>
                  <a:pt x="11082336" y="167313"/>
                </a:cubicBezTo>
                <a:lnTo>
                  <a:pt x="11082336" y="836547"/>
                </a:lnTo>
                <a:cubicBezTo>
                  <a:pt x="11082336" y="928951"/>
                  <a:pt x="11007427" y="1003860"/>
                  <a:pt x="10915023" y="1003860"/>
                </a:cubicBezTo>
                <a:lnTo>
                  <a:pt x="167313" y="1003860"/>
                </a:lnTo>
                <a:cubicBezTo>
                  <a:pt x="74909" y="1003860"/>
                  <a:pt x="0" y="928951"/>
                  <a:pt x="0" y="836547"/>
                </a:cubicBezTo>
                <a:lnTo>
                  <a:pt x="0" y="167313"/>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48064" tIns="148064" rIns="148064" bIns="148064" numCol="1" spcCol="1270" anchor="ctr" anchorCtr="0">
            <a:noAutofit/>
          </a:bodyPr>
          <a:lstStyle/>
          <a:p>
            <a:pPr marL="0" lvl="0" indent="0" algn="l" defTabSz="1155700">
              <a:lnSpc>
                <a:spcPct val="90000"/>
              </a:lnSpc>
              <a:spcBef>
                <a:spcPct val="0"/>
              </a:spcBef>
              <a:spcAft>
                <a:spcPct val="35000"/>
              </a:spcAft>
              <a:buNone/>
            </a:pPr>
            <a:r>
              <a:rPr lang="en-US" sz="2600" kern="1200" dirty="0"/>
              <a:t>Who can issue an administrative warrant?  The list is long, but includes: </a:t>
            </a:r>
          </a:p>
        </p:txBody>
      </p:sp>
      <p:sp>
        <p:nvSpPr>
          <p:cNvPr id="6" name="Freeform: Shape 5">
            <a:extLst>
              <a:ext uri="{FF2B5EF4-FFF2-40B4-BE49-F238E27FC236}">
                <a16:creationId xmlns:a16="http://schemas.microsoft.com/office/drawing/2014/main" id="{48D623C4-48D2-D6D9-DBCA-D99342690ED8}"/>
              </a:ext>
            </a:extLst>
          </p:cNvPr>
          <p:cNvSpPr/>
          <p:nvPr/>
        </p:nvSpPr>
        <p:spPr>
          <a:xfrm>
            <a:off x="554038" y="3565046"/>
            <a:ext cx="11082336" cy="2098980"/>
          </a:xfrm>
          <a:custGeom>
            <a:avLst/>
            <a:gdLst>
              <a:gd name="csX0" fmla="*/ 0 w 11082336"/>
              <a:gd name="csY0" fmla="*/ 0 h 2098980"/>
              <a:gd name="csX1" fmla="*/ 11082336 w 11082336"/>
              <a:gd name="csY1" fmla="*/ 0 h 2098980"/>
              <a:gd name="csX2" fmla="*/ 11082336 w 11082336"/>
              <a:gd name="csY2" fmla="*/ 2098980 h 2098980"/>
              <a:gd name="csX3" fmla="*/ 0 w 11082336"/>
              <a:gd name="csY3" fmla="*/ 2098980 h 2098980"/>
              <a:gd name="csX4" fmla="*/ 0 w 11082336"/>
              <a:gd name="csY4" fmla="*/ 0 h 2098980"/>
            </a:gdLst>
            <a:ahLst/>
            <a:cxnLst>
              <a:cxn ang="0">
                <a:pos x="csX0" y="csY0"/>
              </a:cxn>
              <a:cxn ang="0">
                <a:pos x="csX1" y="csY1"/>
              </a:cxn>
              <a:cxn ang="0">
                <a:pos x="csX2" y="csY2"/>
              </a:cxn>
              <a:cxn ang="0">
                <a:pos x="csX3" y="csY3"/>
              </a:cxn>
              <a:cxn ang="0">
                <a:pos x="csX4" y="csY4"/>
              </a:cxn>
            </a:cxnLst>
            <a:rect l="l" t="t" r="r" b="b"/>
            <a:pathLst>
              <a:path w="11082336" h="2098980">
                <a:moveTo>
                  <a:pt x="0" y="0"/>
                </a:moveTo>
                <a:lnTo>
                  <a:pt x="11082336" y="0"/>
                </a:lnTo>
                <a:lnTo>
                  <a:pt x="11082336" y="2098980"/>
                </a:lnTo>
                <a:lnTo>
                  <a:pt x="0" y="209898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1864"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Supervisory deportation officers;</a:t>
            </a:r>
          </a:p>
          <a:p>
            <a:pPr marL="228600" lvl="1" indent="-228600" algn="l" defTabSz="889000">
              <a:lnSpc>
                <a:spcPct val="90000"/>
              </a:lnSpc>
              <a:spcBef>
                <a:spcPct val="0"/>
              </a:spcBef>
              <a:spcAft>
                <a:spcPct val="20000"/>
              </a:spcAft>
              <a:buChar char="•"/>
            </a:pPr>
            <a:r>
              <a:rPr lang="en-US" sz="2000" kern="1200" dirty="0"/>
              <a:t>Supervisory detention and deportation officers;</a:t>
            </a:r>
          </a:p>
          <a:p>
            <a:pPr marL="228600" lvl="1" indent="-228600" algn="l" defTabSz="889000">
              <a:lnSpc>
                <a:spcPct val="90000"/>
              </a:lnSpc>
              <a:spcBef>
                <a:spcPct val="0"/>
              </a:spcBef>
              <a:spcAft>
                <a:spcPct val="20000"/>
              </a:spcAft>
              <a:buChar char="•"/>
            </a:pPr>
            <a:r>
              <a:rPr lang="en-US" sz="2000" kern="1200" dirty="0"/>
              <a:t>Immigration Enforcement Agents; or</a:t>
            </a:r>
          </a:p>
          <a:p>
            <a:pPr marL="228600" lvl="1" indent="-228600" algn="l" defTabSz="889000">
              <a:lnSpc>
                <a:spcPct val="90000"/>
              </a:lnSpc>
              <a:spcBef>
                <a:spcPct val="0"/>
              </a:spcBef>
              <a:spcAft>
                <a:spcPct val="20000"/>
              </a:spcAft>
              <a:buChar char="•"/>
            </a:pPr>
            <a:r>
              <a:rPr lang="en-US" sz="2000" kern="1200" dirty="0"/>
              <a:t>Other duly authorized officers or employees of the Department of Homeland Security or the United States who are delegated the authority as provided in 8 CFR 2.1 to issue warrants of arrest, and who have successfully completed any required immigration law enforcement training.</a:t>
            </a:r>
          </a:p>
        </p:txBody>
      </p:sp>
    </p:spTree>
    <p:custDataLst>
      <p:tags r:id="rId1"/>
    </p:custDataLst>
    <p:extLst>
      <p:ext uri="{BB962C8B-B14F-4D97-AF65-F5344CB8AC3E}">
        <p14:creationId xmlns:p14="http://schemas.microsoft.com/office/powerpoint/2010/main" val="34312730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0ECEB-8577-6E54-3F59-AD176BF5591F}"/>
              </a:ext>
            </a:extLst>
          </p:cNvPr>
          <p:cNvSpPr>
            <a:spLocks noGrp="1"/>
          </p:cNvSpPr>
          <p:nvPr>
            <p:ph type="title"/>
          </p:nvPr>
        </p:nvSpPr>
        <p:spPr>
          <a:xfrm>
            <a:off x="246185" y="172212"/>
            <a:ext cx="10910969" cy="731520"/>
          </a:xfrm>
        </p:spPr>
        <p:txBody>
          <a:bodyPr/>
          <a:lstStyle/>
          <a:p>
            <a:pPr algn="ctr"/>
            <a:r>
              <a:rPr lang="en-US" sz="2800" dirty="0"/>
              <a:t>Massachusetts State Executive Orders on Civil ICE Enforcement</a:t>
            </a:r>
          </a:p>
        </p:txBody>
      </p:sp>
      <p:sp>
        <p:nvSpPr>
          <p:cNvPr id="4" name="Text Placeholder 3">
            <a:extLst>
              <a:ext uri="{FF2B5EF4-FFF2-40B4-BE49-F238E27FC236}">
                <a16:creationId xmlns:a16="http://schemas.microsoft.com/office/drawing/2014/main" id="{7F996D0A-4A85-87B0-A1CC-A58882110C68}"/>
              </a:ext>
            </a:extLst>
          </p:cNvPr>
          <p:cNvSpPr>
            <a:spLocks noGrp="1"/>
          </p:cNvSpPr>
          <p:nvPr>
            <p:ph type="body" sz="quarter" idx="12"/>
          </p:nvPr>
        </p:nvSpPr>
        <p:spPr>
          <a:xfrm>
            <a:off x="554037" y="1101337"/>
            <a:ext cx="11082528" cy="276999"/>
          </a:xfrm>
        </p:spPr>
        <p:txBody>
          <a:bodyPr/>
          <a:lstStyle/>
          <a:p>
            <a:r>
              <a:rPr lang="en-US" sz="1800" dirty="0"/>
              <a:t>The Governor signed Executive Order 650 on Thursday, January 29</a:t>
            </a:r>
            <a:r>
              <a:rPr lang="en-US" sz="1800" baseline="30000" dirty="0"/>
              <a:t>th</a:t>
            </a:r>
            <a:r>
              <a:rPr lang="en-US" sz="1800" dirty="0"/>
              <a:t>, guidance will follow.</a:t>
            </a:r>
          </a:p>
        </p:txBody>
      </p:sp>
      <p:sp>
        <p:nvSpPr>
          <p:cNvPr id="6" name="Rectangle 5">
            <a:extLst>
              <a:ext uri="{FF2B5EF4-FFF2-40B4-BE49-F238E27FC236}">
                <a16:creationId xmlns:a16="http://schemas.microsoft.com/office/drawing/2014/main" id="{65C76336-BA82-2527-AF3B-CE7A6462265E}"/>
              </a:ext>
              <a:ext uri="{C183D7F6-B498-43B3-948B-1728B52AA6E4}">
                <adec:decorative xmlns:adec="http://schemas.microsoft.com/office/drawing/2017/decorative" val="1"/>
              </a:ext>
            </a:extLst>
          </p:cNvPr>
          <p:cNvSpPr/>
          <p:nvPr/>
        </p:nvSpPr>
        <p:spPr>
          <a:xfrm>
            <a:off x="554038" y="2780009"/>
            <a:ext cx="11082336" cy="5796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 name="Freeform: Shape 6">
            <a:extLst>
              <a:ext uri="{FF2B5EF4-FFF2-40B4-BE49-F238E27FC236}">
                <a16:creationId xmlns:a16="http://schemas.microsoft.com/office/drawing/2014/main" id="{A7E6C570-45B2-BCA0-E500-B2323DC5B98A}"/>
              </a:ext>
            </a:extLst>
          </p:cNvPr>
          <p:cNvSpPr/>
          <p:nvPr/>
        </p:nvSpPr>
        <p:spPr>
          <a:xfrm>
            <a:off x="1108154" y="2440529"/>
            <a:ext cx="7757635" cy="678960"/>
          </a:xfrm>
          <a:custGeom>
            <a:avLst/>
            <a:gdLst>
              <a:gd name="csX0" fmla="*/ 0 w 7757635"/>
              <a:gd name="csY0" fmla="*/ 113162 h 678960"/>
              <a:gd name="csX1" fmla="*/ 113162 w 7757635"/>
              <a:gd name="csY1" fmla="*/ 0 h 678960"/>
              <a:gd name="csX2" fmla="*/ 7644473 w 7757635"/>
              <a:gd name="csY2" fmla="*/ 0 h 678960"/>
              <a:gd name="csX3" fmla="*/ 7757635 w 7757635"/>
              <a:gd name="csY3" fmla="*/ 113162 h 678960"/>
              <a:gd name="csX4" fmla="*/ 7757635 w 7757635"/>
              <a:gd name="csY4" fmla="*/ 565798 h 678960"/>
              <a:gd name="csX5" fmla="*/ 7644473 w 7757635"/>
              <a:gd name="csY5" fmla="*/ 678960 h 678960"/>
              <a:gd name="csX6" fmla="*/ 113162 w 7757635"/>
              <a:gd name="csY6" fmla="*/ 678960 h 678960"/>
              <a:gd name="csX7" fmla="*/ 0 w 7757635"/>
              <a:gd name="csY7" fmla="*/ 565798 h 678960"/>
              <a:gd name="csX8" fmla="*/ 0 w 7757635"/>
              <a:gd name="csY8" fmla="*/ 113162 h 67896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757635" h="678960">
                <a:moveTo>
                  <a:pt x="0" y="113162"/>
                </a:moveTo>
                <a:cubicBezTo>
                  <a:pt x="0" y="50664"/>
                  <a:pt x="50664" y="0"/>
                  <a:pt x="113162" y="0"/>
                </a:cubicBezTo>
                <a:lnTo>
                  <a:pt x="7644473" y="0"/>
                </a:lnTo>
                <a:cubicBezTo>
                  <a:pt x="7706971" y="0"/>
                  <a:pt x="7757635" y="50664"/>
                  <a:pt x="7757635" y="113162"/>
                </a:cubicBezTo>
                <a:lnTo>
                  <a:pt x="7757635" y="565798"/>
                </a:lnTo>
                <a:cubicBezTo>
                  <a:pt x="7757635" y="628296"/>
                  <a:pt x="7706971" y="678960"/>
                  <a:pt x="7644473" y="678960"/>
                </a:cubicBezTo>
                <a:lnTo>
                  <a:pt x="113162" y="678960"/>
                </a:lnTo>
                <a:cubicBezTo>
                  <a:pt x="50664" y="678960"/>
                  <a:pt x="0" y="628296"/>
                  <a:pt x="0" y="565798"/>
                </a:cubicBezTo>
                <a:lnTo>
                  <a:pt x="0" y="11316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6364" tIns="33144" rIns="326364" bIns="33144" numCol="1" spcCol="1270" anchor="ctr" anchorCtr="0">
            <a:noAutofit/>
          </a:bodyPr>
          <a:lstStyle/>
          <a:p>
            <a:pPr marL="0" lvl="0" indent="0" algn="l" defTabSz="1022350">
              <a:lnSpc>
                <a:spcPct val="90000"/>
              </a:lnSpc>
              <a:spcBef>
                <a:spcPct val="0"/>
              </a:spcBef>
              <a:spcAft>
                <a:spcPct val="35000"/>
              </a:spcAft>
              <a:buNone/>
            </a:pPr>
            <a:r>
              <a:rPr lang="en-US" sz="2300" kern="1200" dirty="0"/>
              <a:t>Prohibits warrantless immigration arrests in nonpublic areas of state Executive Agency facilities.</a:t>
            </a:r>
          </a:p>
        </p:txBody>
      </p:sp>
      <p:sp>
        <p:nvSpPr>
          <p:cNvPr id="8" name="Rectangle 7">
            <a:extLst>
              <a:ext uri="{FF2B5EF4-FFF2-40B4-BE49-F238E27FC236}">
                <a16:creationId xmlns:a16="http://schemas.microsoft.com/office/drawing/2014/main" id="{41E07381-387D-B17D-E2A5-7389B261D7F8}"/>
              </a:ext>
              <a:ext uri="{C183D7F6-B498-43B3-948B-1728B52AA6E4}">
                <adec:decorative xmlns:adec="http://schemas.microsoft.com/office/drawing/2017/decorative" val="1"/>
              </a:ext>
            </a:extLst>
          </p:cNvPr>
          <p:cNvSpPr/>
          <p:nvPr/>
        </p:nvSpPr>
        <p:spPr>
          <a:xfrm>
            <a:off x="554038" y="3823289"/>
            <a:ext cx="11082336" cy="5796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9" name="Freeform: Shape 8">
            <a:extLst>
              <a:ext uri="{FF2B5EF4-FFF2-40B4-BE49-F238E27FC236}">
                <a16:creationId xmlns:a16="http://schemas.microsoft.com/office/drawing/2014/main" id="{41D6A788-1F5A-FBC8-04CA-CB3BBA5AE81C}"/>
              </a:ext>
            </a:extLst>
          </p:cNvPr>
          <p:cNvSpPr/>
          <p:nvPr/>
        </p:nvSpPr>
        <p:spPr>
          <a:xfrm>
            <a:off x="1108154" y="3483810"/>
            <a:ext cx="7757635" cy="678960"/>
          </a:xfrm>
          <a:custGeom>
            <a:avLst/>
            <a:gdLst>
              <a:gd name="csX0" fmla="*/ 0 w 7757635"/>
              <a:gd name="csY0" fmla="*/ 113162 h 678960"/>
              <a:gd name="csX1" fmla="*/ 113162 w 7757635"/>
              <a:gd name="csY1" fmla="*/ 0 h 678960"/>
              <a:gd name="csX2" fmla="*/ 7644473 w 7757635"/>
              <a:gd name="csY2" fmla="*/ 0 h 678960"/>
              <a:gd name="csX3" fmla="*/ 7757635 w 7757635"/>
              <a:gd name="csY3" fmla="*/ 113162 h 678960"/>
              <a:gd name="csX4" fmla="*/ 7757635 w 7757635"/>
              <a:gd name="csY4" fmla="*/ 565798 h 678960"/>
              <a:gd name="csX5" fmla="*/ 7644473 w 7757635"/>
              <a:gd name="csY5" fmla="*/ 678960 h 678960"/>
              <a:gd name="csX6" fmla="*/ 113162 w 7757635"/>
              <a:gd name="csY6" fmla="*/ 678960 h 678960"/>
              <a:gd name="csX7" fmla="*/ 0 w 7757635"/>
              <a:gd name="csY7" fmla="*/ 565798 h 678960"/>
              <a:gd name="csX8" fmla="*/ 0 w 7757635"/>
              <a:gd name="csY8" fmla="*/ 113162 h 67896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757635" h="678960">
                <a:moveTo>
                  <a:pt x="0" y="113162"/>
                </a:moveTo>
                <a:cubicBezTo>
                  <a:pt x="0" y="50664"/>
                  <a:pt x="50664" y="0"/>
                  <a:pt x="113162" y="0"/>
                </a:cubicBezTo>
                <a:lnTo>
                  <a:pt x="7644473" y="0"/>
                </a:lnTo>
                <a:cubicBezTo>
                  <a:pt x="7706971" y="0"/>
                  <a:pt x="7757635" y="50664"/>
                  <a:pt x="7757635" y="113162"/>
                </a:cubicBezTo>
                <a:lnTo>
                  <a:pt x="7757635" y="565798"/>
                </a:lnTo>
                <a:cubicBezTo>
                  <a:pt x="7757635" y="628296"/>
                  <a:pt x="7706971" y="678960"/>
                  <a:pt x="7644473" y="678960"/>
                </a:cubicBezTo>
                <a:lnTo>
                  <a:pt x="113162" y="678960"/>
                </a:lnTo>
                <a:cubicBezTo>
                  <a:pt x="50664" y="678960"/>
                  <a:pt x="0" y="628296"/>
                  <a:pt x="0" y="565798"/>
                </a:cubicBezTo>
                <a:lnTo>
                  <a:pt x="0" y="11316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6364" tIns="33144" rIns="326364" bIns="33144" numCol="1" spcCol="1270" anchor="ctr" anchorCtr="0">
            <a:noAutofit/>
          </a:bodyPr>
          <a:lstStyle/>
          <a:p>
            <a:pPr marL="0" lvl="0" indent="0" algn="l" defTabSz="1022350">
              <a:lnSpc>
                <a:spcPct val="90000"/>
              </a:lnSpc>
              <a:spcBef>
                <a:spcPct val="0"/>
              </a:spcBef>
              <a:spcAft>
                <a:spcPct val="35000"/>
              </a:spcAft>
              <a:buNone/>
            </a:pPr>
            <a:r>
              <a:rPr lang="en-US" sz="2300" kern="1200" dirty="0"/>
              <a:t>Prohibits use of state resources to stage civil enforcement efforts.</a:t>
            </a:r>
          </a:p>
        </p:txBody>
      </p:sp>
      <p:sp>
        <p:nvSpPr>
          <p:cNvPr id="10" name="Rectangle 9">
            <a:extLst>
              <a:ext uri="{FF2B5EF4-FFF2-40B4-BE49-F238E27FC236}">
                <a16:creationId xmlns:a16="http://schemas.microsoft.com/office/drawing/2014/main" id="{B9B36E9C-ADCC-2186-1588-4B551D8611A8}"/>
              </a:ext>
              <a:ext uri="{C183D7F6-B498-43B3-948B-1728B52AA6E4}">
                <adec:decorative xmlns:adec="http://schemas.microsoft.com/office/drawing/2017/decorative" val="1"/>
              </a:ext>
            </a:extLst>
          </p:cNvPr>
          <p:cNvSpPr/>
          <p:nvPr/>
        </p:nvSpPr>
        <p:spPr>
          <a:xfrm>
            <a:off x="554038" y="4866570"/>
            <a:ext cx="11082336" cy="5796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1" name="Freeform: Shape 10">
            <a:extLst>
              <a:ext uri="{FF2B5EF4-FFF2-40B4-BE49-F238E27FC236}">
                <a16:creationId xmlns:a16="http://schemas.microsoft.com/office/drawing/2014/main" id="{0ACD205B-75E3-9CE7-0BD4-2CCB6A4EFB2A}"/>
              </a:ext>
            </a:extLst>
          </p:cNvPr>
          <p:cNvSpPr/>
          <p:nvPr/>
        </p:nvSpPr>
        <p:spPr>
          <a:xfrm>
            <a:off x="1108154" y="4527090"/>
            <a:ext cx="7757635" cy="678960"/>
          </a:xfrm>
          <a:custGeom>
            <a:avLst/>
            <a:gdLst>
              <a:gd name="csX0" fmla="*/ 0 w 7757635"/>
              <a:gd name="csY0" fmla="*/ 113162 h 678960"/>
              <a:gd name="csX1" fmla="*/ 113162 w 7757635"/>
              <a:gd name="csY1" fmla="*/ 0 h 678960"/>
              <a:gd name="csX2" fmla="*/ 7644473 w 7757635"/>
              <a:gd name="csY2" fmla="*/ 0 h 678960"/>
              <a:gd name="csX3" fmla="*/ 7757635 w 7757635"/>
              <a:gd name="csY3" fmla="*/ 113162 h 678960"/>
              <a:gd name="csX4" fmla="*/ 7757635 w 7757635"/>
              <a:gd name="csY4" fmla="*/ 565798 h 678960"/>
              <a:gd name="csX5" fmla="*/ 7644473 w 7757635"/>
              <a:gd name="csY5" fmla="*/ 678960 h 678960"/>
              <a:gd name="csX6" fmla="*/ 113162 w 7757635"/>
              <a:gd name="csY6" fmla="*/ 678960 h 678960"/>
              <a:gd name="csX7" fmla="*/ 0 w 7757635"/>
              <a:gd name="csY7" fmla="*/ 565798 h 678960"/>
              <a:gd name="csX8" fmla="*/ 0 w 7757635"/>
              <a:gd name="csY8" fmla="*/ 113162 h 67896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757635" h="678960">
                <a:moveTo>
                  <a:pt x="0" y="113162"/>
                </a:moveTo>
                <a:cubicBezTo>
                  <a:pt x="0" y="50664"/>
                  <a:pt x="50664" y="0"/>
                  <a:pt x="113162" y="0"/>
                </a:cubicBezTo>
                <a:lnTo>
                  <a:pt x="7644473" y="0"/>
                </a:lnTo>
                <a:cubicBezTo>
                  <a:pt x="7706971" y="0"/>
                  <a:pt x="7757635" y="50664"/>
                  <a:pt x="7757635" y="113162"/>
                </a:cubicBezTo>
                <a:lnTo>
                  <a:pt x="7757635" y="565798"/>
                </a:lnTo>
                <a:cubicBezTo>
                  <a:pt x="7757635" y="628296"/>
                  <a:pt x="7706971" y="678960"/>
                  <a:pt x="7644473" y="678960"/>
                </a:cubicBezTo>
                <a:lnTo>
                  <a:pt x="113162" y="678960"/>
                </a:lnTo>
                <a:cubicBezTo>
                  <a:pt x="50664" y="678960"/>
                  <a:pt x="0" y="628296"/>
                  <a:pt x="0" y="565798"/>
                </a:cubicBezTo>
                <a:lnTo>
                  <a:pt x="0" y="11316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6364" tIns="33144" rIns="326364" bIns="33144" numCol="1" spcCol="1270" anchor="ctr" anchorCtr="0">
            <a:noAutofit/>
          </a:bodyPr>
          <a:lstStyle/>
          <a:p>
            <a:pPr marL="0" lvl="0" indent="0" algn="l" defTabSz="1022350">
              <a:lnSpc>
                <a:spcPct val="90000"/>
              </a:lnSpc>
              <a:spcBef>
                <a:spcPct val="0"/>
              </a:spcBef>
              <a:spcAft>
                <a:spcPct val="35000"/>
              </a:spcAft>
              <a:buNone/>
            </a:pPr>
            <a:r>
              <a:rPr lang="en-US" sz="2300" kern="1200" dirty="0"/>
              <a:t>Prohibits future “287g” agreements with state agencies without approval and showing of public safety need.</a:t>
            </a:r>
          </a:p>
        </p:txBody>
      </p:sp>
    </p:spTree>
    <p:custDataLst>
      <p:tags r:id="rId1"/>
    </p:custDataLst>
    <p:extLst>
      <p:ext uri="{BB962C8B-B14F-4D97-AF65-F5344CB8AC3E}">
        <p14:creationId xmlns:p14="http://schemas.microsoft.com/office/powerpoint/2010/main" val="4291740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80F61-DFFF-EC2A-B8D5-18235C64AEC7}"/>
              </a:ext>
            </a:extLst>
          </p:cNvPr>
          <p:cNvSpPr>
            <a:spLocks noGrp="1"/>
          </p:cNvSpPr>
          <p:nvPr>
            <p:ph type="title"/>
          </p:nvPr>
        </p:nvSpPr>
        <p:spPr/>
        <p:txBody>
          <a:bodyPr/>
          <a:lstStyle/>
          <a:p>
            <a:pPr algn="ctr"/>
            <a:r>
              <a:rPr lang="en-US" sz="3200" dirty="0"/>
              <a:t>Key Definitions</a:t>
            </a:r>
          </a:p>
        </p:txBody>
      </p:sp>
      <p:sp>
        <p:nvSpPr>
          <p:cNvPr id="4" name="Text Placeholder 3">
            <a:extLst>
              <a:ext uri="{FF2B5EF4-FFF2-40B4-BE49-F238E27FC236}">
                <a16:creationId xmlns:a16="http://schemas.microsoft.com/office/drawing/2014/main" id="{DF61E10A-837B-027B-E6A3-C55109A7A1B7}"/>
              </a:ext>
            </a:extLst>
          </p:cNvPr>
          <p:cNvSpPr>
            <a:spLocks noGrp="1"/>
          </p:cNvSpPr>
          <p:nvPr>
            <p:ph type="body" sz="quarter" idx="12"/>
          </p:nvPr>
        </p:nvSpPr>
        <p:spPr>
          <a:xfrm>
            <a:off x="314681" y="986854"/>
            <a:ext cx="11737408" cy="553998"/>
          </a:xfrm>
        </p:spPr>
        <p:txBody>
          <a:bodyPr/>
          <a:lstStyle/>
          <a:p>
            <a:r>
              <a:rPr lang="en-US" sz="1800" dirty="0"/>
              <a:t>Recent ICE memos indicated an intent to enter into private spaces without a warrant.  EO650 limits that authority in Executive State facilities.</a:t>
            </a:r>
          </a:p>
        </p:txBody>
      </p:sp>
      <p:sp>
        <p:nvSpPr>
          <p:cNvPr id="3" name="Content Placeholder 2">
            <a:extLst>
              <a:ext uri="{FF2B5EF4-FFF2-40B4-BE49-F238E27FC236}">
                <a16:creationId xmlns:a16="http://schemas.microsoft.com/office/drawing/2014/main" id="{BFDD0098-52FF-49C4-0829-CEACF44FFE1C}"/>
              </a:ext>
            </a:extLst>
          </p:cNvPr>
          <p:cNvSpPr>
            <a:spLocks noGrp="1"/>
          </p:cNvSpPr>
          <p:nvPr>
            <p:ph sz="quarter" idx="11"/>
          </p:nvPr>
        </p:nvSpPr>
        <p:spPr>
          <a:xfrm>
            <a:off x="138512" y="1540852"/>
            <a:ext cx="11977288" cy="5709255"/>
          </a:xfrm>
        </p:spPr>
        <p:txBody>
          <a:bodyPr vert="horz" wrap="square" lIns="0" tIns="0" rIns="0" bIns="0" rtlCol="0" anchor="t">
            <a:spAutoFit/>
          </a:bodyPr>
          <a:lstStyle/>
          <a:p>
            <a:pPr lvl="1"/>
            <a:r>
              <a:rPr lang="en-US" sz="1800" b="1" dirty="0"/>
              <a:t>State facility: “</a:t>
            </a:r>
            <a:r>
              <a:rPr lang="en-US" sz="1800" dirty="0"/>
              <a:t>any building, or part thereof, owned, leased, occupied, controlled by, or used for business by an office or agency of the Executive Department, either directly or indirectly, including but not limited to entities providing direct services on behalf of offices or agencies, but not including state-owned property leased to a federal entity.”</a:t>
            </a:r>
            <a:endParaRPr lang="en-US" sz="1800" dirty="0">
              <a:cs typeface="Arial"/>
            </a:endParaRPr>
          </a:p>
          <a:p>
            <a:pPr marL="228600" lvl="2" indent="0">
              <a:buNone/>
            </a:pPr>
            <a:endParaRPr lang="en-US" sz="800" dirty="0"/>
          </a:p>
          <a:p>
            <a:pPr lvl="2">
              <a:buFont typeface="Arial" panose="020B0604020202020204" pitchFamily="34" charset="0"/>
              <a:buChar char="•"/>
            </a:pPr>
            <a:r>
              <a:rPr lang="en-US" sz="1800" b="1" dirty="0"/>
              <a:t>Key factors</a:t>
            </a:r>
            <a:endParaRPr lang="en-US" sz="1800" b="1" dirty="0">
              <a:cs typeface="Arial"/>
            </a:endParaRPr>
          </a:p>
          <a:p>
            <a:pPr marL="598170" lvl="3"/>
            <a:r>
              <a:rPr lang="en-US" sz="1800" dirty="0"/>
              <a:t>Used by an agency of the Executive Department or providing direct services on behalf of Executive offices or agencies.</a:t>
            </a:r>
            <a:endParaRPr lang="en-US" sz="1800" dirty="0">
              <a:cs typeface="Arial"/>
            </a:endParaRPr>
          </a:p>
          <a:p>
            <a:pPr marL="598170" lvl="3"/>
            <a:r>
              <a:rPr lang="en-US" sz="1800" dirty="0"/>
              <a:t>“owned, leased occupied, controlled by or used for business…either directly or indirectly” is quite broad but still limited to Executive Agencies.</a:t>
            </a:r>
          </a:p>
          <a:p>
            <a:pPr marL="598170" lvl="3"/>
            <a:r>
              <a:rPr lang="en-US" sz="1800" dirty="0">
                <a:cs typeface="Arial"/>
              </a:rPr>
              <a:t>Does not include sheriffs, locally controlled facilities.</a:t>
            </a:r>
          </a:p>
          <a:p>
            <a:pPr lvl="1"/>
            <a:endParaRPr lang="en-US" sz="800" dirty="0"/>
          </a:p>
          <a:p>
            <a:pPr lvl="1">
              <a:buFont typeface="Arial" panose="020B0604020202020204" pitchFamily="34" charset="0"/>
              <a:buChar char="•"/>
            </a:pPr>
            <a:r>
              <a:rPr lang="en-US" sz="1800" b="1" dirty="0"/>
              <a:t>Non-public areas of state facilities:</a:t>
            </a:r>
            <a:endParaRPr lang="en-US" sz="1800" b="1" dirty="0">
              <a:cs typeface="Arial"/>
            </a:endParaRPr>
          </a:p>
          <a:p>
            <a:pPr marL="628650" lvl="2" indent="-171450">
              <a:buFont typeface="Arial" panose="020B0604020202020204" pitchFamily="34" charset="0"/>
              <a:buChar char="•"/>
            </a:pPr>
            <a:r>
              <a:rPr lang="en-US" sz="1800" dirty="0"/>
              <a:t>private offices;</a:t>
            </a:r>
            <a:endParaRPr lang="en-US" sz="1800" dirty="0">
              <a:cs typeface="Arial"/>
            </a:endParaRPr>
          </a:p>
          <a:p>
            <a:pPr marL="628650" lvl="2" indent="-171450">
              <a:buFont typeface="Arial" panose="020B0604020202020204" pitchFamily="34" charset="0"/>
              <a:buChar char="•"/>
            </a:pPr>
            <a:r>
              <a:rPr lang="en-US" sz="1800" dirty="0"/>
              <a:t>internal areas of administrative offices;</a:t>
            </a:r>
            <a:endParaRPr lang="en-US" sz="1800" dirty="0">
              <a:cs typeface="Arial"/>
            </a:endParaRPr>
          </a:p>
          <a:p>
            <a:pPr marL="628650" lvl="2" indent="-171450">
              <a:buFont typeface="Arial" panose="020B0604020202020204" pitchFamily="34" charset="0"/>
              <a:buChar char="•"/>
            </a:pPr>
            <a:r>
              <a:rPr lang="en-US" sz="1800" dirty="0"/>
              <a:t>places where employees must swipe a badge to enter;</a:t>
            </a:r>
            <a:endParaRPr lang="en-US" sz="1800" dirty="0">
              <a:cs typeface="Arial"/>
            </a:endParaRPr>
          </a:p>
          <a:p>
            <a:pPr marL="628650" lvl="2" indent="-171450">
              <a:buFont typeface="Arial" panose="020B0604020202020204" pitchFamily="34" charset="0"/>
              <a:buChar char="•"/>
            </a:pPr>
            <a:r>
              <a:rPr lang="en-US" sz="1800" dirty="0"/>
              <a:t>patient rooms and admitted hospital floors, and </a:t>
            </a:r>
            <a:endParaRPr lang="en-US" sz="1800" dirty="0">
              <a:cs typeface="Arial"/>
            </a:endParaRPr>
          </a:p>
          <a:p>
            <a:pPr marL="628650" lvl="2" indent="-171450">
              <a:buFont typeface="Arial" panose="020B0604020202020204" pitchFamily="34" charset="0"/>
              <a:buChar char="•"/>
            </a:pPr>
            <a:r>
              <a:rPr lang="en-US" sz="1800" dirty="0"/>
              <a:t>areas where access is limited to clients, patients or other visitors of the agency or office.  </a:t>
            </a:r>
            <a:endParaRPr lang="en-US" sz="1800" b="1" dirty="0"/>
          </a:p>
          <a:p>
            <a:pPr lvl="1"/>
            <a:endParaRPr lang="en-US" dirty="0"/>
          </a:p>
          <a:p>
            <a:pPr lvl="1"/>
            <a:endParaRPr lang="en-US" dirty="0"/>
          </a:p>
        </p:txBody>
      </p:sp>
    </p:spTree>
    <p:custDataLst>
      <p:tags r:id="rId1"/>
    </p:custDataLst>
    <p:extLst>
      <p:ext uri="{BB962C8B-B14F-4D97-AF65-F5344CB8AC3E}">
        <p14:creationId xmlns:p14="http://schemas.microsoft.com/office/powerpoint/2010/main" val="9436965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708236-A543-8D44-5E36-E3AAB7E6ACA7}"/>
              </a:ext>
            </a:extLst>
          </p:cNvPr>
          <p:cNvSpPr>
            <a:spLocks noGrp="1"/>
          </p:cNvSpPr>
          <p:nvPr>
            <p:ph type="title"/>
          </p:nvPr>
        </p:nvSpPr>
        <p:spPr/>
        <p:txBody>
          <a:bodyPr wrap="square" anchor="ctr">
            <a:normAutofit/>
          </a:bodyPr>
          <a:lstStyle/>
          <a:p>
            <a:pPr algn="ctr"/>
            <a:r>
              <a:rPr lang="en-US" sz="3200" i="1" dirty="0"/>
              <a:t>Rights and Responsibilities of Bystanders</a:t>
            </a:r>
          </a:p>
        </p:txBody>
      </p:sp>
      <p:sp>
        <p:nvSpPr>
          <p:cNvPr id="5" name="Freeform: Shape 4">
            <a:extLst>
              <a:ext uri="{FF2B5EF4-FFF2-40B4-BE49-F238E27FC236}">
                <a16:creationId xmlns:a16="http://schemas.microsoft.com/office/drawing/2014/main" id="{5E422927-2AF5-CDD3-6F60-9DB661E64B33}"/>
              </a:ext>
            </a:extLst>
          </p:cNvPr>
          <p:cNvSpPr/>
          <p:nvPr/>
        </p:nvSpPr>
        <p:spPr>
          <a:xfrm>
            <a:off x="838200" y="1913495"/>
            <a:ext cx="10515600" cy="631800"/>
          </a:xfrm>
          <a:custGeom>
            <a:avLst/>
            <a:gdLst>
              <a:gd name="csX0" fmla="*/ 0 w 10515600"/>
              <a:gd name="csY0" fmla="*/ 105302 h 631800"/>
              <a:gd name="csX1" fmla="*/ 105302 w 10515600"/>
              <a:gd name="csY1" fmla="*/ 0 h 631800"/>
              <a:gd name="csX2" fmla="*/ 10410298 w 10515600"/>
              <a:gd name="csY2" fmla="*/ 0 h 631800"/>
              <a:gd name="csX3" fmla="*/ 10515600 w 10515600"/>
              <a:gd name="csY3" fmla="*/ 105302 h 631800"/>
              <a:gd name="csX4" fmla="*/ 10515600 w 10515600"/>
              <a:gd name="csY4" fmla="*/ 526498 h 631800"/>
              <a:gd name="csX5" fmla="*/ 10410298 w 10515600"/>
              <a:gd name="csY5" fmla="*/ 631800 h 631800"/>
              <a:gd name="csX6" fmla="*/ 105302 w 10515600"/>
              <a:gd name="csY6" fmla="*/ 631800 h 631800"/>
              <a:gd name="csX7" fmla="*/ 0 w 10515600"/>
              <a:gd name="csY7" fmla="*/ 526498 h 631800"/>
              <a:gd name="csX8" fmla="*/ 0 w 10515600"/>
              <a:gd name="csY8" fmla="*/ 105302 h 6318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515600" h="631800">
                <a:moveTo>
                  <a:pt x="0" y="105302"/>
                </a:moveTo>
                <a:cubicBezTo>
                  <a:pt x="0" y="47145"/>
                  <a:pt x="47145" y="0"/>
                  <a:pt x="105302" y="0"/>
                </a:cubicBezTo>
                <a:lnTo>
                  <a:pt x="10410298" y="0"/>
                </a:lnTo>
                <a:cubicBezTo>
                  <a:pt x="10468455" y="0"/>
                  <a:pt x="10515600" y="47145"/>
                  <a:pt x="10515600" y="105302"/>
                </a:cubicBezTo>
                <a:lnTo>
                  <a:pt x="10515600" y="526498"/>
                </a:lnTo>
                <a:cubicBezTo>
                  <a:pt x="10515600" y="584655"/>
                  <a:pt x="10468455" y="631800"/>
                  <a:pt x="10410298" y="631800"/>
                </a:cubicBezTo>
                <a:lnTo>
                  <a:pt x="105302" y="631800"/>
                </a:lnTo>
                <a:cubicBezTo>
                  <a:pt x="47145" y="631800"/>
                  <a:pt x="0" y="584655"/>
                  <a:pt x="0" y="526498"/>
                </a:cubicBezTo>
                <a:lnTo>
                  <a:pt x="0" y="10530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3712" tIns="133712" rIns="133712" bIns="133712" numCol="1" spcCol="1270" anchor="ctr" anchorCtr="0">
            <a:noAutofit/>
          </a:bodyPr>
          <a:lstStyle/>
          <a:p>
            <a:pPr marL="0" lvl="0" indent="0" algn="l" defTabSz="1200150">
              <a:lnSpc>
                <a:spcPct val="90000"/>
              </a:lnSpc>
              <a:spcBef>
                <a:spcPct val="0"/>
              </a:spcBef>
              <a:spcAft>
                <a:spcPct val="35000"/>
              </a:spcAft>
              <a:buNone/>
            </a:pPr>
            <a:r>
              <a:rPr lang="en-US" sz="2700" kern="1200" dirty="0"/>
              <a:t>You may bear witness to a public arrest.</a:t>
            </a:r>
          </a:p>
        </p:txBody>
      </p:sp>
      <p:sp>
        <p:nvSpPr>
          <p:cNvPr id="6" name="Freeform: Shape 5">
            <a:extLst>
              <a:ext uri="{FF2B5EF4-FFF2-40B4-BE49-F238E27FC236}">
                <a16:creationId xmlns:a16="http://schemas.microsoft.com/office/drawing/2014/main" id="{1D6BE12D-5A2A-EEBB-BCC9-0FFBC7B519E2}"/>
              </a:ext>
            </a:extLst>
          </p:cNvPr>
          <p:cNvSpPr/>
          <p:nvPr/>
        </p:nvSpPr>
        <p:spPr>
          <a:xfrm>
            <a:off x="838200" y="2623055"/>
            <a:ext cx="10515600" cy="631800"/>
          </a:xfrm>
          <a:custGeom>
            <a:avLst/>
            <a:gdLst>
              <a:gd name="csX0" fmla="*/ 0 w 10515600"/>
              <a:gd name="csY0" fmla="*/ 105302 h 631800"/>
              <a:gd name="csX1" fmla="*/ 105302 w 10515600"/>
              <a:gd name="csY1" fmla="*/ 0 h 631800"/>
              <a:gd name="csX2" fmla="*/ 10410298 w 10515600"/>
              <a:gd name="csY2" fmla="*/ 0 h 631800"/>
              <a:gd name="csX3" fmla="*/ 10515600 w 10515600"/>
              <a:gd name="csY3" fmla="*/ 105302 h 631800"/>
              <a:gd name="csX4" fmla="*/ 10515600 w 10515600"/>
              <a:gd name="csY4" fmla="*/ 526498 h 631800"/>
              <a:gd name="csX5" fmla="*/ 10410298 w 10515600"/>
              <a:gd name="csY5" fmla="*/ 631800 h 631800"/>
              <a:gd name="csX6" fmla="*/ 105302 w 10515600"/>
              <a:gd name="csY6" fmla="*/ 631800 h 631800"/>
              <a:gd name="csX7" fmla="*/ 0 w 10515600"/>
              <a:gd name="csY7" fmla="*/ 526498 h 631800"/>
              <a:gd name="csX8" fmla="*/ 0 w 10515600"/>
              <a:gd name="csY8" fmla="*/ 105302 h 6318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515600" h="631800">
                <a:moveTo>
                  <a:pt x="0" y="105302"/>
                </a:moveTo>
                <a:cubicBezTo>
                  <a:pt x="0" y="47145"/>
                  <a:pt x="47145" y="0"/>
                  <a:pt x="105302" y="0"/>
                </a:cubicBezTo>
                <a:lnTo>
                  <a:pt x="10410298" y="0"/>
                </a:lnTo>
                <a:cubicBezTo>
                  <a:pt x="10468455" y="0"/>
                  <a:pt x="10515600" y="47145"/>
                  <a:pt x="10515600" y="105302"/>
                </a:cubicBezTo>
                <a:lnTo>
                  <a:pt x="10515600" y="526498"/>
                </a:lnTo>
                <a:cubicBezTo>
                  <a:pt x="10515600" y="584655"/>
                  <a:pt x="10468455" y="631800"/>
                  <a:pt x="10410298" y="631800"/>
                </a:cubicBezTo>
                <a:lnTo>
                  <a:pt x="105302" y="631800"/>
                </a:lnTo>
                <a:cubicBezTo>
                  <a:pt x="47145" y="631800"/>
                  <a:pt x="0" y="584655"/>
                  <a:pt x="0" y="526498"/>
                </a:cubicBezTo>
                <a:lnTo>
                  <a:pt x="0" y="10530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3712" tIns="133712" rIns="133712" bIns="133712" numCol="1" spcCol="1270" anchor="ctr" anchorCtr="0">
            <a:noAutofit/>
          </a:bodyPr>
          <a:lstStyle/>
          <a:p>
            <a:pPr marL="0" lvl="0" indent="0" algn="l" defTabSz="1200150">
              <a:lnSpc>
                <a:spcPct val="90000"/>
              </a:lnSpc>
              <a:spcBef>
                <a:spcPct val="0"/>
              </a:spcBef>
              <a:spcAft>
                <a:spcPct val="35000"/>
              </a:spcAft>
              <a:buNone/>
            </a:pPr>
            <a:r>
              <a:rPr lang="en-US" sz="2700" kern="1200" dirty="0"/>
              <a:t>Physically interfering with ICE could have adverse consequences. </a:t>
            </a:r>
          </a:p>
        </p:txBody>
      </p:sp>
      <p:sp>
        <p:nvSpPr>
          <p:cNvPr id="7" name="Freeform: Shape 6">
            <a:extLst>
              <a:ext uri="{FF2B5EF4-FFF2-40B4-BE49-F238E27FC236}">
                <a16:creationId xmlns:a16="http://schemas.microsoft.com/office/drawing/2014/main" id="{1375C113-F594-6BBE-7915-938AF297DACD}"/>
              </a:ext>
            </a:extLst>
          </p:cNvPr>
          <p:cNvSpPr/>
          <p:nvPr/>
        </p:nvSpPr>
        <p:spPr>
          <a:xfrm>
            <a:off x="838200" y="3332615"/>
            <a:ext cx="10515600" cy="631800"/>
          </a:xfrm>
          <a:custGeom>
            <a:avLst/>
            <a:gdLst>
              <a:gd name="csX0" fmla="*/ 0 w 10515600"/>
              <a:gd name="csY0" fmla="*/ 105302 h 631800"/>
              <a:gd name="csX1" fmla="*/ 105302 w 10515600"/>
              <a:gd name="csY1" fmla="*/ 0 h 631800"/>
              <a:gd name="csX2" fmla="*/ 10410298 w 10515600"/>
              <a:gd name="csY2" fmla="*/ 0 h 631800"/>
              <a:gd name="csX3" fmla="*/ 10515600 w 10515600"/>
              <a:gd name="csY3" fmla="*/ 105302 h 631800"/>
              <a:gd name="csX4" fmla="*/ 10515600 w 10515600"/>
              <a:gd name="csY4" fmla="*/ 526498 h 631800"/>
              <a:gd name="csX5" fmla="*/ 10410298 w 10515600"/>
              <a:gd name="csY5" fmla="*/ 631800 h 631800"/>
              <a:gd name="csX6" fmla="*/ 105302 w 10515600"/>
              <a:gd name="csY6" fmla="*/ 631800 h 631800"/>
              <a:gd name="csX7" fmla="*/ 0 w 10515600"/>
              <a:gd name="csY7" fmla="*/ 526498 h 631800"/>
              <a:gd name="csX8" fmla="*/ 0 w 10515600"/>
              <a:gd name="csY8" fmla="*/ 105302 h 6318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515600" h="631800">
                <a:moveTo>
                  <a:pt x="0" y="105302"/>
                </a:moveTo>
                <a:cubicBezTo>
                  <a:pt x="0" y="47145"/>
                  <a:pt x="47145" y="0"/>
                  <a:pt x="105302" y="0"/>
                </a:cubicBezTo>
                <a:lnTo>
                  <a:pt x="10410298" y="0"/>
                </a:lnTo>
                <a:cubicBezTo>
                  <a:pt x="10468455" y="0"/>
                  <a:pt x="10515600" y="47145"/>
                  <a:pt x="10515600" y="105302"/>
                </a:cubicBezTo>
                <a:lnTo>
                  <a:pt x="10515600" y="526498"/>
                </a:lnTo>
                <a:cubicBezTo>
                  <a:pt x="10515600" y="584655"/>
                  <a:pt x="10468455" y="631800"/>
                  <a:pt x="10410298" y="631800"/>
                </a:cubicBezTo>
                <a:lnTo>
                  <a:pt x="105302" y="631800"/>
                </a:lnTo>
                <a:cubicBezTo>
                  <a:pt x="47145" y="631800"/>
                  <a:pt x="0" y="584655"/>
                  <a:pt x="0" y="526498"/>
                </a:cubicBezTo>
                <a:lnTo>
                  <a:pt x="0" y="10530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3712" tIns="133712" rIns="133712" bIns="133712" numCol="1" spcCol="1270" anchor="ctr" anchorCtr="0">
            <a:noAutofit/>
          </a:bodyPr>
          <a:lstStyle/>
          <a:p>
            <a:pPr marL="0" lvl="0" indent="0" algn="l" defTabSz="1200150">
              <a:lnSpc>
                <a:spcPct val="90000"/>
              </a:lnSpc>
              <a:spcBef>
                <a:spcPct val="0"/>
              </a:spcBef>
              <a:spcAft>
                <a:spcPct val="35000"/>
              </a:spcAft>
              <a:buNone/>
            </a:pPr>
            <a:r>
              <a:rPr lang="en-US" sz="2700" kern="1200" dirty="0"/>
              <a:t>Rights</a:t>
            </a:r>
            <a:r>
              <a:rPr lang="en-US" sz="2700" kern="1200" baseline="0" dirty="0"/>
              <a:t> and Assistance of Bystanders.</a:t>
            </a:r>
            <a:endParaRPr lang="en-US" sz="2700" kern="1200" dirty="0"/>
          </a:p>
        </p:txBody>
      </p:sp>
      <p:sp>
        <p:nvSpPr>
          <p:cNvPr id="8" name="Freeform: Shape 7">
            <a:extLst>
              <a:ext uri="{FF2B5EF4-FFF2-40B4-BE49-F238E27FC236}">
                <a16:creationId xmlns:a16="http://schemas.microsoft.com/office/drawing/2014/main" id="{DF456A24-A782-7B93-4D49-1CFD29A23839}"/>
              </a:ext>
            </a:extLst>
          </p:cNvPr>
          <p:cNvSpPr/>
          <p:nvPr/>
        </p:nvSpPr>
        <p:spPr>
          <a:xfrm>
            <a:off x="838200" y="3964415"/>
            <a:ext cx="10515600" cy="1592864"/>
          </a:xfrm>
          <a:custGeom>
            <a:avLst/>
            <a:gdLst>
              <a:gd name="csX0" fmla="*/ 0 w 10515600"/>
              <a:gd name="csY0" fmla="*/ 0 h 1592864"/>
              <a:gd name="csX1" fmla="*/ 10515600 w 10515600"/>
              <a:gd name="csY1" fmla="*/ 0 h 1592864"/>
              <a:gd name="csX2" fmla="*/ 10515600 w 10515600"/>
              <a:gd name="csY2" fmla="*/ 1592864 h 1592864"/>
              <a:gd name="csX3" fmla="*/ 0 w 10515600"/>
              <a:gd name="csY3" fmla="*/ 1592864 h 1592864"/>
              <a:gd name="csX4" fmla="*/ 0 w 10515600"/>
              <a:gd name="csY4" fmla="*/ 0 h 1592864"/>
            </a:gdLst>
            <a:ahLst/>
            <a:cxnLst>
              <a:cxn ang="0">
                <a:pos x="csX0" y="csY0"/>
              </a:cxn>
              <a:cxn ang="0">
                <a:pos x="csX1" y="csY1"/>
              </a:cxn>
              <a:cxn ang="0">
                <a:pos x="csX2" y="csY2"/>
              </a:cxn>
              <a:cxn ang="0">
                <a:pos x="csX3" y="csY3"/>
              </a:cxn>
              <a:cxn ang="0">
                <a:pos x="csX4" y="csY4"/>
              </a:cxn>
            </a:cxnLst>
            <a:rect l="l" t="t" r="r" b="b"/>
            <a:pathLst>
              <a:path w="10515600" h="1592864">
                <a:moveTo>
                  <a:pt x="0" y="0"/>
                </a:moveTo>
                <a:lnTo>
                  <a:pt x="10515600" y="0"/>
                </a:lnTo>
                <a:lnTo>
                  <a:pt x="10515600" y="1592864"/>
                </a:lnTo>
                <a:lnTo>
                  <a:pt x="0" y="159286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33870"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dirty="0"/>
              <a:t>You can help by keeping calm and promoting calm.</a:t>
            </a:r>
          </a:p>
          <a:p>
            <a:pPr marL="228600" lvl="1" indent="-228600" algn="l" defTabSz="933450">
              <a:lnSpc>
                <a:spcPct val="90000"/>
              </a:lnSpc>
              <a:spcBef>
                <a:spcPct val="0"/>
              </a:spcBef>
              <a:spcAft>
                <a:spcPct val="20000"/>
              </a:spcAft>
              <a:buChar char="•"/>
            </a:pPr>
            <a:r>
              <a:rPr lang="en-US" sz="2100" kern="1200" dirty="0"/>
              <a:t>Massachusetts law allows for videotaping, if using sound must be open and obvious.</a:t>
            </a:r>
          </a:p>
          <a:p>
            <a:pPr marL="228600" lvl="1" indent="-228600" algn="l" defTabSz="933450">
              <a:lnSpc>
                <a:spcPct val="90000"/>
              </a:lnSpc>
              <a:spcBef>
                <a:spcPct val="0"/>
              </a:spcBef>
              <a:spcAft>
                <a:spcPct val="20000"/>
              </a:spcAft>
              <a:buChar char="•"/>
            </a:pPr>
            <a:r>
              <a:rPr lang="en-US" sz="2100" kern="1200" dirty="0"/>
              <a:t>You can offer to help remaining family members by preparing bond packet, offering support.</a:t>
            </a:r>
          </a:p>
        </p:txBody>
      </p:sp>
      <p:sp>
        <p:nvSpPr>
          <p:cNvPr id="2" name="Slide Number">
            <a:extLst>
              <a:ext uri="{FF2B5EF4-FFF2-40B4-BE49-F238E27FC236}">
                <a16:creationId xmlns:a16="http://schemas.microsoft.com/office/drawing/2014/main" id="{A190B208-0630-193B-4D91-FC65CC6181A8}"/>
              </a:ext>
              <a:ext uri="{C183D7F6-B498-43B3-948B-1728B52AA6E4}">
                <adec:decorative xmlns:adec="http://schemas.microsoft.com/office/drawing/2017/decorative" val="1"/>
              </a:ext>
            </a:extLst>
          </p:cNvPr>
          <p:cNvSpPr>
            <a:spLocks noChangeArrowheads="1"/>
          </p:cNvSpPr>
          <p:nvPr>
            <p:custDataLst>
              <p:tags r:id="rId2"/>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17</a:t>
            </a:fld>
            <a:endParaRPr lang="en-US" sz="900" b="0" dirty="0">
              <a:solidFill>
                <a:schemeClr val="tx1"/>
              </a:solidFill>
              <a:latin typeface="+mn-lt"/>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8560864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340CC2-AF7B-0ABC-AA45-BAD9A9A556B8}"/>
              </a:ext>
            </a:extLst>
          </p:cNvPr>
          <p:cNvSpPr>
            <a:spLocks noGrp="1"/>
          </p:cNvSpPr>
          <p:nvPr>
            <p:ph type="title"/>
          </p:nvPr>
        </p:nvSpPr>
        <p:spPr/>
        <p:txBody>
          <a:bodyPr/>
          <a:lstStyle/>
          <a:p>
            <a:pPr algn="ctr"/>
            <a:r>
              <a:rPr lang="en-US" sz="3200" dirty="0"/>
              <a:t>Helpful Bystander Actions</a:t>
            </a:r>
          </a:p>
        </p:txBody>
      </p:sp>
      <p:sp>
        <p:nvSpPr>
          <p:cNvPr id="8" name="Text Placeholder 7">
            <a:extLst>
              <a:ext uri="{FF2B5EF4-FFF2-40B4-BE49-F238E27FC236}">
                <a16:creationId xmlns:a16="http://schemas.microsoft.com/office/drawing/2014/main" id="{74949343-8270-A48B-149D-E4DC2340A7E1}"/>
              </a:ext>
            </a:extLst>
          </p:cNvPr>
          <p:cNvSpPr>
            <a:spLocks noGrp="1"/>
          </p:cNvSpPr>
          <p:nvPr>
            <p:ph type="body" sz="quarter" idx="13"/>
          </p:nvPr>
        </p:nvSpPr>
        <p:spPr/>
        <p:txBody>
          <a:bodyPr/>
          <a:lstStyle/>
          <a:p>
            <a:r>
              <a:rPr lang="en-US" sz="1800" dirty="0"/>
              <a:t>Think:  Who, What, Where, Why, When, How, Describe </a:t>
            </a:r>
          </a:p>
        </p:txBody>
      </p:sp>
      <p:sp>
        <p:nvSpPr>
          <p:cNvPr id="6" name="Content Placeholder 5">
            <a:extLst>
              <a:ext uri="{FF2B5EF4-FFF2-40B4-BE49-F238E27FC236}">
                <a16:creationId xmlns:a16="http://schemas.microsoft.com/office/drawing/2014/main" id="{CF1A01C0-9368-3E2E-412A-62FFC9E8CB80}"/>
              </a:ext>
            </a:extLst>
          </p:cNvPr>
          <p:cNvSpPr>
            <a:spLocks noGrp="1"/>
          </p:cNvSpPr>
          <p:nvPr>
            <p:ph sz="quarter" idx="11"/>
          </p:nvPr>
        </p:nvSpPr>
        <p:spPr>
          <a:xfrm>
            <a:off x="554735" y="1514475"/>
            <a:ext cx="5438775" cy="4809009"/>
          </a:xfrm>
        </p:spPr>
        <p:txBody>
          <a:bodyPr/>
          <a:lstStyle/>
          <a:p>
            <a:r>
              <a:rPr lang="en-US" sz="1800" b="1" dirty="0">
                <a:highlight>
                  <a:srgbClr val="FFFF00"/>
                </a:highlight>
              </a:rPr>
              <a:t>Bystander first amendment rights</a:t>
            </a:r>
            <a:r>
              <a:rPr lang="en-US" sz="1800" dirty="0"/>
              <a:t>:</a:t>
            </a:r>
          </a:p>
          <a:p>
            <a:endParaRPr lang="en-US" sz="1800" dirty="0"/>
          </a:p>
          <a:p>
            <a:r>
              <a:rPr lang="en-US" sz="1800" b="1" dirty="0"/>
              <a:t>Videotaping:</a:t>
            </a:r>
          </a:p>
          <a:p>
            <a:pPr lvl="1">
              <a:buFont typeface="Arial" panose="020B0604020202020204" pitchFamily="34" charset="0"/>
              <a:buChar char="•"/>
            </a:pPr>
            <a:r>
              <a:rPr lang="en-US" sz="1800" dirty="0"/>
              <a:t>Car license plates (Victim &amp; Police)</a:t>
            </a:r>
          </a:p>
          <a:p>
            <a:pPr lvl="1">
              <a:buFont typeface="Arial" panose="020B0604020202020204" pitchFamily="34" charset="0"/>
              <a:buChar char="•"/>
            </a:pPr>
            <a:r>
              <a:rPr lang="en-US" sz="1800" dirty="0"/>
              <a:t>Vests of Officers (FBI? ATF? HSI?)</a:t>
            </a:r>
          </a:p>
          <a:p>
            <a:pPr lvl="1">
              <a:buFont typeface="Arial" panose="020B0604020202020204" pitchFamily="34" charset="0"/>
              <a:buChar char="•"/>
            </a:pPr>
            <a:r>
              <a:rPr lang="en-US" sz="1800" dirty="0"/>
              <a:t>Arrest &amp; Placement in car</a:t>
            </a:r>
          </a:p>
          <a:p>
            <a:pPr lvl="1">
              <a:buFont typeface="Arial" panose="020B0604020202020204" pitchFamily="34" charset="0"/>
              <a:buChar char="•"/>
            </a:pPr>
            <a:r>
              <a:rPr lang="en-US" sz="1800" dirty="0"/>
              <a:t>Any audio</a:t>
            </a:r>
          </a:p>
          <a:p>
            <a:pPr lvl="1">
              <a:buFont typeface="Arial" panose="020B0604020202020204" pitchFamily="34" charset="0"/>
              <a:buChar char="•"/>
            </a:pPr>
            <a:r>
              <a:rPr lang="en-US" sz="1800" dirty="0"/>
              <a:t>Bystanders' impressions (after they leave)</a:t>
            </a:r>
          </a:p>
          <a:p>
            <a:pPr lvl="1"/>
            <a:endParaRPr lang="en-US" sz="1800" dirty="0"/>
          </a:p>
          <a:p>
            <a:r>
              <a:rPr lang="en-US" sz="1800" b="1" dirty="0"/>
              <a:t>Notetaking after the fact</a:t>
            </a:r>
            <a:r>
              <a:rPr lang="en-US" sz="1800" dirty="0"/>
              <a:t>:</a:t>
            </a:r>
          </a:p>
          <a:p>
            <a:pPr lvl="1">
              <a:buFont typeface="Arial" panose="020B0604020202020204" pitchFamily="34" charset="0"/>
              <a:buChar char="•"/>
            </a:pPr>
            <a:r>
              <a:rPr lang="en-US" sz="1800" dirty="0"/>
              <a:t>Who was there</a:t>
            </a:r>
          </a:p>
          <a:p>
            <a:pPr lvl="1">
              <a:buFont typeface="Arial" panose="020B0604020202020204" pitchFamily="34" charset="0"/>
              <a:buChar char="•"/>
            </a:pPr>
            <a:r>
              <a:rPr lang="en-US" sz="1800" dirty="0"/>
              <a:t>How many people, How long</a:t>
            </a:r>
          </a:p>
          <a:p>
            <a:pPr lvl="1">
              <a:buFont typeface="Arial" panose="020B0604020202020204" pitchFamily="34" charset="0"/>
              <a:buChar char="•"/>
            </a:pPr>
            <a:r>
              <a:rPr lang="en-US" sz="1800" dirty="0"/>
              <a:t>Describe the officers</a:t>
            </a:r>
          </a:p>
          <a:p>
            <a:pPr lvl="1">
              <a:buFont typeface="Arial" panose="020B0604020202020204" pitchFamily="34" charset="0"/>
              <a:buChar char="•"/>
            </a:pPr>
            <a:r>
              <a:rPr lang="en-US" sz="1800" dirty="0"/>
              <a:t>Describe number of cars</a:t>
            </a:r>
          </a:p>
          <a:p>
            <a:pPr lvl="1">
              <a:buFont typeface="Arial" panose="020B0604020202020204" pitchFamily="34" charset="0"/>
              <a:buChar char="•"/>
            </a:pPr>
            <a:r>
              <a:rPr lang="en-US" sz="1800" dirty="0"/>
              <a:t>Any damage to cars/people</a:t>
            </a:r>
            <a:endParaRPr lang="en-US" dirty="0"/>
          </a:p>
        </p:txBody>
      </p:sp>
      <p:sp>
        <p:nvSpPr>
          <p:cNvPr id="7" name="Content Placeholder 6">
            <a:extLst>
              <a:ext uri="{FF2B5EF4-FFF2-40B4-BE49-F238E27FC236}">
                <a16:creationId xmlns:a16="http://schemas.microsoft.com/office/drawing/2014/main" id="{545B22BE-32D8-480A-0F00-FDC7025C8927}"/>
              </a:ext>
            </a:extLst>
          </p:cNvPr>
          <p:cNvSpPr>
            <a:spLocks noGrp="1"/>
          </p:cNvSpPr>
          <p:nvPr>
            <p:ph sz="quarter" idx="12"/>
          </p:nvPr>
        </p:nvSpPr>
        <p:spPr>
          <a:xfrm>
            <a:off x="5925927" y="1575941"/>
            <a:ext cx="5438775" cy="4778231"/>
          </a:xfrm>
        </p:spPr>
        <p:txBody>
          <a:bodyPr vert="horz" wrap="square" lIns="0" tIns="0" rIns="0" bIns="0" rtlCol="0" anchor="t">
            <a:spAutoFit/>
          </a:bodyPr>
          <a:lstStyle/>
          <a:p>
            <a:r>
              <a:rPr lang="en-US" sz="1800" b="1" dirty="0">
                <a:highlight>
                  <a:srgbClr val="FFFF00"/>
                </a:highlight>
                <a:cs typeface="Arial"/>
              </a:rPr>
              <a:t>If you Choose to help the person arrested:</a:t>
            </a:r>
          </a:p>
          <a:p>
            <a:endParaRPr lang="en-US" sz="1800" dirty="0"/>
          </a:p>
          <a:p>
            <a:pPr lvl="1">
              <a:buFont typeface="Arial" panose="020B0604020202020204" pitchFamily="34" charset="0"/>
              <a:buChar char="•"/>
            </a:pPr>
            <a:r>
              <a:rPr lang="en-US" sz="1800" dirty="0"/>
              <a:t>Ask the person being arrested: Who can we call.</a:t>
            </a:r>
            <a:endParaRPr lang="en-US" sz="1800" dirty="0">
              <a:cs typeface="Arial"/>
            </a:endParaRPr>
          </a:p>
          <a:p>
            <a:pPr lvl="1">
              <a:buFont typeface="Arial" panose="020B0604020202020204" pitchFamily="34" charset="0"/>
              <a:buChar char="•"/>
            </a:pPr>
            <a:r>
              <a:rPr lang="en-US" sz="1800" dirty="0"/>
              <a:t>Ask if they have an Attorney, get name and number.</a:t>
            </a:r>
            <a:endParaRPr lang="en-US" sz="1800" dirty="0">
              <a:cs typeface="Arial"/>
            </a:endParaRPr>
          </a:p>
          <a:p>
            <a:pPr lvl="1">
              <a:buFont typeface="Arial" panose="020B0604020202020204" pitchFamily="34" charset="0"/>
              <a:buChar char="•"/>
            </a:pPr>
            <a:r>
              <a:rPr lang="en-US" sz="1800" dirty="0"/>
              <a:t>Ask if they have a spouse or child, can you call them, get name and number.</a:t>
            </a:r>
            <a:endParaRPr lang="en-US" sz="1800" dirty="0">
              <a:cs typeface="Arial"/>
            </a:endParaRPr>
          </a:p>
          <a:p>
            <a:pPr lvl="1">
              <a:buFont typeface="Arial" panose="020B0604020202020204" pitchFamily="34" charset="0"/>
              <a:buChar char="•"/>
            </a:pPr>
            <a:r>
              <a:rPr lang="en-US" sz="1800" dirty="0"/>
              <a:t>Ask them what the language is of the person you are calling and have a translator.</a:t>
            </a:r>
            <a:endParaRPr lang="en-US" sz="1800" dirty="0">
              <a:cs typeface="Arial"/>
            </a:endParaRPr>
          </a:p>
          <a:p>
            <a:pPr lvl="1">
              <a:buFont typeface="Arial" panose="020B0604020202020204" pitchFamily="34" charset="0"/>
              <a:buChar char="•"/>
            </a:pPr>
            <a:r>
              <a:rPr lang="en-US" sz="1800" dirty="0"/>
              <a:t>PERMISSIONS are important: do I have your permission to call your spouse, your lawyer, can the video be shared?</a:t>
            </a:r>
            <a:endParaRPr lang="en-US" sz="1800" dirty="0">
              <a:cs typeface="Arial"/>
            </a:endParaRPr>
          </a:p>
          <a:p>
            <a:pPr lvl="1">
              <a:buFont typeface="Arial" panose="020B0604020202020204" pitchFamily="34" charset="0"/>
              <a:buChar char="•"/>
            </a:pPr>
            <a:r>
              <a:rPr lang="en-US" sz="1800" dirty="0"/>
              <a:t>REMIND people they have rights, read Red cards to the person.</a:t>
            </a:r>
            <a:endParaRPr lang="en-US" sz="1800" dirty="0">
              <a:cs typeface="Arial"/>
            </a:endParaRPr>
          </a:p>
          <a:p>
            <a:pPr lvl="1">
              <a:buFont typeface="Arial" panose="020B0604020202020204" pitchFamily="34" charset="0"/>
              <a:buChar char="•"/>
            </a:pPr>
            <a:r>
              <a:rPr lang="en-US" sz="1800" dirty="0"/>
              <a:t>TIME is very important. Tell them you want to call someone fast.</a:t>
            </a:r>
            <a:endParaRPr lang="en-US" dirty="0"/>
          </a:p>
        </p:txBody>
      </p:sp>
    </p:spTree>
    <p:custDataLst>
      <p:tags r:id="rId1"/>
    </p:custDataLst>
    <p:extLst>
      <p:ext uri="{BB962C8B-B14F-4D97-AF65-F5344CB8AC3E}">
        <p14:creationId xmlns:p14="http://schemas.microsoft.com/office/powerpoint/2010/main" val="2890486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94427C-B68C-ED4E-DDC6-CE1020F5ABCB}"/>
              </a:ext>
            </a:extLst>
          </p:cNvPr>
          <p:cNvSpPr>
            <a:spLocks noGrp="1"/>
          </p:cNvSpPr>
          <p:nvPr>
            <p:ph type="title"/>
          </p:nvPr>
        </p:nvSpPr>
        <p:spPr/>
        <p:txBody>
          <a:bodyPr wrap="square" anchor="b">
            <a:normAutofit/>
          </a:bodyPr>
          <a:lstStyle/>
          <a:p>
            <a:pPr algn="ctr"/>
            <a:r>
              <a:rPr lang="en-US" sz="3200" dirty="0"/>
              <a:t>See Something, Say Something	</a:t>
            </a:r>
          </a:p>
        </p:txBody>
      </p:sp>
      <p:sp>
        <p:nvSpPr>
          <p:cNvPr id="16" name="Text Placeholder 4">
            <a:extLst>
              <a:ext uri="{FF2B5EF4-FFF2-40B4-BE49-F238E27FC236}">
                <a16:creationId xmlns:a16="http://schemas.microsoft.com/office/drawing/2014/main" id="{4D5503A3-CD40-1776-88E4-FF7199BECB53}"/>
              </a:ext>
            </a:extLst>
          </p:cNvPr>
          <p:cNvSpPr>
            <a:spLocks noGrp="1"/>
          </p:cNvSpPr>
          <p:nvPr>
            <p:ph type="body" sz="quarter" idx="13"/>
          </p:nvPr>
        </p:nvSpPr>
        <p:spPr/>
        <p:txBody>
          <a:bodyPr/>
          <a:lstStyle/>
          <a:p>
            <a:r>
              <a:rPr lang="en-US" sz="1800" dirty="0"/>
              <a:t>Lawyers and media outlets need specific, verified information.</a:t>
            </a:r>
          </a:p>
        </p:txBody>
      </p:sp>
      <p:pic>
        <p:nvPicPr>
          <p:cNvPr id="5" name="Content Placeholder 4" descr="Law books section in library.">
            <a:extLst>
              <a:ext uri="{FF2B5EF4-FFF2-40B4-BE49-F238E27FC236}">
                <a16:creationId xmlns:a16="http://schemas.microsoft.com/office/drawing/2014/main" id="{6EAF7159-2E46-F705-FF2D-5D5F6EE128E6}"/>
              </a:ext>
            </a:extLst>
          </p:cNvPr>
          <p:cNvPicPr>
            <a:picLocks noGrp="1" noChangeAspect="1"/>
          </p:cNvPicPr>
          <p:nvPr>
            <p:ph sz="quarter" idx="11"/>
          </p:nvPr>
        </p:nvPicPr>
        <p:blipFill>
          <a:blip r:embed="rId3">
            <a:extLst>
              <a:ext uri="{28A0092B-C50C-407E-A947-70E740481C1C}">
                <a14:useLocalDpi xmlns:a14="http://schemas.microsoft.com/office/drawing/2010/main" val="0"/>
              </a:ext>
            </a:extLst>
          </a:blip>
          <a:stretch>
            <a:fillRect/>
          </a:stretch>
        </p:blipFill>
        <p:spPr>
          <a:xfrm>
            <a:off x="554038" y="2130425"/>
            <a:ext cx="5438775" cy="3625850"/>
          </a:xfrm>
        </p:spPr>
      </p:pic>
      <p:sp>
        <p:nvSpPr>
          <p:cNvPr id="6" name="Freeform: Shape 5">
            <a:extLst>
              <a:ext uri="{FF2B5EF4-FFF2-40B4-BE49-F238E27FC236}">
                <a16:creationId xmlns:a16="http://schemas.microsoft.com/office/drawing/2014/main" id="{3AFF27D5-E421-B713-1117-3632F865B140}"/>
              </a:ext>
            </a:extLst>
          </p:cNvPr>
          <p:cNvSpPr/>
          <p:nvPr/>
        </p:nvSpPr>
        <p:spPr>
          <a:xfrm>
            <a:off x="6463956" y="1531169"/>
            <a:ext cx="5173004" cy="531360"/>
          </a:xfrm>
          <a:custGeom>
            <a:avLst/>
            <a:gdLst>
              <a:gd name="csX0" fmla="*/ 0 w 5173004"/>
              <a:gd name="csY0" fmla="*/ 88562 h 531360"/>
              <a:gd name="csX1" fmla="*/ 88562 w 5173004"/>
              <a:gd name="csY1" fmla="*/ 0 h 531360"/>
              <a:gd name="csX2" fmla="*/ 5084442 w 5173004"/>
              <a:gd name="csY2" fmla="*/ 0 h 531360"/>
              <a:gd name="csX3" fmla="*/ 5173004 w 5173004"/>
              <a:gd name="csY3" fmla="*/ 88562 h 531360"/>
              <a:gd name="csX4" fmla="*/ 5173004 w 5173004"/>
              <a:gd name="csY4" fmla="*/ 442798 h 531360"/>
              <a:gd name="csX5" fmla="*/ 5084442 w 5173004"/>
              <a:gd name="csY5" fmla="*/ 531360 h 531360"/>
              <a:gd name="csX6" fmla="*/ 88562 w 5173004"/>
              <a:gd name="csY6" fmla="*/ 531360 h 531360"/>
              <a:gd name="csX7" fmla="*/ 0 w 5173004"/>
              <a:gd name="csY7" fmla="*/ 442798 h 531360"/>
              <a:gd name="csX8" fmla="*/ 0 w 5173004"/>
              <a:gd name="csY8" fmla="*/ 88562 h 53136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173004" h="531360">
                <a:moveTo>
                  <a:pt x="0" y="88562"/>
                </a:moveTo>
                <a:cubicBezTo>
                  <a:pt x="0" y="39651"/>
                  <a:pt x="39651" y="0"/>
                  <a:pt x="88562" y="0"/>
                </a:cubicBezTo>
                <a:lnTo>
                  <a:pt x="5084442" y="0"/>
                </a:lnTo>
                <a:cubicBezTo>
                  <a:pt x="5133353" y="0"/>
                  <a:pt x="5173004" y="39651"/>
                  <a:pt x="5173004" y="88562"/>
                </a:cubicBezTo>
                <a:lnTo>
                  <a:pt x="5173004" y="442798"/>
                </a:lnTo>
                <a:cubicBezTo>
                  <a:pt x="5173004" y="491709"/>
                  <a:pt x="5133353" y="531360"/>
                  <a:pt x="5084442" y="531360"/>
                </a:cubicBezTo>
                <a:lnTo>
                  <a:pt x="88562" y="531360"/>
                </a:lnTo>
                <a:cubicBezTo>
                  <a:pt x="39651" y="531360"/>
                  <a:pt x="0" y="491709"/>
                  <a:pt x="0" y="442798"/>
                </a:cubicBezTo>
                <a:lnTo>
                  <a:pt x="0" y="8856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69840" tIns="25939" rIns="169840" bIns="25939" numCol="1" spcCol="1270" anchor="ctr" anchorCtr="0">
            <a:noAutofit/>
          </a:bodyPr>
          <a:lstStyle/>
          <a:p>
            <a:pPr marL="0" lvl="0" indent="0" algn="l" defTabSz="800100">
              <a:lnSpc>
                <a:spcPct val="90000"/>
              </a:lnSpc>
              <a:spcBef>
                <a:spcPct val="0"/>
              </a:spcBef>
              <a:spcAft>
                <a:spcPct val="35000"/>
              </a:spcAft>
              <a:buNone/>
            </a:pPr>
            <a:r>
              <a:rPr lang="en-US" sz="1800" kern="1200" dirty="0"/>
              <a:t>WHAT ARE THEY LOOKING FOR?</a:t>
            </a:r>
          </a:p>
        </p:txBody>
      </p:sp>
      <p:sp>
        <p:nvSpPr>
          <p:cNvPr id="4" name="Freeform: Shape 3">
            <a:extLst>
              <a:ext uri="{FF2B5EF4-FFF2-40B4-BE49-F238E27FC236}">
                <a16:creationId xmlns:a16="http://schemas.microsoft.com/office/drawing/2014/main" id="{7A7F2C34-C90A-63F7-8652-4B22B507492D}"/>
              </a:ext>
            </a:extLst>
          </p:cNvPr>
          <p:cNvSpPr/>
          <p:nvPr/>
        </p:nvSpPr>
        <p:spPr>
          <a:xfrm>
            <a:off x="6327984" y="2033370"/>
            <a:ext cx="5438774" cy="2316656"/>
          </a:xfrm>
          <a:custGeom>
            <a:avLst/>
            <a:gdLst>
              <a:gd name="csX0" fmla="*/ 0 w 5438774"/>
              <a:gd name="csY0" fmla="*/ 0 h 2664900"/>
              <a:gd name="csX1" fmla="*/ 5438774 w 5438774"/>
              <a:gd name="csY1" fmla="*/ 0 h 2664900"/>
              <a:gd name="csX2" fmla="*/ 5438774 w 5438774"/>
              <a:gd name="csY2" fmla="*/ 2664900 h 2664900"/>
              <a:gd name="csX3" fmla="*/ 0 w 5438774"/>
              <a:gd name="csY3" fmla="*/ 2664900 h 2664900"/>
              <a:gd name="csX4" fmla="*/ 0 w 5438774"/>
              <a:gd name="csY4" fmla="*/ 0 h 2664900"/>
            </a:gdLst>
            <a:ahLst/>
            <a:cxnLst>
              <a:cxn ang="0">
                <a:pos x="csX0" y="csY0"/>
              </a:cxn>
              <a:cxn ang="0">
                <a:pos x="csX1" y="csY1"/>
              </a:cxn>
              <a:cxn ang="0">
                <a:pos x="csX2" y="csY2"/>
              </a:cxn>
              <a:cxn ang="0">
                <a:pos x="csX3" y="csY3"/>
              </a:cxn>
              <a:cxn ang="0">
                <a:pos x="csX4" y="csY4"/>
              </a:cxn>
            </a:cxnLst>
            <a:rect l="l" t="t" r="r" b="b"/>
            <a:pathLst>
              <a:path w="5438774" h="2664900">
                <a:moveTo>
                  <a:pt x="0" y="0"/>
                </a:moveTo>
                <a:lnTo>
                  <a:pt x="5438774" y="0"/>
                </a:lnTo>
                <a:lnTo>
                  <a:pt x="5438774" y="2664900"/>
                </a:lnTo>
                <a:lnTo>
                  <a:pt x="0" y="2664900"/>
                </a:lnTo>
                <a:lnTo>
                  <a:pt x="0" y="0"/>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22109" tIns="91440" rIns="422109"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Random stops, non-targeted enforcement </a:t>
            </a:r>
          </a:p>
          <a:p>
            <a:pPr marL="171450" lvl="1" indent="-171450" algn="l" defTabSz="800100">
              <a:lnSpc>
                <a:spcPct val="90000"/>
              </a:lnSpc>
              <a:spcBef>
                <a:spcPct val="0"/>
              </a:spcBef>
              <a:spcAft>
                <a:spcPct val="15000"/>
              </a:spcAft>
              <a:buChar char="•"/>
            </a:pPr>
            <a:r>
              <a:rPr lang="en-US" sz="1800" kern="1200" dirty="0"/>
              <a:t>Violence against immigrant </a:t>
            </a:r>
          </a:p>
          <a:p>
            <a:pPr marL="171450" lvl="1" indent="-171450" algn="l" defTabSz="800100">
              <a:lnSpc>
                <a:spcPct val="90000"/>
              </a:lnSpc>
              <a:spcBef>
                <a:spcPct val="0"/>
              </a:spcBef>
              <a:spcAft>
                <a:spcPct val="15000"/>
              </a:spcAft>
              <a:buChar char="•"/>
            </a:pPr>
            <a:r>
              <a:rPr lang="en-US" sz="1800" kern="1200" dirty="0"/>
              <a:t>Harm, mistreatment to children </a:t>
            </a:r>
          </a:p>
          <a:p>
            <a:pPr marL="171450" lvl="1" indent="-171450" algn="l" defTabSz="800100">
              <a:lnSpc>
                <a:spcPct val="90000"/>
              </a:lnSpc>
              <a:spcBef>
                <a:spcPct val="0"/>
              </a:spcBef>
              <a:spcAft>
                <a:spcPct val="15000"/>
              </a:spcAft>
              <a:buChar char="•"/>
            </a:pPr>
            <a:r>
              <a:rPr lang="en-US" sz="1800" kern="1200" dirty="0"/>
              <a:t>Harm, mistreatment to pregnant women </a:t>
            </a:r>
          </a:p>
          <a:p>
            <a:pPr marL="171450" lvl="1" indent="-171450" algn="l" defTabSz="800100">
              <a:lnSpc>
                <a:spcPct val="90000"/>
              </a:lnSpc>
              <a:spcBef>
                <a:spcPct val="0"/>
              </a:spcBef>
              <a:spcAft>
                <a:spcPct val="15000"/>
              </a:spcAft>
              <a:buChar char="•"/>
            </a:pPr>
            <a:r>
              <a:rPr lang="en-US" sz="1800" kern="1200" dirty="0"/>
              <a:t>Long term residents, green card holders, those without any criminal record </a:t>
            </a:r>
          </a:p>
          <a:p>
            <a:pPr marL="171450" lvl="1" indent="-171450" algn="l" defTabSz="800100">
              <a:lnSpc>
                <a:spcPct val="90000"/>
              </a:lnSpc>
              <a:spcBef>
                <a:spcPct val="0"/>
              </a:spcBef>
              <a:spcAft>
                <a:spcPct val="15000"/>
              </a:spcAft>
              <a:buChar char="•"/>
            </a:pPr>
            <a:r>
              <a:rPr lang="en-US" sz="1800" kern="1200" dirty="0"/>
              <a:t>Demeaning or outrageous behavior </a:t>
            </a:r>
          </a:p>
          <a:p>
            <a:pPr marL="171450" lvl="1" indent="-171450" algn="l" defTabSz="800100">
              <a:lnSpc>
                <a:spcPct val="90000"/>
              </a:lnSpc>
              <a:spcBef>
                <a:spcPct val="0"/>
              </a:spcBef>
              <a:spcAft>
                <a:spcPct val="15000"/>
              </a:spcAft>
              <a:buChar char="•"/>
            </a:pPr>
            <a:r>
              <a:rPr lang="en-US" sz="1800" kern="1200" dirty="0"/>
              <a:t>Violence against bystanders. </a:t>
            </a:r>
          </a:p>
        </p:txBody>
      </p:sp>
      <p:sp>
        <p:nvSpPr>
          <p:cNvPr id="8" name="Freeform: Shape 7">
            <a:extLst>
              <a:ext uri="{FF2B5EF4-FFF2-40B4-BE49-F238E27FC236}">
                <a16:creationId xmlns:a16="http://schemas.microsoft.com/office/drawing/2014/main" id="{25FE7804-7FD6-0451-5889-258851F1F708}"/>
              </a:ext>
            </a:extLst>
          </p:cNvPr>
          <p:cNvSpPr/>
          <p:nvPr/>
        </p:nvSpPr>
        <p:spPr>
          <a:xfrm>
            <a:off x="6458114" y="4558949"/>
            <a:ext cx="5178515" cy="531360"/>
          </a:xfrm>
          <a:custGeom>
            <a:avLst/>
            <a:gdLst>
              <a:gd name="csX0" fmla="*/ 0 w 5178515"/>
              <a:gd name="csY0" fmla="*/ 88562 h 531360"/>
              <a:gd name="csX1" fmla="*/ 88562 w 5178515"/>
              <a:gd name="csY1" fmla="*/ 0 h 531360"/>
              <a:gd name="csX2" fmla="*/ 5089953 w 5178515"/>
              <a:gd name="csY2" fmla="*/ 0 h 531360"/>
              <a:gd name="csX3" fmla="*/ 5178515 w 5178515"/>
              <a:gd name="csY3" fmla="*/ 88562 h 531360"/>
              <a:gd name="csX4" fmla="*/ 5178515 w 5178515"/>
              <a:gd name="csY4" fmla="*/ 442798 h 531360"/>
              <a:gd name="csX5" fmla="*/ 5089953 w 5178515"/>
              <a:gd name="csY5" fmla="*/ 531360 h 531360"/>
              <a:gd name="csX6" fmla="*/ 88562 w 5178515"/>
              <a:gd name="csY6" fmla="*/ 531360 h 531360"/>
              <a:gd name="csX7" fmla="*/ 0 w 5178515"/>
              <a:gd name="csY7" fmla="*/ 442798 h 531360"/>
              <a:gd name="csX8" fmla="*/ 0 w 5178515"/>
              <a:gd name="csY8" fmla="*/ 88562 h 53136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178515" h="531360">
                <a:moveTo>
                  <a:pt x="0" y="88562"/>
                </a:moveTo>
                <a:cubicBezTo>
                  <a:pt x="0" y="39651"/>
                  <a:pt x="39651" y="0"/>
                  <a:pt x="88562" y="0"/>
                </a:cubicBezTo>
                <a:lnTo>
                  <a:pt x="5089953" y="0"/>
                </a:lnTo>
                <a:cubicBezTo>
                  <a:pt x="5138864" y="0"/>
                  <a:pt x="5178515" y="39651"/>
                  <a:pt x="5178515" y="88562"/>
                </a:cubicBezTo>
                <a:lnTo>
                  <a:pt x="5178515" y="442798"/>
                </a:lnTo>
                <a:cubicBezTo>
                  <a:pt x="5178515" y="491709"/>
                  <a:pt x="5138864" y="531360"/>
                  <a:pt x="5089953" y="531360"/>
                </a:cubicBezTo>
                <a:lnTo>
                  <a:pt x="88562" y="531360"/>
                </a:lnTo>
                <a:cubicBezTo>
                  <a:pt x="39651" y="531360"/>
                  <a:pt x="0" y="491709"/>
                  <a:pt x="0" y="442798"/>
                </a:cubicBezTo>
                <a:lnTo>
                  <a:pt x="0" y="8856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69840" tIns="25939" rIns="169840" bIns="25939" numCol="1" spcCol="1270" anchor="ctr" anchorCtr="0">
            <a:noAutofit/>
          </a:bodyPr>
          <a:lstStyle/>
          <a:p>
            <a:pPr marL="0" lvl="0" indent="0" algn="l" defTabSz="800100">
              <a:lnSpc>
                <a:spcPct val="90000"/>
              </a:lnSpc>
              <a:spcBef>
                <a:spcPct val="0"/>
              </a:spcBef>
              <a:spcAft>
                <a:spcPct val="35000"/>
              </a:spcAft>
              <a:buNone/>
            </a:pPr>
            <a:r>
              <a:rPr lang="en-US" sz="1800" kern="1200" dirty="0"/>
              <a:t>REPORTS:</a:t>
            </a:r>
          </a:p>
        </p:txBody>
      </p:sp>
      <p:sp>
        <p:nvSpPr>
          <p:cNvPr id="7" name="Freeform: Shape 6">
            <a:extLst>
              <a:ext uri="{FF2B5EF4-FFF2-40B4-BE49-F238E27FC236}">
                <a16:creationId xmlns:a16="http://schemas.microsoft.com/office/drawing/2014/main" id="{0A63B809-2C31-FFF9-8C5B-F99F1271CD69}"/>
              </a:ext>
            </a:extLst>
          </p:cNvPr>
          <p:cNvSpPr/>
          <p:nvPr/>
        </p:nvSpPr>
        <p:spPr>
          <a:xfrm>
            <a:off x="6327984" y="5090309"/>
            <a:ext cx="5438774" cy="1243114"/>
          </a:xfrm>
          <a:custGeom>
            <a:avLst/>
            <a:gdLst>
              <a:gd name="csX0" fmla="*/ 0 w 5438774"/>
              <a:gd name="csY0" fmla="*/ 0 h 1530900"/>
              <a:gd name="csX1" fmla="*/ 5438774 w 5438774"/>
              <a:gd name="csY1" fmla="*/ 0 h 1530900"/>
              <a:gd name="csX2" fmla="*/ 5438774 w 5438774"/>
              <a:gd name="csY2" fmla="*/ 1530900 h 1530900"/>
              <a:gd name="csX3" fmla="*/ 0 w 5438774"/>
              <a:gd name="csY3" fmla="*/ 1530900 h 1530900"/>
              <a:gd name="csX4" fmla="*/ 0 w 5438774"/>
              <a:gd name="csY4" fmla="*/ 0 h 1530900"/>
            </a:gdLst>
            <a:ahLst/>
            <a:cxnLst>
              <a:cxn ang="0">
                <a:pos x="csX0" y="csY0"/>
              </a:cxn>
              <a:cxn ang="0">
                <a:pos x="csX1" y="csY1"/>
              </a:cxn>
              <a:cxn ang="0">
                <a:pos x="csX2" y="csY2"/>
              </a:cxn>
              <a:cxn ang="0">
                <a:pos x="csX3" y="csY3"/>
              </a:cxn>
              <a:cxn ang="0">
                <a:pos x="csX4" y="csY4"/>
              </a:cxn>
            </a:cxnLst>
            <a:rect l="l" t="t" r="r" b="b"/>
            <a:pathLst>
              <a:path w="5438774" h="1530900">
                <a:moveTo>
                  <a:pt x="0" y="0"/>
                </a:moveTo>
                <a:lnTo>
                  <a:pt x="5438774" y="0"/>
                </a:lnTo>
                <a:lnTo>
                  <a:pt x="5438774" y="1530900"/>
                </a:lnTo>
                <a:lnTo>
                  <a:pt x="0" y="1530900"/>
                </a:lnTo>
                <a:lnTo>
                  <a:pt x="0" y="0"/>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22109" tIns="91440" rIns="422109"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ACLU: </a:t>
            </a:r>
            <a:r>
              <a:rPr lang="en-US" sz="1800" b="0" i="0" kern="1200" dirty="0"/>
              <a:t>617-482-3170 </a:t>
            </a:r>
            <a:endParaRPr lang="en-US" sz="1800" kern="1200" dirty="0"/>
          </a:p>
          <a:p>
            <a:pPr marL="171450" lvl="1" indent="-171450" algn="l" defTabSz="800100">
              <a:lnSpc>
                <a:spcPct val="90000"/>
              </a:lnSpc>
              <a:spcBef>
                <a:spcPct val="0"/>
              </a:spcBef>
              <a:spcAft>
                <a:spcPct val="15000"/>
              </a:spcAft>
              <a:buChar char="•"/>
            </a:pPr>
            <a:r>
              <a:rPr lang="en-US" sz="1800" b="0" kern="1200" dirty="0"/>
              <a:t>AG:  </a:t>
            </a:r>
            <a:r>
              <a:rPr lang="en-US" sz="1800" b="0" kern="1200" dirty="0">
                <a:hlinkClick r:id="rId4"/>
              </a:rPr>
              <a:t>https://www.mass.gov/forms/federal-action-story-collection-form</a:t>
            </a:r>
            <a:r>
              <a:rPr lang="en-US" sz="1800" b="0" kern="1200" dirty="0"/>
              <a:t> </a:t>
            </a:r>
            <a:endParaRPr lang="en-US" sz="1800" kern="1200" dirty="0"/>
          </a:p>
          <a:p>
            <a:pPr marL="171450" lvl="1" indent="-171450" algn="l" defTabSz="800100">
              <a:lnSpc>
                <a:spcPct val="90000"/>
              </a:lnSpc>
              <a:spcBef>
                <a:spcPct val="0"/>
              </a:spcBef>
              <a:spcAft>
                <a:spcPct val="15000"/>
              </a:spcAft>
              <a:buChar char="•"/>
            </a:pPr>
            <a:r>
              <a:rPr lang="en-US" sz="1800" kern="1200" dirty="0"/>
              <a:t>LUCE:  </a:t>
            </a:r>
            <a:r>
              <a:rPr lang="en-US" sz="1800" b="0" i="0" kern="1200" dirty="0"/>
              <a:t>617-370-5023</a:t>
            </a:r>
            <a:endParaRPr lang="en-US" sz="1800" kern="1200" dirty="0"/>
          </a:p>
        </p:txBody>
      </p:sp>
    </p:spTree>
    <p:custDataLst>
      <p:tags r:id="rId1"/>
    </p:custDataLst>
    <p:extLst>
      <p:ext uri="{BB962C8B-B14F-4D97-AF65-F5344CB8AC3E}">
        <p14:creationId xmlns:p14="http://schemas.microsoft.com/office/powerpoint/2010/main" val="3221136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55"/>
          <p:cNvSpPr txBox="1">
            <a:spLocks noGrp="1"/>
          </p:cNvSpPr>
          <p:nvPr>
            <p:ph type="title"/>
          </p:nvPr>
        </p:nvSpPr>
        <p:spPr>
          <a:prstGeom prst="rect">
            <a:avLst/>
          </a:prstGeom>
          <a:noFill/>
          <a:ln>
            <a:noFill/>
          </a:ln>
        </p:spPr>
        <p:txBody>
          <a:bodyPr spcFirstLastPara="1" vert="horz" wrap="square" lIns="91433" tIns="45700" rIns="91433" bIns="45700" rtlCol="0" anchor="ctr" anchorCtr="0">
            <a:noAutofit/>
          </a:bodyPr>
          <a:lstStyle/>
          <a:p>
            <a:pPr algn="ctr">
              <a:buSzPts val="3000"/>
            </a:pPr>
            <a:r>
              <a:rPr lang="en" sz="3200" dirty="0"/>
              <a:t>Overview of Department of Homeland Security</a:t>
            </a:r>
            <a:endParaRPr sz="3200" dirty="0"/>
          </a:p>
        </p:txBody>
      </p:sp>
      <p:sp>
        <p:nvSpPr>
          <p:cNvPr id="327" name="Google Shape;327;p55">
            <a:extLst>
              <a:ext uri="{C183D7F6-B498-43B3-948B-1728B52AA6E4}">
                <adec:decorative xmlns:adec="http://schemas.microsoft.com/office/drawing/2017/decorative" val="1"/>
              </a:ext>
            </a:extLst>
          </p:cNvPr>
          <p:cNvSpPr/>
          <p:nvPr/>
        </p:nvSpPr>
        <p:spPr>
          <a:xfrm>
            <a:off x="2145538" y="1323168"/>
            <a:ext cx="7895173" cy="2185597"/>
          </a:xfrm>
          <a:prstGeom prst="roundRect">
            <a:avLst>
              <a:gd name="adj" fmla="val 10000"/>
            </a:avLst>
          </a:prstGeom>
          <a:solidFill>
            <a:srgbClr val="CCD3EA">
              <a:alpha val="88240"/>
            </a:srgbClr>
          </a:solidFill>
          <a:ln w="12700" cap="flat" cmpd="sng">
            <a:solidFill>
              <a:srgbClr val="CCD3EA">
                <a:alpha val="88240"/>
              </a:srgbClr>
            </a:solidFill>
            <a:prstDash val="solid"/>
            <a:miter lim="800000"/>
            <a:headEnd type="none" w="sm" len="sm"/>
            <a:tailEnd type="none" w="sm" len="sm"/>
          </a:ln>
        </p:spPr>
        <p:txBody>
          <a:bodyPr spcFirstLastPara="1" wrap="square" lIns="91433" tIns="91433" rIns="91433" bIns="91433" anchor="ctr" anchorCtr="0">
            <a:noAutofit/>
          </a:bodyPr>
          <a:lstStyle/>
          <a:p>
            <a:pPr>
              <a:buClr>
                <a:srgbClr val="000000"/>
              </a:buClr>
              <a:buSzPts val="1100"/>
            </a:pPr>
            <a:endParaRPr sz="1467">
              <a:solidFill>
                <a:srgbClr val="000000"/>
              </a:solidFill>
              <a:latin typeface="Arial"/>
              <a:ea typeface="Arial"/>
              <a:cs typeface="Arial"/>
              <a:sym typeface="Arial"/>
            </a:endParaRPr>
          </a:p>
        </p:txBody>
      </p:sp>
      <p:sp>
        <p:nvSpPr>
          <p:cNvPr id="328" name="Google Shape;328;p55">
            <a:extLst>
              <a:ext uri="{C183D7F6-B498-43B3-948B-1728B52AA6E4}">
                <adec:decorative xmlns:adec="http://schemas.microsoft.com/office/drawing/2017/decorative" val="1"/>
              </a:ext>
            </a:extLst>
          </p:cNvPr>
          <p:cNvSpPr/>
          <p:nvPr/>
        </p:nvSpPr>
        <p:spPr>
          <a:xfrm>
            <a:off x="2382393" y="1614589"/>
            <a:ext cx="2319041" cy="1602792"/>
          </a:xfrm>
          <a:prstGeom prst="roundRect">
            <a:avLst>
              <a:gd name="adj" fmla="val 10000"/>
            </a:avLst>
          </a:prstGeom>
          <a:solidFill>
            <a:srgbClr val="BFC8E3"/>
          </a:solidFill>
          <a:ln w="12700" cap="flat" cmpd="sng">
            <a:solidFill>
              <a:schemeClr val="lt1"/>
            </a:solidFill>
            <a:prstDash val="solid"/>
            <a:miter lim="800000"/>
            <a:headEnd type="none" w="sm" len="sm"/>
            <a:tailEnd type="none" w="sm" len="sm"/>
          </a:ln>
        </p:spPr>
        <p:txBody>
          <a:bodyPr spcFirstLastPara="1" wrap="square" lIns="91433" tIns="91433" rIns="91433" bIns="91433" anchor="ctr" anchorCtr="0">
            <a:noAutofit/>
          </a:bodyPr>
          <a:lstStyle/>
          <a:p>
            <a:pPr>
              <a:buClr>
                <a:srgbClr val="000000"/>
              </a:buClr>
              <a:buSzPts val="1100"/>
            </a:pPr>
            <a:endParaRPr sz="1467">
              <a:solidFill>
                <a:srgbClr val="000000"/>
              </a:solidFill>
              <a:latin typeface="Arial"/>
              <a:ea typeface="Arial"/>
              <a:cs typeface="Arial"/>
              <a:sym typeface="Arial"/>
            </a:endParaRPr>
          </a:p>
        </p:txBody>
      </p:sp>
      <p:sp>
        <p:nvSpPr>
          <p:cNvPr id="329" name="Google Shape;329;p55">
            <a:extLst>
              <a:ext uri="{C183D7F6-B498-43B3-948B-1728B52AA6E4}">
                <adec:decorative xmlns:adec="http://schemas.microsoft.com/office/drawing/2017/decorative" val="1"/>
              </a:ext>
            </a:extLst>
          </p:cNvPr>
          <p:cNvSpPr/>
          <p:nvPr/>
        </p:nvSpPr>
        <p:spPr>
          <a:xfrm rot="10800000">
            <a:off x="2382560" y="3508869"/>
            <a:ext cx="2319041" cy="2671320"/>
          </a:xfrm>
          <a:prstGeom prst="round2SameRect">
            <a:avLst>
              <a:gd name="adj1" fmla="val 10500"/>
              <a:gd name="adj2" fmla="val 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33" tIns="91433" rIns="91433" bIns="91433" anchor="ctr" anchorCtr="0">
            <a:noAutofit/>
          </a:bodyPr>
          <a:lstStyle/>
          <a:p>
            <a:pPr>
              <a:buClr>
                <a:srgbClr val="000000"/>
              </a:buClr>
              <a:buSzPts val="1100"/>
            </a:pPr>
            <a:endParaRPr sz="1467">
              <a:solidFill>
                <a:srgbClr val="000000"/>
              </a:solidFill>
              <a:latin typeface="Arial"/>
              <a:ea typeface="Arial"/>
              <a:cs typeface="Arial"/>
              <a:sym typeface="Arial"/>
            </a:endParaRPr>
          </a:p>
        </p:txBody>
      </p:sp>
      <p:sp>
        <p:nvSpPr>
          <p:cNvPr id="331" name="Google Shape;331;p55">
            <a:extLst>
              <a:ext uri="{C183D7F6-B498-43B3-948B-1728B52AA6E4}">
                <adec:decorative xmlns:adec="http://schemas.microsoft.com/office/drawing/2017/decorative" val="1"/>
              </a:ext>
            </a:extLst>
          </p:cNvPr>
          <p:cNvSpPr/>
          <p:nvPr/>
        </p:nvSpPr>
        <p:spPr>
          <a:xfrm>
            <a:off x="4933520" y="1614589"/>
            <a:ext cx="2319041" cy="1602792"/>
          </a:xfrm>
          <a:prstGeom prst="roundRect">
            <a:avLst>
              <a:gd name="adj" fmla="val 10000"/>
            </a:avLst>
          </a:prstGeom>
          <a:solidFill>
            <a:srgbClr val="BFC8E3"/>
          </a:solidFill>
          <a:ln w="12700" cap="flat" cmpd="sng">
            <a:solidFill>
              <a:schemeClr val="lt1"/>
            </a:solidFill>
            <a:prstDash val="solid"/>
            <a:miter lim="800000"/>
            <a:headEnd type="none" w="sm" len="sm"/>
            <a:tailEnd type="none" w="sm" len="sm"/>
          </a:ln>
        </p:spPr>
        <p:txBody>
          <a:bodyPr spcFirstLastPara="1" wrap="square" lIns="91433" tIns="91433" rIns="91433" bIns="91433" anchor="ctr" anchorCtr="0">
            <a:noAutofit/>
          </a:bodyPr>
          <a:lstStyle/>
          <a:p>
            <a:pPr>
              <a:buClr>
                <a:srgbClr val="000000"/>
              </a:buClr>
              <a:buSzPts val="1100"/>
            </a:pPr>
            <a:endParaRPr sz="1467">
              <a:solidFill>
                <a:srgbClr val="000000"/>
              </a:solidFill>
              <a:latin typeface="Arial"/>
              <a:ea typeface="Arial"/>
              <a:cs typeface="Arial"/>
              <a:sym typeface="Arial"/>
            </a:endParaRPr>
          </a:p>
        </p:txBody>
      </p:sp>
      <p:sp>
        <p:nvSpPr>
          <p:cNvPr id="332" name="Google Shape;332;p55">
            <a:extLst>
              <a:ext uri="{C183D7F6-B498-43B3-948B-1728B52AA6E4}">
                <adec:decorative xmlns:adec="http://schemas.microsoft.com/office/drawing/2017/decorative" val="1"/>
              </a:ext>
            </a:extLst>
          </p:cNvPr>
          <p:cNvSpPr/>
          <p:nvPr/>
        </p:nvSpPr>
        <p:spPr>
          <a:xfrm rot="10800000">
            <a:off x="4933687" y="3508869"/>
            <a:ext cx="2319041" cy="2671320"/>
          </a:xfrm>
          <a:prstGeom prst="round2SameRect">
            <a:avLst>
              <a:gd name="adj1" fmla="val 10500"/>
              <a:gd name="adj2" fmla="val 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33" tIns="91433" rIns="91433" bIns="91433" anchor="ctr" anchorCtr="0">
            <a:noAutofit/>
          </a:bodyPr>
          <a:lstStyle/>
          <a:p>
            <a:pPr>
              <a:buClr>
                <a:srgbClr val="000000"/>
              </a:buClr>
              <a:buSzPts val="1100"/>
            </a:pPr>
            <a:endParaRPr sz="1467">
              <a:solidFill>
                <a:srgbClr val="000000"/>
              </a:solidFill>
              <a:latin typeface="Arial"/>
              <a:ea typeface="Arial"/>
              <a:cs typeface="Arial"/>
              <a:sym typeface="Arial"/>
            </a:endParaRPr>
          </a:p>
        </p:txBody>
      </p:sp>
      <p:sp>
        <p:nvSpPr>
          <p:cNvPr id="334" name="Google Shape;334;p55">
            <a:extLst>
              <a:ext uri="{C183D7F6-B498-43B3-948B-1728B52AA6E4}">
                <adec:decorative xmlns:adec="http://schemas.microsoft.com/office/drawing/2017/decorative" val="1"/>
              </a:ext>
            </a:extLst>
          </p:cNvPr>
          <p:cNvSpPr/>
          <p:nvPr/>
        </p:nvSpPr>
        <p:spPr>
          <a:xfrm>
            <a:off x="7484649" y="1614589"/>
            <a:ext cx="2319041" cy="1602792"/>
          </a:xfrm>
          <a:prstGeom prst="roundRect">
            <a:avLst>
              <a:gd name="adj" fmla="val 10000"/>
            </a:avLst>
          </a:prstGeom>
          <a:solidFill>
            <a:srgbClr val="BFC8E3"/>
          </a:solidFill>
          <a:ln w="12700" cap="flat" cmpd="sng">
            <a:solidFill>
              <a:schemeClr val="lt1"/>
            </a:solidFill>
            <a:prstDash val="solid"/>
            <a:miter lim="800000"/>
            <a:headEnd type="none" w="sm" len="sm"/>
            <a:tailEnd type="none" w="sm" len="sm"/>
          </a:ln>
        </p:spPr>
        <p:txBody>
          <a:bodyPr spcFirstLastPara="1" wrap="square" lIns="91433" tIns="91433" rIns="91433" bIns="91433" anchor="ctr" anchorCtr="0">
            <a:noAutofit/>
          </a:bodyPr>
          <a:lstStyle/>
          <a:p>
            <a:pPr>
              <a:buClr>
                <a:srgbClr val="000000"/>
              </a:buClr>
              <a:buSzPts val="1100"/>
            </a:pPr>
            <a:endParaRPr sz="1467">
              <a:solidFill>
                <a:srgbClr val="000000"/>
              </a:solidFill>
              <a:latin typeface="Arial"/>
              <a:ea typeface="Arial"/>
              <a:cs typeface="Arial"/>
              <a:sym typeface="Arial"/>
            </a:endParaRPr>
          </a:p>
        </p:txBody>
      </p:sp>
      <p:sp>
        <p:nvSpPr>
          <p:cNvPr id="335" name="Google Shape;335;p55">
            <a:extLst>
              <a:ext uri="{C183D7F6-B498-43B3-948B-1728B52AA6E4}">
                <adec:decorative xmlns:adec="http://schemas.microsoft.com/office/drawing/2017/decorative" val="1"/>
              </a:ext>
            </a:extLst>
          </p:cNvPr>
          <p:cNvSpPr/>
          <p:nvPr/>
        </p:nvSpPr>
        <p:spPr>
          <a:xfrm rot="10800000">
            <a:off x="7484815" y="3508869"/>
            <a:ext cx="2319041" cy="2671320"/>
          </a:xfrm>
          <a:prstGeom prst="round2SameRect">
            <a:avLst>
              <a:gd name="adj1" fmla="val 10500"/>
              <a:gd name="adj2" fmla="val 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33" tIns="91433" rIns="91433" bIns="91433" anchor="ctr" anchorCtr="0">
            <a:noAutofit/>
          </a:bodyPr>
          <a:lstStyle/>
          <a:p>
            <a:pPr>
              <a:buClr>
                <a:srgbClr val="000000"/>
              </a:buClr>
              <a:buSzPts val="1100"/>
            </a:pPr>
            <a:endParaRPr sz="1467">
              <a:solidFill>
                <a:srgbClr val="000000"/>
              </a:solidFill>
              <a:latin typeface="Arial"/>
              <a:ea typeface="Arial"/>
              <a:cs typeface="Arial"/>
              <a:sym typeface="Arial"/>
            </a:endParaRPr>
          </a:p>
        </p:txBody>
      </p:sp>
      <p:sp>
        <p:nvSpPr>
          <p:cNvPr id="337" name="Google Shape;337;p55"/>
          <p:cNvSpPr txBox="1"/>
          <p:nvPr/>
        </p:nvSpPr>
        <p:spPr>
          <a:xfrm>
            <a:off x="2650886" y="1952047"/>
            <a:ext cx="1773200" cy="985092"/>
          </a:xfrm>
          <a:prstGeom prst="rect">
            <a:avLst/>
          </a:prstGeom>
          <a:noFill/>
          <a:ln>
            <a:noFill/>
          </a:ln>
        </p:spPr>
        <p:txBody>
          <a:bodyPr spcFirstLastPara="1" wrap="square" lIns="121900" tIns="60967" rIns="121900" bIns="60967" anchor="t" anchorCtr="0">
            <a:spAutoFit/>
          </a:bodyPr>
          <a:lstStyle/>
          <a:p>
            <a:pPr algn="ctr">
              <a:buClr>
                <a:srgbClr val="000000"/>
              </a:buClr>
              <a:buSzPts val="1400"/>
            </a:pPr>
            <a:r>
              <a:rPr lang="en" sz="1867" b="1" dirty="0">
                <a:solidFill>
                  <a:schemeClr val="dk1"/>
                </a:solidFill>
                <a:latin typeface="Calibri"/>
                <a:ea typeface="Calibri"/>
                <a:cs typeface="Calibri"/>
                <a:sym typeface="Calibri"/>
              </a:rPr>
              <a:t>Immigration &amp; Customs Enforcement</a:t>
            </a:r>
            <a:endParaRPr sz="1467" dirty="0">
              <a:solidFill>
                <a:srgbClr val="000000"/>
              </a:solidFill>
              <a:latin typeface="Arial"/>
              <a:ea typeface="Arial"/>
              <a:cs typeface="Arial"/>
              <a:sym typeface="Arial"/>
            </a:endParaRPr>
          </a:p>
        </p:txBody>
      </p:sp>
      <p:sp>
        <p:nvSpPr>
          <p:cNvPr id="330" name="Google Shape;330;p55"/>
          <p:cNvSpPr txBox="1"/>
          <p:nvPr/>
        </p:nvSpPr>
        <p:spPr>
          <a:xfrm>
            <a:off x="2453717" y="3508827"/>
            <a:ext cx="2176575" cy="2610486"/>
          </a:xfrm>
          <a:prstGeom prst="rect">
            <a:avLst/>
          </a:prstGeom>
          <a:noFill/>
          <a:ln>
            <a:noFill/>
          </a:ln>
        </p:spPr>
        <p:txBody>
          <a:bodyPr spcFirstLastPara="1" wrap="square" lIns="120900" tIns="120900" rIns="120900" bIns="120900" anchor="t" anchorCtr="0">
            <a:noAutofit/>
          </a:bodyPr>
          <a:lstStyle/>
          <a:p>
            <a:pPr algn="ctr">
              <a:lnSpc>
                <a:spcPct val="90000"/>
              </a:lnSpc>
              <a:buClr>
                <a:schemeClr val="lt1"/>
              </a:buClr>
              <a:buSzPts val="1300"/>
            </a:pPr>
            <a:r>
              <a:rPr lang="en" sz="2000" dirty="0">
                <a:solidFill>
                  <a:schemeClr val="lt1"/>
                </a:solidFill>
                <a:latin typeface="Calibri"/>
                <a:ea typeface="Calibri"/>
                <a:cs typeface="Calibri"/>
                <a:sym typeface="Calibri"/>
              </a:rPr>
              <a:t>Immigration Police / Enforcement, Detention &amp; Deportation, representing the DHS in immigration proceedings.</a:t>
            </a:r>
            <a:endParaRPr sz="1733" dirty="0">
              <a:solidFill>
                <a:srgbClr val="000000"/>
              </a:solidFill>
              <a:latin typeface="Arial"/>
              <a:ea typeface="Arial"/>
              <a:cs typeface="Arial"/>
              <a:sym typeface="Arial"/>
            </a:endParaRPr>
          </a:p>
        </p:txBody>
      </p:sp>
      <p:sp>
        <p:nvSpPr>
          <p:cNvPr id="338" name="Google Shape;338;p55"/>
          <p:cNvSpPr txBox="1"/>
          <p:nvPr/>
        </p:nvSpPr>
        <p:spPr>
          <a:xfrm>
            <a:off x="5338586" y="1952055"/>
            <a:ext cx="1509200" cy="985092"/>
          </a:xfrm>
          <a:prstGeom prst="rect">
            <a:avLst/>
          </a:prstGeom>
          <a:noFill/>
          <a:ln>
            <a:noFill/>
          </a:ln>
        </p:spPr>
        <p:txBody>
          <a:bodyPr spcFirstLastPara="1" wrap="square" lIns="121900" tIns="60967" rIns="121900" bIns="60967" anchor="t" anchorCtr="0">
            <a:spAutoFit/>
          </a:bodyPr>
          <a:lstStyle/>
          <a:p>
            <a:pPr algn="ctr">
              <a:buClr>
                <a:srgbClr val="000000"/>
              </a:buClr>
              <a:buSzPts val="1400"/>
            </a:pPr>
            <a:r>
              <a:rPr lang="en" sz="1867" b="1" dirty="0">
                <a:solidFill>
                  <a:schemeClr val="dk1"/>
                </a:solidFill>
                <a:latin typeface="Calibri"/>
                <a:ea typeface="Calibri"/>
                <a:cs typeface="Calibri"/>
                <a:sym typeface="Calibri"/>
              </a:rPr>
              <a:t>Customs &amp; Border Protection</a:t>
            </a:r>
            <a:endParaRPr sz="1467" dirty="0">
              <a:solidFill>
                <a:srgbClr val="000000"/>
              </a:solidFill>
              <a:latin typeface="Arial"/>
              <a:ea typeface="Arial"/>
              <a:cs typeface="Arial"/>
              <a:sym typeface="Arial"/>
            </a:endParaRPr>
          </a:p>
        </p:txBody>
      </p:sp>
      <p:sp>
        <p:nvSpPr>
          <p:cNvPr id="333" name="Google Shape;333;p55"/>
          <p:cNvSpPr txBox="1"/>
          <p:nvPr/>
        </p:nvSpPr>
        <p:spPr>
          <a:xfrm>
            <a:off x="5004844" y="3508827"/>
            <a:ext cx="2176575" cy="2610486"/>
          </a:xfrm>
          <a:prstGeom prst="rect">
            <a:avLst/>
          </a:prstGeom>
          <a:noFill/>
          <a:ln>
            <a:noFill/>
          </a:ln>
        </p:spPr>
        <p:txBody>
          <a:bodyPr spcFirstLastPara="1" wrap="square" lIns="120900" tIns="120900" rIns="120900" bIns="120900" anchor="t" anchorCtr="0">
            <a:noAutofit/>
          </a:bodyPr>
          <a:lstStyle/>
          <a:p>
            <a:pPr algn="ctr">
              <a:lnSpc>
                <a:spcPct val="90000"/>
              </a:lnSpc>
              <a:buClr>
                <a:schemeClr val="lt1"/>
              </a:buClr>
              <a:buSzPts val="1300"/>
            </a:pPr>
            <a:r>
              <a:rPr lang="en" sz="2000" dirty="0">
                <a:solidFill>
                  <a:schemeClr val="lt1"/>
                </a:solidFill>
                <a:latin typeface="Calibri"/>
                <a:ea typeface="Calibri"/>
                <a:cs typeface="Calibri"/>
                <a:sym typeface="Calibri"/>
              </a:rPr>
              <a:t>Enforcement at the border and within 100 miles of the border, checkpoints, and ports of entries.</a:t>
            </a:r>
            <a:endParaRPr sz="1733" dirty="0">
              <a:solidFill>
                <a:srgbClr val="000000"/>
              </a:solidFill>
              <a:latin typeface="Arial"/>
              <a:ea typeface="Arial"/>
              <a:cs typeface="Arial"/>
              <a:sym typeface="Arial"/>
            </a:endParaRPr>
          </a:p>
        </p:txBody>
      </p:sp>
      <p:sp>
        <p:nvSpPr>
          <p:cNvPr id="339" name="Google Shape;339;p55"/>
          <p:cNvSpPr txBox="1"/>
          <p:nvPr/>
        </p:nvSpPr>
        <p:spPr>
          <a:xfrm>
            <a:off x="7610935" y="1952047"/>
            <a:ext cx="2004800" cy="985092"/>
          </a:xfrm>
          <a:prstGeom prst="rect">
            <a:avLst/>
          </a:prstGeom>
          <a:noFill/>
          <a:ln>
            <a:noFill/>
          </a:ln>
        </p:spPr>
        <p:txBody>
          <a:bodyPr spcFirstLastPara="1" wrap="square" lIns="121900" tIns="60967" rIns="121900" bIns="60967" anchor="t" anchorCtr="0">
            <a:spAutoFit/>
          </a:bodyPr>
          <a:lstStyle/>
          <a:p>
            <a:pPr algn="ctr">
              <a:buClr>
                <a:srgbClr val="000000"/>
              </a:buClr>
              <a:buSzPts val="1400"/>
            </a:pPr>
            <a:r>
              <a:rPr lang="en" sz="1867" b="1" dirty="0">
                <a:solidFill>
                  <a:schemeClr val="dk1"/>
                </a:solidFill>
                <a:latin typeface="Calibri"/>
                <a:ea typeface="Calibri"/>
                <a:cs typeface="Calibri"/>
                <a:sym typeface="Calibri"/>
              </a:rPr>
              <a:t>U.S. Citizenship &amp; Immigration Services</a:t>
            </a:r>
            <a:endParaRPr sz="1467" dirty="0">
              <a:solidFill>
                <a:srgbClr val="000000"/>
              </a:solidFill>
              <a:latin typeface="Arial"/>
              <a:ea typeface="Arial"/>
              <a:cs typeface="Arial"/>
              <a:sym typeface="Arial"/>
            </a:endParaRPr>
          </a:p>
        </p:txBody>
      </p:sp>
      <p:sp>
        <p:nvSpPr>
          <p:cNvPr id="336" name="Google Shape;336;p55"/>
          <p:cNvSpPr txBox="1"/>
          <p:nvPr/>
        </p:nvSpPr>
        <p:spPr>
          <a:xfrm>
            <a:off x="7555973" y="3508827"/>
            <a:ext cx="2176575" cy="2610486"/>
          </a:xfrm>
          <a:prstGeom prst="rect">
            <a:avLst/>
          </a:prstGeom>
          <a:noFill/>
          <a:ln>
            <a:noFill/>
          </a:ln>
        </p:spPr>
        <p:txBody>
          <a:bodyPr spcFirstLastPara="1" wrap="square" lIns="120900" tIns="120900" rIns="120900" bIns="120900" anchor="t" anchorCtr="0">
            <a:noAutofit/>
          </a:bodyPr>
          <a:lstStyle/>
          <a:p>
            <a:pPr algn="ctr">
              <a:lnSpc>
                <a:spcPct val="90000"/>
              </a:lnSpc>
              <a:buClr>
                <a:schemeClr val="lt1"/>
              </a:buClr>
              <a:buSzPts val="1300"/>
            </a:pPr>
            <a:r>
              <a:rPr lang="en" sz="2000" dirty="0">
                <a:solidFill>
                  <a:schemeClr val="lt1"/>
                </a:solidFill>
                <a:latin typeface="Calibri"/>
                <a:ea typeface="Calibri"/>
                <a:cs typeface="Calibri"/>
                <a:sym typeface="Calibri"/>
              </a:rPr>
              <a:t>Adjudicates petitions for immigration benefits (asylum, green cards, citizenship, special visas).</a:t>
            </a:r>
            <a:endParaRPr sz="1733" dirty="0">
              <a:solidFill>
                <a:srgbClr val="000000"/>
              </a:solidFill>
              <a:latin typeface="Arial"/>
              <a:ea typeface="Arial"/>
              <a:cs typeface="Arial"/>
              <a:sym typeface="Arial"/>
            </a:endParaRPr>
          </a:p>
        </p:txBody>
      </p:sp>
      <p:sp>
        <p:nvSpPr>
          <p:cNvPr id="2" name="Slide Number">
            <a:extLst>
              <a:ext uri="{FF2B5EF4-FFF2-40B4-BE49-F238E27FC236}">
                <a16:creationId xmlns:a16="http://schemas.microsoft.com/office/drawing/2014/main" id="{CC6DBCF1-8B6A-544B-136A-8D7463638224}"/>
              </a:ext>
              <a:ext uri="{C183D7F6-B498-43B3-948B-1728B52AA6E4}">
                <adec:decorative xmlns:adec="http://schemas.microsoft.com/office/drawing/2017/decorative" val="1"/>
              </a:ext>
            </a:extLst>
          </p:cNvPr>
          <p:cNvSpPr>
            <a:spLocks noChangeArrowheads="1"/>
          </p:cNvSpPr>
          <p:nvPr>
            <p:custDataLst>
              <p:tags r:id="rId2"/>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2</a:t>
            </a:fld>
            <a:endParaRPr lang="en-US" sz="900" b="0" dirty="0">
              <a:solidFill>
                <a:schemeClr val="tx1"/>
              </a:solidFill>
              <a:latin typeface="+mn-lt"/>
              <a:ea typeface="+mn-ea"/>
              <a:cs typeface="Arial" panose="020B0604020202020204" pitchFamily="34" charset="0"/>
            </a:endParaRP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60B220-EBF7-3F62-EBFC-0564F18CAC51}"/>
              </a:ext>
            </a:extLst>
          </p:cNvPr>
          <p:cNvSpPr>
            <a:spLocks noGrp="1"/>
          </p:cNvSpPr>
          <p:nvPr>
            <p:ph type="title"/>
          </p:nvPr>
        </p:nvSpPr>
        <p:spPr/>
        <p:txBody>
          <a:bodyPr wrap="square" anchor="ctr">
            <a:normAutofit/>
          </a:bodyPr>
          <a:lstStyle/>
          <a:p>
            <a:pPr algn="ctr"/>
            <a:r>
              <a:rPr lang="en-US" sz="3200" dirty="0"/>
              <a:t>Know Your Rights Cards </a:t>
            </a:r>
          </a:p>
        </p:txBody>
      </p:sp>
      <p:sp>
        <p:nvSpPr>
          <p:cNvPr id="2" name="Content Placeholder 1">
            <a:extLst>
              <a:ext uri="{FF2B5EF4-FFF2-40B4-BE49-F238E27FC236}">
                <a16:creationId xmlns:a16="http://schemas.microsoft.com/office/drawing/2014/main" id="{C554516F-1CD4-2C89-7996-45095F85040E}"/>
              </a:ext>
            </a:extLst>
          </p:cNvPr>
          <p:cNvSpPr>
            <a:spLocks noGrp="1"/>
          </p:cNvSpPr>
          <p:nvPr>
            <p:ph idx="1"/>
          </p:nvPr>
        </p:nvSpPr>
        <p:spPr>
          <a:xfrm>
            <a:off x="693395" y="1449307"/>
            <a:ext cx="5162550" cy="2753416"/>
          </a:xfrm>
        </p:spPr>
        <p:txBody>
          <a:bodyPr vert="horz" wrap="square" lIns="0" tIns="0" rIns="0" bIns="0" rtlCol="0" anchor="t">
            <a:normAutofit/>
          </a:bodyPr>
          <a:lstStyle/>
          <a:p>
            <a:r>
              <a:rPr lang="en-US" sz="1800" dirty="0">
                <a:cs typeface="Arial"/>
              </a:rPr>
              <a:t>Multilingual Infographic for Using Rights Card.  </a:t>
            </a:r>
          </a:p>
          <a:p>
            <a:r>
              <a:rPr lang="en-US" sz="1800" dirty="0">
                <a:cs typeface="Arial"/>
              </a:rPr>
              <a:t>Asserting the right to remain silent can be difficult.</a:t>
            </a:r>
          </a:p>
          <a:p>
            <a:r>
              <a:rPr lang="en-US" sz="1800" dirty="0">
                <a:cs typeface="Arial"/>
              </a:rPr>
              <a:t>It is helpful for people to have a rights card in their wallets that they can pull out and give to immigration agents or police. </a:t>
            </a:r>
          </a:p>
          <a:p>
            <a:r>
              <a:rPr lang="en-US" sz="1800" b="1" i="1" dirty="0">
                <a:cs typeface="Arial"/>
              </a:rPr>
              <a:t>The Right to Remain Silent and an Attorney applies to ALL law enforcement encounters.</a:t>
            </a:r>
          </a:p>
          <a:p>
            <a:r>
              <a:rPr lang="en-US" sz="1800" dirty="0">
                <a:cs typeface="Arial"/>
              </a:rPr>
              <a:t>Visit: </a:t>
            </a:r>
            <a:r>
              <a:rPr lang="en-US" sz="1800" dirty="0">
                <a:cs typeface="Arial"/>
                <a:hlinkClick r:id="rId4"/>
              </a:rPr>
              <a:t>Red Cards</a:t>
            </a:r>
            <a:endParaRPr lang="en-US" sz="1800" dirty="0"/>
          </a:p>
        </p:txBody>
      </p:sp>
      <p:pic>
        <p:nvPicPr>
          <p:cNvPr id="4" name="Google Shape;398;p61">
            <a:extLst>
              <a:ext uri="{FF2B5EF4-FFF2-40B4-BE49-F238E27FC236}">
                <a16:creationId xmlns:a16="http://schemas.microsoft.com/office/drawing/2014/main" id="{3CE0C286-F2B6-C524-1EBA-8828657542CB}"/>
              </a:ext>
              <a:ext uri="{C183D7F6-B498-43B3-948B-1728B52AA6E4}">
                <adec:decorative xmlns:adec="http://schemas.microsoft.com/office/drawing/2017/decorative" val="1"/>
              </a:ext>
            </a:extLst>
          </p:cNvPr>
          <p:cNvPicPr preferRelativeResize="0"/>
          <p:nvPr/>
        </p:nvPicPr>
        <p:blipFill rotWithShape="1">
          <a:blip r:embed="rId5"/>
          <a:srcRect l="17189" r="16204"/>
          <a:stretch/>
        </p:blipFill>
        <p:spPr>
          <a:xfrm>
            <a:off x="6191250" y="1293962"/>
            <a:ext cx="5162550" cy="4883001"/>
          </a:xfrm>
          <a:prstGeom prst="rect">
            <a:avLst/>
          </a:prstGeom>
          <a:noFill/>
          <a:ln>
            <a:noFill/>
          </a:ln>
        </p:spPr>
      </p:pic>
      <p:sp>
        <p:nvSpPr>
          <p:cNvPr id="5" name="Slide Number">
            <a:extLst>
              <a:ext uri="{FF2B5EF4-FFF2-40B4-BE49-F238E27FC236}">
                <a16:creationId xmlns:a16="http://schemas.microsoft.com/office/drawing/2014/main" id="{40700142-DC94-381A-0DA8-59A808EFE6E0}"/>
              </a:ext>
              <a:ext uri="{C183D7F6-B498-43B3-948B-1728B52AA6E4}">
                <adec:decorative xmlns:adec="http://schemas.microsoft.com/office/drawing/2017/decorative" val="1"/>
              </a:ext>
            </a:extLst>
          </p:cNvPr>
          <p:cNvSpPr>
            <a:spLocks noChangeArrowheads="1"/>
          </p:cNvSpPr>
          <p:nvPr>
            <p:custDataLst>
              <p:tags r:id="rId2"/>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20</a:t>
            </a:fld>
            <a:endParaRPr lang="en-US" sz="900" b="0" dirty="0">
              <a:solidFill>
                <a:schemeClr val="tx1"/>
              </a:solidFill>
              <a:latin typeface="+mn-lt"/>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8769687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49FFB-4422-80ED-102C-56B22B14C3D0}"/>
              </a:ext>
            </a:extLst>
          </p:cNvPr>
          <p:cNvSpPr>
            <a:spLocks noGrp="1"/>
          </p:cNvSpPr>
          <p:nvPr>
            <p:ph type="title"/>
          </p:nvPr>
        </p:nvSpPr>
        <p:spPr/>
        <p:txBody>
          <a:bodyPr/>
          <a:lstStyle/>
          <a:p>
            <a:r>
              <a:rPr lang="en-US" dirty="0">
                <a:latin typeface="+mj-lt"/>
              </a:rPr>
              <a:t>ORI Legal Services</a:t>
            </a:r>
          </a:p>
        </p:txBody>
      </p:sp>
      <p:pic>
        <p:nvPicPr>
          <p:cNvPr id="3" name="Picture 2" descr="Massachusetts State Seal.">
            <a:extLst>
              <a:ext uri="{FF2B5EF4-FFF2-40B4-BE49-F238E27FC236}">
                <a16:creationId xmlns:a16="http://schemas.microsoft.com/office/drawing/2014/main" id="{290672EF-F7CB-03B5-5EFF-7DAFFEF8607E}"/>
              </a:ext>
            </a:extLst>
          </p:cNvPr>
          <p:cNvPicPr>
            <a:picLocks noChangeAspect="1"/>
          </p:cNvPicPr>
          <p:nvPr/>
        </p:nvPicPr>
        <p:blipFill>
          <a:blip r:embed="rId4"/>
          <a:stretch>
            <a:fillRect/>
          </a:stretch>
        </p:blipFill>
        <p:spPr>
          <a:xfrm>
            <a:off x="572410" y="2538907"/>
            <a:ext cx="1774090" cy="1780186"/>
          </a:xfrm>
          <a:prstGeom prst="rect">
            <a:avLst/>
          </a:prstGeom>
        </p:spPr>
      </p:pic>
      <p:sp>
        <p:nvSpPr>
          <p:cNvPr id="4" name="Slide Number">
            <a:extLst>
              <a:ext uri="{FF2B5EF4-FFF2-40B4-BE49-F238E27FC236}">
                <a16:creationId xmlns:a16="http://schemas.microsoft.com/office/drawing/2014/main" id="{B90F8FCC-8C9F-3C02-4D9B-E06A4EEE37DE}"/>
              </a:ext>
              <a:ext uri="{C183D7F6-B498-43B3-948B-1728B52AA6E4}">
                <adec:decorative xmlns:adec="http://schemas.microsoft.com/office/drawing/2017/decorative" val="1"/>
              </a:ext>
            </a:extLst>
          </p:cNvPr>
          <p:cNvSpPr>
            <a:spLocks noChangeArrowheads="1"/>
          </p:cNvSpPr>
          <p:nvPr>
            <p:custDataLst>
              <p:tags r:id="rId2"/>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21</a:t>
            </a:fld>
            <a:endParaRPr lang="en-US" sz="900" b="0" dirty="0">
              <a:solidFill>
                <a:schemeClr val="tx1"/>
              </a:solidFill>
              <a:latin typeface="+mn-lt"/>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22295646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799899-5EEC-525B-FA82-3A568F7E82F7}"/>
              </a:ext>
            </a:extLst>
          </p:cNvPr>
          <p:cNvSpPr>
            <a:spLocks noGrp="1"/>
          </p:cNvSpPr>
          <p:nvPr>
            <p:ph type="title" idx="4294967295"/>
          </p:nvPr>
        </p:nvSpPr>
        <p:spPr>
          <a:xfrm>
            <a:off x="318452" y="164956"/>
            <a:ext cx="10205884" cy="633432"/>
          </a:xfrm>
          <a:prstGeom prst="rect">
            <a:avLst/>
          </a:prstGeom>
          <a:solidFill>
            <a:schemeClr val="accent1"/>
          </a:solidFill>
          <a:ln w="6350" cap="sq"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mn-lt"/>
                <a:ea typeface="+mn-ea"/>
                <a:cs typeface="+mn-cs"/>
              </a:rPr>
              <a:t>Habeas Background</a:t>
            </a:r>
          </a:p>
        </p:txBody>
      </p:sp>
      <p:sp>
        <p:nvSpPr>
          <p:cNvPr id="5" name="Text Placeholder 4">
            <a:extLst>
              <a:ext uri="{FF2B5EF4-FFF2-40B4-BE49-F238E27FC236}">
                <a16:creationId xmlns:a16="http://schemas.microsoft.com/office/drawing/2014/main" id="{9C863EF1-D2A4-BED3-EF4B-41B06BACEC0D}"/>
              </a:ext>
            </a:extLst>
          </p:cNvPr>
          <p:cNvSpPr txBox="1">
            <a:spLocks/>
          </p:cNvSpPr>
          <p:nvPr/>
        </p:nvSpPr>
        <p:spPr>
          <a:xfrm>
            <a:off x="318452" y="1290345"/>
            <a:ext cx="11305194" cy="307777"/>
          </a:xfrm>
          <a:prstGeom prst="rect">
            <a:avLst/>
          </a:prstGeom>
        </p:spPr>
        <p:txBody>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913" indent="-214313"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8488" indent="-152400"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563" indent="-14763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r>
              <a:rPr lang="en-US" sz="2000" b="1" dirty="0"/>
              <a:t>What is the Process when a family files for Habeas?</a:t>
            </a:r>
          </a:p>
        </p:txBody>
      </p:sp>
      <p:sp>
        <p:nvSpPr>
          <p:cNvPr id="3" name="Content Placeholder 2">
            <a:extLst>
              <a:ext uri="{FF2B5EF4-FFF2-40B4-BE49-F238E27FC236}">
                <a16:creationId xmlns:a16="http://schemas.microsoft.com/office/drawing/2014/main" id="{E3871588-7B1E-FD9D-A837-EE378E01D81F}"/>
              </a:ext>
            </a:extLst>
          </p:cNvPr>
          <p:cNvSpPr>
            <a:spLocks noGrp="1"/>
          </p:cNvSpPr>
          <p:nvPr>
            <p:ph idx="1"/>
          </p:nvPr>
        </p:nvSpPr>
        <p:spPr>
          <a:xfrm>
            <a:off x="444950" y="1818862"/>
            <a:ext cx="6184049" cy="4381352"/>
          </a:xfrm>
        </p:spPr>
        <p:txBody>
          <a:bodyPr vert="horz" lIns="91440" tIns="45720" rIns="91440" bIns="45720" rtlCol="0" anchor="ctr">
            <a:noAutofit/>
          </a:bodyPr>
          <a:lstStyle/>
          <a:p>
            <a:pPr marL="342900" indent="-342900">
              <a:buFont typeface="Arial" panose="020B0604020202020204" pitchFamily="34" charset="0"/>
              <a:buChar char="•"/>
            </a:pPr>
            <a:r>
              <a:rPr lang="en-US" sz="2400" dirty="0"/>
              <a:t>Habeas is filed in Federal Court</a:t>
            </a:r>
          </a:p>
          <a:p>
            <a:pPr marL="342900" indent="-342900">
              <a:buFont typeface="Arial" panose="020B0604020202020204" pitchFamily="34" charset="0"/>
              <a:buChar char="•"/>
            </a:pPr>
            <a:r>
              <a:rPr lang="en-US" sz="2400" dirty="0"/>
              <a:t>Venue &amp; Jurisdiction required</a:t>
            </a:r>
          </a:p>
          <a:p>
            <a:pPr marL="342900" indent="-342900">
              <a:buFont typeface="Arial" panose="020B0604020202020204" pitchFamily="34" charset="0"/>
              <a:buChar char="•"/>
            </a:pPr>
            <a:r>
              <a:rPr lang="en-US" sz="2400" dirty="0"/>
              <a:t>All individuals concerned about status should: (a) consult with an immigration lawyer now, and (b) if pursuing legal representation, have a signed G28 on file with a lawyer </a:t>
            </a:r>
          </a:p>
          <a:p>
            <a:pPr marL="342900" indent="-342900">
              <a:buFont typeface="Arial" panose="020B0604020202020204" pitchFamily="34" charset="0"/>
              <a:buChar char="•"/>
            </a:pPr>
            <a:r>
              <a:rPr lang="en-US" sz="2400" dirty="0"/>
              <a:t>Mass Specific 48 hour hold rule</a:t>
            </a:r>
          </a:p>
          <a:p>
            <a:pPr lvl="3"/>
            <a:r>
              <a:rPr lang="en-US" dirty="0"/>
              <a:t> </a:t>
            </a:r>
            <a:r>
              <a:rPr lang="en-US" sz="1800" dirty="0"/>
              <a:t>Should prevent removal “from jurisdiction” for 48 hours.</a:t>
            </a:r>
            <a:endParaRPr lang="en-US" sz="1600" dirty="0"/>
          </a:p>
        </p:txBody>
      </p:sp>
      <p:pic>
        <p:nvPicPr>
          <p:cNvPr id="7" name="Graphic 6">
            <a:extLst>
              <a:ext uri="{FF2B5EF4-FFF2-40B4-BE49-F238E27FC236}">
                <a16:creationId xmlns:a16="http://schemas.microsoft.com/office/drawing/2014/main" id="{3448D510-E7AE-1084-86D8-EA70355FA72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74576" y="1906975"/>
            <a:ext cx="3714244" cy="3714244"/>
          </a:xfrm>
          <a:prstGeom prst="rect">
            <a:avLst/>
          </a:prstGeom>
        </p:spPr>
      </p:pic>
      <p:sp>
        <p:nvSpPr>
          <p:cNvPr id="2" name="Slide Number">
            <a:extLst>
              <a:ext uri="{FF2B5EF4-FFF2-40B4-BE49-F238E27FC236}">
                <a16:creationId xmlns:a16="http://schemas.microsoft.com/office/drawing/2014/main" id="{3BA93677-0C6D-1231-9109-FAC99E42F6B5}"/>
              </a:ext>
              <a:ext uri="{C183D7F6-B498-43B3-948B-1728B52AA6E4}">
                <adec:decorative xmlns:adec="http://schemas.microsoft.com/office/drawing/2017/decorative" val="1"/>
              </a:ext>
            </a:extLst>
          </p:cNvPr>
          <p:cNvSpPr>
            <a:spLocks noChangeArrowheads="1"/>
          </p:cNvSpPr>
          <p:nvPr>
            <p:custDataLst>
              <p:tags r:id="rId2"/>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22</a:t>
            </a:fld>
            <a:endParaRPr lang="en-US" sz="900" b="0" dirty="0">
              <a:solidFill>
                <a:schemeClr val="tx1"/>
              </a:solidFill>
              <a:latin typeface="+mn-lt"/>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2668956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F4D34B-5A5C-58F4-ED8F-68857718E13B}"/>
              </a:ext>
            </a:extLst>
          </p:cNvPr>
          <p:cNvSpPr>
            <a:spLocks noGrp="1"/>
          </p:cNvSpPr>
          <p:nvPr>
            <p:ph type="title"/>
          </p:nvPr>
        </p:nvSpPr>
        <p:spPr/>
        <p:txBody>
          <a:bodyPr/>
          <a:lstStyle/>
          <a:p>
            <a:pPr algn="ctr"/>
            <a:r>
              <a:rPr lang="en-US" sz="3200" dirty="0"/>
              <a:t>Habeas Project</a:t>
            </a:r>
          </a:p>
        </p:txBody>
      </p:sp>
      <p:sp>
        <p:nvSpPr>
          <p:cNvPr id="5" name="Text Placeholder 4">
            <a:extLst>
              <a:ext uri="{FF2B5EF4-FFF2-40B4-BE49-F238E27FC236}">
                <a16:creationId xmlns:a16="http://schemas.microsoft.com/office/drawing/2014/main" id="{5FB11FB1-2589-0FC4-8CBC-384FC501C816}"/>
              </a:ext>
            </a:extLst>
          </p:cNvPr>
          <p:cNvSpPr>
            <a:spLocks noGrp="1"/>
          </p:cNvSpPr>
          <p:nvPr>
            <p:ph type="body" sz="quarter" idx="10"/>
          </p:nvPr>
        </p:nvSpPr>
        <p:spPr>
          <a:xfrm>
            <a:off x="366346" y="1141629"/>
            <a:ext cx="11305194" cy="307777"/>
          </a:xfrm>
        </p:spPr>
        <p:txBody>
          <a:bodyPr/>
          <a:lstStyle/>
          <a:p>
            <a:r>
              <a:rPr lang="en-US" dirty="0">
                <a:latin typeface="+mn-lt"/>
              </a:rPr>
              <a:t>The Habeas Project allows for expedited filing of Habeas petitions in Federal Court.</a:t>
            </a:r>
          </a:p>
        </p:txBody>
      </p:sp>
      <p:sp>
        <p:nvSpPr>
          <p:cNvPr id="6" name="Freeform: Shape 5">
            <a:extLst>
              <a:ext uri="{FF2B5EF4-FFF2-40B4-BE49-F238E27FC236}">
                <a16:creationId xmlns:a16="http://schemas.microsoft.com/office/drawing/2014/main" id="{1AE93019-72C7-04BE-62A9-28B852C77B19}"/>
              </a:ext>
            </a:extLst>
          </p:cNvPr>
          <p:cNvSpPr/>
          <p:nvPr/>
        </p:nvSpPr>
        <p:spPr>
          <a:xfrm>
            <a:off x="374205" y="1676634"/>
            <a:ext cx="2859192" cy="857757"/>
          </a:xfrm>
          <a:custGeom>
            <a:avLst/>
            <a:gdLst>
              <a:gd name="csX0" fmla="*/ 0 w 2859192"/>
              <a:gd name="csY0" fmla="*/ 0 h 857757"/>
              <a:gd name="csX1" fmla="*/ 2601865 w 2859192"/>
              <a:gd name="csY1" fmla="*/ 0 h 857757"/>
              <a:gd name="csX2" fmla="*/ 2859192 w 2859192"/>
              <a:gd name="csY2" fmla="*/ 428879 h 857757"/>
              <a:gd name="csX3" fmla="*/ 2601865 w 2859192"/>
              <a:gd name="csY3" fmla="*/ 857757 h 857757"/>
              <a:gd name="csX4" fmla="*/ 0 w 2859192"/>
              <a:gd name="csY4" fmla="*/ 857757 h 857757"/>
              <a:gd name="csX5" fmla="*/ 257327 w 2859192"/>
              <a:gd name="csY5" fmla="*/ 428879 h 857757"/>
              <a:gd name="csX6" fmla="*/ 0 w 2859192"/>
              <a:gd name="csY6" fmla="*/ 0 h 857757"/>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859192" h="857757">
                <a:moveTo>
                  <a:pt x="0" y="0"/>
                </a:moveTo>
                <a:lnTo>
                  <a:pt x="2601865" y="0"/>
                </a:lnTo>
                <a:lnTo>
                  <a:pt x="2859192" y="428879"/>
                </a:lnTo>
                <a:lnTo>
                  <a:pt x="2601865" y="857757"/>
                </a:lnTo>
                <a:lnTo>
                  <a:pt x="0" y="857757"/>
                </a:lnTo>
                <a:lnTo>
                  <a:pt x="257327" y="428879"/>
                </a:lnTo>
                <a:lnTo>
                  <a:pt x="0" y="0"/>
                </a:lnTo>
                <a:close/>
              </a:path>
            </a:pathLst>
          </a:cu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363236" tIns="105909" rIns="363236" bIns="105909" numCol="1" spcCol="1270" anchor="ctr" anchorCtr="0">
            <a:noAutofit/>
          </a:bodyPr>
          <a:lstStyle/>
          <a:p>
            <a:pPr marL="0" lvl="0" indent="0" algn="ctr" defTabSz="1244600">
              <a:lnSpc>
                <a:spcPct val="90000"/>
              </a:lnSpc>
              <a:spcBef>
                <a:spcPct val="0"/>
              </a:spcBef>
              <a:spcAft>
                <a:spcPct val="35000"/>
              </a:spcAft>
              <a:buNone/>
            </a:pPr>
            <a:r>
              <a:rPr lang="en-US" sz="2800" b="1" kern="1200" dirty="0"/>
              <a:t>What?</a:t>
            </a:r>
          </a:p>
        </p:txBody>
      </p:sp>
      <p:sp>
        <p:nvSpPr>
          <p:cNvPr id="8" name="Freeform: Shape 7">
            <a:extLst>
              <a:ext uri="{FF2B5EF4-FFF2-40B4-BE49-F238E27FC236}">
                <a16:creationId xmlns:a16="http://schemas.microsoft.com/office/drawing/2014/main" id="{90E18676-A35F-55B6-47C8-7F6C13190FAB}"/>
              </a:ext>
            </a:extLst>
          </p:cNvPr>
          <p:cNvSpPr/>
          <p:nvPr/>
        </p:nvSpPr>
        <p:spPr>
          <a:xfrm>
            <a:off x="374205" y="2534392"/>
            <a:ext cx="2601865" cy="3880461"/>
          </a:xfrm>
          <a:custGeom>
            <a:avLst/>
            <a:gdLst>
              <a:gd name="csX0" fmla="*/ 0 w 2601865"/>
              <a:gd name="csY0" fmla="*/ 0 h 3880461"/>
              <a:gd name="csX1" fmla="*/ 2601865 w 2601865"/>
              <a:gd name="csY1" fmla="*/ 0 h 3880461"/>
              <a:gd name="csX2" fmla="*/ 2601865 w 2601865"/>
              <a:gd name="csY2" fmla="*/ 3880461 h 3880461"/>
              <a:gd name="csX3" fmla="*/ 0 w 2601865"/>
              <a:gd name="csY3" fmla="*/ 3880461 h 3880461"/>
              <a:gd name="csX4" fmla="*/ 0 w 2601865"/>
              <a:gd name="csY4" fmla="*/ 0 h 3880461"/>
            </a:gdLst>
            <a:ahLst/>
            <a:cxnLst>
              <a:cxn ang="0">
                <a:pos x="csX0" y="csY0"/>
              </a:cxn>
              <a:cxn ang="0">
                <a:pos x="csX1" y="csY1"/>
              </a:cxn>
              <a:cxn ang="0">
                <a:pos x="csX2" y="csY2"/>
              </a:cxn>
              <a:cxn ang="0">
                <a:pos x="csX3" y="csY3"/>
              </a:cxn>
              <a:cxn ang="0">
                <a:pos x="csX4" y="csY4"/>
              </a:cxn>
            </a:cxnLst>
            <a:rect l="l" t="t" r="r" b="b"/>
            <a:pathLst>
              <a:path w="2601865" h="3880461">
                <a:moveTo>
                  <a:pt x="0" y="0"/>
                </a:moveTo>
                <a:lnTo>
                  <a:pt x="2601865" y="0"/>
                </a:lnTo>
                <a:lnTo>
                  <a:pt x="2601865" y="3880461"/>
                </a:lnTo>
                <a:lnTo>
                  <a:pt x="0" y="3880461"/>
                </a:lnTo>
                <a:lnTo>
                  <a:pt x="0" y="0"/>
                </a:lnTo>
                <a:close/>
              </a:path>
            </a:pathLst>
          </a:custGeom>
        </p:spPr>
        <p:style>
          <a:lnRef idx="2">
            <a:schemeClr val="accent5">
              <a:alpha val="90000"/>
              <a:tint val="40000"/>
              <a:hueOff val="0"/>
              <a:satOff val="0"/>
              <a:lumOff val="0"/>
              <a:alphaOff val="0"/>
            </a:schemeClr>
          </a:lnRef>
          <a:fillRef idx="1">
            <a:schemeClr val="accent5">
              <a:alpha val="90000"/>
              <a:tint val="40000"/>
              <a:hueOff val="0"/>
              <a:satOff val="0"/>
              <a:lumOff val="0"/>
              <a:alphaOff val="0"/>
            </a:schemeClr>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05605" tIns="205605" rIns="205605" bIns="411210" numCol="1" spcCol="1270" anchor="t" anchorCtr="0">
            <a:noAutofit/>
          </a:bodyPr>
          <a:lstStyle/>
          <a:p>
            <a:pPr marL="0" lvl="0" indent="0" algn="l" defTabSz="889000">
              <a:lnSpc>
                <a:spcPct val="90000"/>
              </a:lnSpc>
              <a:spcBef>
                <a:spcPct val="0"/>
              </a:spcBef>
              <a:spcAft>
                <a:spcPct val="35000"/>
              </a:spcAft>
              <a:buNone/>
            </a:pPr>
            <a:r>
              <a:rPr lang="en-US" sz="2000" kern="1200" baseline="0" dirty="0">
                <a:solidFill>
                  <a:srgbClr val="000000"/>
                </a:solidFill>
              </a:rPr>
              <a:t>Provides support for immigrants facing unlawful detention. </a:t>
            </a:r>
          </a:p>
        </p:txBody>
      </p:sp>
      <p:sp>
        <p:nvSpPr>
          <p:cNvPr id="9" name="Freeform: Shape 8">
            <a:extLst>
              <a:ext uri="{FF2B5EF4-FFF2-40B4-BE49-F238E27FC236}">
                <a16:creationId xmlns:a16="http://schemas.microsoft.com/office/drawing/2014/main" id="{968EF629-4C2B-39CF-6BC6-9B1B10BC9DA9}"/>
              </a:ext>
            </a:extLst>
          </p:cNvPr>
          <p:cNvSpPr/>
          <p:nvPr/>
        </p:nvSpPr>
        <p:spPr>
          <a:xfrm>
            <a:off x="3176985" y="1676634"/>
            <a:ext cx="2859192" cy="857757"/>
          </a:xfrm>
          <a:custGeom>
            <a:avLst/>
            <a:gdLst>
              <a:gd name="csX0" fmla="*/ 0 w 2859192"/>
              <a:gd name="csY0" fmla="*/ 0 h 857757"/>
              <a:gd name="csX1" fmla="*/ 2601865 w 2859192"/>
              <a:gd name="csY1" fmla="*/ 0 h 857757"/>
              <a:gd name="csX2" fmla="*/ 2859192 w 2859192"/>
              <a:gd name="csY2" fmla="*/ 428879 h 857757"/>
              <a:gd name="csX3" fmla="*/ 2601865 w 2859192"/>
              <a:gd name="csY3" fmla="*/ 857757 h 857757"/>
              <a:gd name="csX4" fmla="*/ 0 w 2859192"/>
              <a:gd name="csY4" fmla="*/ 857757 h 857757"/>
              <a:gd name="csX5" fmla="*/ 257327 w 2859192"/>
              <a:gd name="csY5" fmla="*/ 428879 h 857757"/>
              <a:gd name="csX6" fmla="*/ 0 w 2859192"/>
              <a:gd name="csY6" fmla="*/ 0 h 857757"/>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859192" h="857757">
                <a:moveTo>
                  <a:pt x="0" y="0"/>
                </a:moveTo>
                <a:lnTo>
                  <a:pt x="2601865" y="0"/>
                </a:lnTo>
                <a:lnTo>
                  <a:pt x="2859192" y="428879"/>
                </a:lnTo>
                <a:lnTo>
                  <a:pt x="2601865" y="857757"/>
                </a:lnTo>
                <a:lnTo>
                  <a:pt x="0" y="857757"/>
                </a:lnTo>
                <a:lnTo>
                  <a:pt x="257327" y="428879"/>
                </a:lnTo>
                <a:lnTo>
                  <a:pt x="0" y="0"/>
                </a:lnTo>
                <a:close/>
              </a:path>
            </a:pathLst>
          </a:cu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363236" tIns="105909" rIns="363236" bIns="105909" numCol="1" spcCol="1270" anchor="ctr" anchorCtr="0">
            <a:noAutofit/>
          </a:bodyPr>
          <a:lstStyle/>
          <a:p>
            <a:pPr marL="0" lvl="0" indent="0" algn="ctr" defTabSz="1244600">
              <a:lnSpc>
                <a:spcPct val="90000"/>
              </a:lnSpc>
              <a:spcBef>
                <a:spcPct val="0"/>
              </a:spcBef>
              <a:spcAft>
                <a:spcPct val="35000"/>
              </a:spcAft>
              <a:buNone/>
            </a:pPr>
            <a:r>
              <a:rPr lang="en-US" sz="2800" b="1" kern="1200" dirty="0"/>
              <a:t>Who?</a:t>
            </a:r>
          </a:p>
        </p:txBody>
      </p:sp>
      <p:sp>
        <p:nvSpPr>
          <p:cNvPr id="10" name="Freeform: Shape 9">
            <a:extLst>
              <a:ext uri="{FF2B5EF4-FFF2-40B4-BE49-F238E27FC236}">
                <a16:creationId xmlns:a16="http://schemas.microsoft.com/office/drawing/2014/main" id="{F0963C30-F5A3-97E1-B2D4-871D74165FEA}"/>
              </a:ext>
            </a:extLst>
          </p:cNvPr>
          <p:cNvSpPr/>
          <p:nvPr/>
        </p:nvSpPr>
        <p:spPr>
          <a:xfrm>
            <a:off x="3176985" y="2534392"/>
            <a:ext cx="2601865" cy="3880461"/>
          </a:xfrm>
          <a:custGeom>
            <a:avLst/>
            <a:gdLst>
              <a:gd name="csX0" fmla="*/ 0 w 2601865"/>
              <a:gd name="csY0" fmla="*/ 0 h 3880461"/>
              <a:gd name="csX1" fmla="*/ 2601865 w 2601865"/>
              <a:gd name="csY1" fmla="*/ 0 h 3880461"/>
              <a:gd name="csX2" fmla="*/ 2601865 w 2601865"/>
              <a:gd name="csY2" fmla="*/ 3880461 h 3880461"/>
              <a:gd name="csX3" fmla="*/ 0 w 2601865"/>
              <a:gd name="csY3" fmla="*/ 3880461 h 3880461"/>
              <a:gd name="csX4" fmla="*/ 0 w 2601865"/>
              <a:gd name="csY4" fmla="*/ 0 h 3880461"/>
            </a:gdLst>
            <a:ahLst/>
            <a:cxnLst>
              <a:cxn ang="0">
                <a:pos x="csX0" y="csY0"/>
              </a:cxn>
              <a:cxn ang="0">
                <a:pos x="csX1" y="csY1"/>
              </a:cxn>
              <a:cxn ang="0">
                <a:pos x="csX2" y="csY2"/>
              </a:cxn>
              <a:cxn ang="0">
                <a:pos x="csX3" y="csY3"/>
              </a:cxn>
              <a:cxn ang="0">
                <a:pos x="csX4" y="csY4"/>
              </a:cxn>
            </a:cxnLst>
            <a:rect l="l" t="t" r="r" b="b"/>
            <a:pathLst>
              <a:path w="2601865" h="3880461">
                <a:moveTo>
                  <a:pt x="0" y="0"/>
                </a:moveTo>
                <a:lnTo>
                  <a:pt x="2601865" y="0"/>
                </a:lnTo>
                <a:lnTo>
                  <a:pt x="2601865" y="3880461"/>
                </a:lnTo>
                <a:lnTo>
                  <a:pt x="0" y="3880461"/>
                </a:lnTo>
                <a:lnTo>
                  <a:pt x="0" y="0"/>
                </a:lnTo>
                <a:close/>
              </a:path>
            </a:pathLst>
          </a:custGeom>
        </p:spPr>
        <p:style>
          <a:lnRef idx="2">
            <a:schemeClr val="accent5">
              <a:alpha val="90000"/>
              <a:tint val="40000"/>
              <a:hueOff val="0"/>
              <a:satOff val="0"/>
              <a:lumOff val="0"/>
              <a:alphaOff val="0"/>
            </a:schemeClr>
          </a:lnRef>
          <a:fillRef idx="1">
            <a:schemeClr val="accent5">
              <a:alpha val="90000"/>
              <a:tint val="40000"/>
              <a:hueOff val="0"/>
              <a:satOff val="0"/>
              <a:lumOff val="0"/>
              <a:alphaOff val="0"/>
            </a:schemeClr>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05605" tIns="205605" rIns="205605" bIns="411210" numCol="1" spcCol="1270" anchor="t" anchorCtr="0">
            <a:noAutofit/>
          </a:bodyPr>
          <a:lstStyle/>
          <a:p>
            <a:pPr marL="342900" lvl="0" indent="-342900" algn="l" defTabSz="889000">
              <a:lnSpc>
                <a:spcPct val="90000"/>
              </a:lnSpc>
              <a:spcBef>
                <a:spcPct val="0"/>
              </a:spcBef>
              <a:spcAft>
                <a:spcPct val="35000"/>
              </a:spcAft>
              <a:buFont typeface="Arial" panose="020B0604020202020204" pitchFamily="34" charset="0"/>
              <a:buChar char="•"/>
            </a:pPr>
            <a:r>
              <a:rPr lang="en-US" sz="2000" kern="1200" baseline="0" dirty="0">
                <a:solidFill>
                  <a:srgbClr val="000000"/>
                </a:solidFill>
              </a:rPr>
              <a:t>Office for Refugees and Immigrants (ORI).</a:t>
            </a:r>
          </a:p>
          <a:p>
            <a:pPr marL="342900" lvl="0" indent="-342900" algn="l" defTabSz="889000">
              <a:lnSpc>
                <a:spcPct val="90000"/>
              </a:lnSpc>
              <a:spcBef>
                <a:spcPct val="0"/>
              </a:spcBef>
              <a:spcAft>
                <a:spcPct val="35000"/>
              </a:spcAft>
              <a:buFont typeface="Arial" panose="020B0604020202020204" pitchFamily="34" charset="0"/>
              <a:buChar char="•"/>
            </a:pPr>
            <a:r>
              <a:rPr lang="en-US" sz="2000" kern="1200" baseline="0" dirty="0">
                <a:solidFill>
                  <a:srgbClr val="000000"/>
                </a:solidFill>
              </a:rPr>
              <a:t>MA Law Reform Institute (MLRI).</a:t>
            </a:r>
          </a:p>
          <a:p>
            <a:pPr marL="342900" lvl="0" indent="-342900" algn="l" defTabSz="889000">
              <a:lnSpc>
                <a:spcPct val="90000"/>
              </a:lnSpc>
              <a:spcBef>
                <a:spcPct val="0"/>
              </a:spcBef>
              <a:spcAft>
                <a:spcPct val="35000"/>
              </a:spcAft>
              <a:buFont typeface="Arial" panose="020B0604020202020204" pitchFamily="34" charset="0"/>
              <a:buChar char="•"/>
            </a:pPr>
            <a:r>
              <a:rPr lang="en-US" sz="2000" kern="1200" baseline="0" dirty="0">
                <a:solidFill>
                  <a:srgbClr val="000000"/>
                </a:solidFill>
              </a:rPr>
              <a:t>Over 300 Volunteer Federal Litigators.</a:t>
            </a:r>
          </a:p>
        </p:txBody>
      </p:sp>
      <p:sp>
        <p:nvSpPr>
          <p:cNvPr id="11" name="Freeform: Shape 10">
            <a:extLst>
              <a:ext uri="{FF2B5EF4-FFF2-40B4-BE49-F238E27FC236}">
                <a16:creationId xmlns:a16="http://schemas.microsoft.com/office/drawing/2014/main" id="{C1BDF479-9FB9-D2E0-0FBB-F03150784038}"/>
              </a:ext>
            </a:extLst>
          </p:cNvPr>
          <p:cNvSpPr/>
          <p:nvPr/>
        </p:nvSpPr>
        <p:spPr>
          <a:xfrm>
            <a:off x="5979765" y="1676634"/>
            <a:ext cx="2859192" cy="857757"/>
          </a:xfrm>
          <a:custGeom>
            <a:avLst/>
            <a:gdLst>
              <a:gd name="csX0" fmla="*/ 0 w 2859192"/>
              <a:gd name="csY0" fmla="*/ 0 h 857757"/>
              <a:gd name="csX1" fmla="*/ 2601865 w 2859192"/>
              <a:gd name="csY1" fmla="*/ 0 h 857757"/>
              <a:gd name="csX2" fmla="*/ 2859192 w 2859192"/>
              <a:gd name="csY2" fmla="*/ 428879 h 857757"/>
              <a:gd name="csX3" fmla="*/ 2601865 w 2859192"/>
              <a:gd name="csY3" fmla="*/ 857757 h 857757"/>
              <a:gd name="csX4" fmla="*/ 0 w 2859192"/>
              <a:gd name="csY4" fmla="*/ 857757 h 857757"/>
              <a:gd name="csX5" fmla="*/ 257327 w 2859192"/>
              <a:gd name="csY5" fmla="*/ 428879 h 857757"/>
              <a:gd name="csX6" fmla="*/ 0 w 2859192"/>
              <a:gd name="csY6" fmla="*/ 0 h 857757"/>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859192" h="857757">
                <a:moveTo>
                  <a:pt x="0" y="0"/>
                </a:moveTo>
                <a:lnTo>
                  <a:pt x="2601865" y="0"/>
                </a:lnTo>
                <a:lnTo>
                  <a:pt x="2859192" y="428879"/>
                </a:lnTo>
                <a:lnTo>
                  <a:pt x="2601865" y="857757"/>
                </a:lnTo>
                <a:lnTo>
                  <a:pt x="0" y="857757"/>
                </a:lnTo>
                <a:lnTo>
                  <a:pt x="257327" y="428879"/>
                </a:lnTo>
                <a:lnTo>
                  <a:pt x="0" y="0"/>
                </a:lnTo>
                <a:close/>
              </a:path>
            </a:pathLst>
          </a:cu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363236" tIns="105909" rIns="363236" bIns="105909" numCol="1" spcCol="1270" anchor="ctr" anchorCtr="0">
            <a:noAutofit/>
          </a:bodyPr>
          <a:lstStyle/>
          <a:p>
            <a:pPr marL="0" lvl="0" indent="0" algn="ctr" defTabSz="1244600">
              <a:lnSpc>
                <a:spcPct val="90000"/>
              </a:lnSpc>
              <a:spcBef>
                <a:spcPct val="0"/>
              </a:spcBef>
              <a:spcAft>
                <a:spcPct val="35000"/>
              </a:spcAft>
              <a:buNone/>
            </a:pPr>
            <a:r>
              <a:rPr lang="en-US" sz="2800" b="1" kern="1200" dirty="0"/>
              <a:t>How?</a:t>
            </a:r>
          </a:p>
        </p:txBody>
      </p:sp>
      <p:sp>
        <p:nvSpPr>
          <p:cNvPr id="12" name="Freeform: Shape 11">
            <a:extLst>
              <a:ext uri="{FF2B5EF4-FFF2-40B4-BE49-F238E27FC236}">
                <a16:creationId xmlns:a16="http://schemas.microsoft.com/office/drawing/2014/main" id="{617DE1FA-A855-7AE9-9A6C-7D37561B94E2}"/>
              </a:ext>
            </a:extLst>
          </p:cNvPr>
          <p:cNvSpPr/>
          <p:nvPr/>
        </p:nvSpPr>
        <p:spPr>
          <a:xfrm>
            <a:off x="5979765" y="2534392"/>
            <a:ext cx="2601865" cy="3880461"/>
          </a:xfrm>
          <a:custGeom>
            <a:avLst/>
            <a:gdLst>
              <a:gd name="csX0" fmla="*/ 0 w 2601865"/>
              <a:gd name="csY0" fmla="*/ 0 h 3880461"/>
              <a:gd name="csX1" fmla="*/ 2601865 w 2601865"/>
              <a:gd name="csY1" fmla="*/ 0 h 3880461"/>
              <a:gd name="csX2" fmla="*/ 2601865 w 2601865"/>
              <a:gd name="csY2" fmla="*/ 3880461 h 3880461"/>
              <a:gd name="csX3" fmla="*/ 0 w 2601865"/>
              <a:gd name="csY3" fmla="*/ 3880461 h 3880461"/>
              <a:gd name="csX4" fmla="*/ 0 w 2601865"/>
              <a:gd name="csY4" fmla="*/ 0 h 3880461"/>
            </a:gdLst>
            <a:ahLst/>
            <a:cxnLst>
              <a:cxn ang="0">
                <a:pos x="csX0" y="csY0"/>
              </a:cxn>
              <a:cxn ang="0">
                <a:pos x="csX1" y="csY1"/>
              </a:cxn>
              <a:cxn ang="0">
                <a:pos x="csX2" y="csY2"/>
              </a:cxn>
              <a:cxn ang="0">
                <a:pos x="csX3" y="csY3"/>
              </a:cxn>
              <a:cxn ang="0">
                <a:pos x="csX4" y="csY4"/>
              </a:cxn>
            </a:cxnLst>
            <a:rect l="l" t="t" r="r" b="b"/>
            <a:pathLst>
              <a:path w="2601865" h="3880461">
                <a:moveTo>
                  <a:pt x="0" y="0"/>
                </a:moveTo>
                <a:lnTo>
                  <a:pt x="2601865" y="0"/>
                </a:lnTo>
                <a:lnTo>
                  <a:pt x="2601865" y="3880461"/>
                </a:lnTo>
                <a:lnTo>
                  <a:pt x="0" y="3880461"/>
                </a:lnTo>
                <a:lnTo>
                  <a:pt x="0" y="0"/>
                </a:lnTo>
                <a:close/>
              </a:path>
            </a:pathLst>
          </a:custGeom>
        </p:spPr>
        <p:style>
          <a:lnRef idx="2">
            <a:schemeClr val="accent5">
              <a:alpha val="90000"/>
              <a:tint val="40000"/>
              <a:hueOff val="0"/>
              <a:satOff val="0"/>
              <a:lumOff val="0"/>
              <a:alphaOff val="0"/>
            </a:schemeClr>
          </a:lnRef>
          <a:fillRef idx="1">
            <a:schemeClr val="accent5">
              <a:alpha val="90000"/>
              <a:tint val="40000"/>
              <a:hueOff val="0"/>
              <a:satOff val="0"/>
              <a:lumOff val="0"/>
              <a:alphaOff val="0"/>
            </a:schemeClr>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05605" tIns="205605" rIns="205605" bIns="411210" numCol="1" spcCol="1270" anchor="t"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Email: </a:t>
            </a:r>
            <a:r>
              <a:rPr lang="en-US" sz="2000" u="sng" kern="1200" dirty="0">
                <a:solidFill>
                  <a:schemeClr val="tx1"/>
                </a:solidFill>
                <a:hlinkClick r:id="rId4">
                  <a:extLst>
                    <a:ext uri="{A12FA001-AC4F-418D-AE19-62706E023703}">
                      <ahyp:hlinkClr xmlns:ahyp="http://schemas.microsoft.com/office/drawing/2018/hyperlinkcolor" val="tx"/>
                    </a:ext>
                  </a:extLst>
                </a:hlinkClick>
              </a:rPr>
              <a:t>immigrationhabeasproject@gmail.com</a:t>
            </a:r>
            <a:endParaRPr lang="en-US" sz="2000" u="sng" kern="1200" dirty="0">
              <a:solidFill>
                <a:schemeClr val="tx1"/>
              </a:solidFill>
            </a:endParaRPr>
          </a:p>
          <a:p>
            <a:pPr marL="0" lvl="0" indent="0" algn="l" defTabSz="889000">
              <a:lnSpc>
                <a:spcPct val="90000"/>
              </a:lnSpc>
              <a:spcBef>
                <a:spcPct val="0"/>
              </a:spcBef>
              <a:spcAft>
                <a:spcPct val="35000"/>
              </a:spcAft>
              <a:buNone/>
            </a:pPr>
            <a:r>
              <a:rPr lang="en-US" sz="2000" kern="1200" dirty="0">
                <a:solidFill>
                  <a:schemeClr val="tx1"/>
                </a:solidFill>
              </a:rPr>
              <a:t>A secure intake form will follow. </a:t>
            </a:r>
            <a:endParaRPr lang="en-US" sz="2000" kern="1200" baseline="0" dirty="0">
              <a:solidFill>
                <a:schemeClr val="tx1"/>
              </a:solidFill>
            </a:endParaRPr>
          </a:p>
          <a:p>
            <a:pPr marL="0" lvl="0" indent="0" algn="l" defTabSz="889000">
              <a:lnSpc>
                <a:spcPct val="90000"/>
              </a:lnSpc>
              <a:spcBef>
                <a:spcPct val="0"/>
              </a:spcBef>
              <a:spcAft>
                <a:spcPct val="35000"/>
              </a:spcAft>
              <a:buNone/>
            </a:pPr>
            <a:r>
              <a:rPr lang="en-US" sz="2000" kern="1200" dirty="0">
                <a:solidFill>
                  <a:schemeClr val="tx1"/>
                </a:solidFill>
              </a:rPr>
              <a:t>This inbox is monitored Monday thru Friday, 9am to 9pm (excluding holidays).</a:t>
            </a:r>
          </a:p>
        </p:txBody>
      </p:sp>
      <p:sp>
        <p:nvSpPr>
          <p:cNvPr id="13" name="Freeform: Shape 12">
            <a:extLst>
              <a:ext uri="{FF2B5EF4-FFF2-40B4-BE49-F238E27FC236}">
                <a16:creationId xmlns:a16="http://schemas.microsoft.com/office/drawing/2014/main" id="{66497ECE-619A-A26E-2578-4EFBEA73C417}"/>
              </a:ext>
            </a:extLst>
          </p:cNvPr>
          <p:cNvSpPr/>
          <p:nvPr/>
        </p:nvSpPr>
        <p:spPr>
          <a:xfrm>
            <a:off x="8782546" y="1676634"/>
            <a:ext cx="2859192" cy="857757"/>
          </a:xfrm>
          <a:custGeom>
            <a:avLst/>
            <a:gdLst>
              <a:gd name="csX0" fmla="*/ 0 w 2859192"/>
              <a:gd name="csY0" fmla="*/ 0 h 857757"/>
              <a:gd name="csX1" fmla="*/ 2601865 w 2859192"/>
              <a:gd name="csY1" fmla="*/ 0 h 857757"/>
              <a:gd name="csX2" fmla="*/ 2859192 w 2859192"/>
              <a:gd name="csY2" fmla="*/ 428879 h 857757"/>
              <a:gd name="csX3" fmla="*/ 2601865 w 2859192"/>
              <a:gd name="csY3" fmla="*/ 857757 h 857757"/>
              <a:gd name="csX4" fmla="*/ 0 w 2859192"/>
              <a:gd name="csY4" fmla="*/ 857757 h 857757"/>
              <a:gd name="csX5" fmla="*/ 257327 w 2859192"/>
              <a:gd name="csY5" fmla="*/ 428879 h 857757"/>
              <a:gd name="csX6" fmla="*/ 0 w 2859192"/>
              <a:gd name="csY6" fmla="*/ 0 h 857757"/>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859192" h="857757">
                <a:moveTo>
                  <a:pt x="0" y="0"/>
                </a:moveTo>
                <a:lnTo>
                  <a:pt x="2601865" y="0"/>
                </a:lnTo>
                <a:lnTo>
                  <a:pt x="2859192" y="428879"/>
                </a:lnTo>
                <a:lnTo>
                  <a:pt x="2601865" y="857757"/>
                </a:lnTo>
                <a:lnTo>
                  <a:pt x="0" y="857757"/>
                </a:lnTo>
                <a:lnTo>
                  <a:pt x="257327" y="428879"/>
                </a:lnTo>
                <a:lnTo>
                  <a:pt x="0" y="0"/>
                </a:lnTo>
                <a:close/>
              </a:path>
            </a:pathLst>
          </a:cu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363236" tIns="105909" rIns="363236" bIns="105909" numCol="1" spcCol="1270" anchor="ctr" anchorCtr="0">
            <a:noAutofit/>
          </a:bodyPr>
          <a:lstStyle/>
          <a:p>
            <a:pPr marL="0" lvl="0" indent="0" algn="ctr" defTabSz="1244600">
              <a:lnSpc>
                <a:spcPct val="90000"/>
              </a:lnSpc>
              <a:spcBef>
                <a:spcPct val="0"/>
              </a:spcBef>
              <a:spcAft>
                <a:spcPct val="35000"/>
              </a:spcAft>
              <a:buNone/>
            </a:pPr>
            <a:r>
              <a:rPr lang="en-US" sz="2800" b="1" kern="1200" dirty="0"/>
              <a:t>Eligibility</a:t>
            </a:r>
          </a:p>
        </p:txBody>
      </p:sp>
      <p:sp>
        <p:nvSpPr>
          <p:cNvPr id="14" name="Freeform: Shape 13">
            <a:extLst>
              <a:ext uri="{FF2B5EF4-FFF2-40B4-BE49-F238E27FC236}">
                <a16:creationId xmlns:a16="http://schemas.microsoft.com/office/drawing/2014/main" id="{EB0EB0C7-9CED-A067-F62D-E886CBA2F9F2}"/>
              </a:ext>
            </a:extLst>
          </p:cNvPr>
          <p:cNvSpPr/>
          <p:nvPr/>
        </p:nvSpPr>
        <p:spPr>
          <a:xfrm>
            <a:off x="8782546" y="2534392"/>
            <a:ext cx="2601865" cy="3880461"/>
          </a:xfrm>
          <a:custGeom>
            <a:avLst/>
            <a:gdLst>
              <a:gd name="csX0" fmla="*/ 0 w 2601865"/>
              <a:gd name="csY0" fmla="*/ 0 h 3880461"/>
              <a:gd name="csX1" fmla="*/ 2601865 w 2601865"/>
              <a:gd name="csY1" fmla="*/ 0 h 3880461"/>
              <a:gd name="csX2" fmla="*/ 2601865 w 2601865"/>
              <a:gd name="csY2" fmla="*/ 3880461 h 3880461"/>
              <a:gd name="csX3" fmla="*/ 0 w 2601865"/>
              <a:gd name="csY3" fmla="*/ 3880461 h 3880461"/>
              <a:gd name="csX4" fmla="*/ 0 w 2601865"/>
              <a:gd name="csY4" fmla="*/ 0 h 3880461"/>
            </a:gdLst>
            <a:ahLst/>
            <a:cxnLst>
              <a:cxn ang="0">
                <a:pos x="csX0" y="csY0"/>
              </a:cxn>
              <a:cxn ang="0">
                <a:pos x="csX1" y="csY1"/>
              </a:cxn>
              <a:cxn ang="0">
                <a:pos x="csX2" y="csY2"/>
              </a:cxn>
              <a:cxn ang="0">
                <a:pos x="csX3" y="csY3"/>
              </a:cxn>
              <a:cxn ang="0">
                <a:pos x="csX4" y="csY4"/>
              </a:cxn>
            </a:cxnLst>
            <a:rect l="l" t="t" r="r" b="b"/>
            <a:pathLst>
              <a:path w="2601865" h="3880461">
                <a:moveTo>
                  <a:pt x="0" y="0"/>
                </a:moveTo>
                <a:lnTo>
                  <a:pt x="2601865" y="0"/>
                </a:lnTo>
                <a:lnTo>
                  <a:pt x="2601865" y="3880461"/>
                </a:lnTo>
                <a:lnTo>
                  <a:pt x="0" y="3880461"/>
                </a:lnTo>
                <a:lnTo>
                  <a:pt x="0" y="0"/>
                </a:lnTo>
                <a:close/>
              </a:path>
            </a:pathLst>
          </a:custGeom>
        </p:spPr>
        <p:style>
          <a:lnRef idx="2">
            <a:schemeClr val="accent5">
              <a:alpha val="90000"/>
              <a:tint val="40000"/>
              <a:hueOff val="0"/>
              <a:satOff val="0"/>
              <a:lumOff val="0"/>
              <a:alphaOff val="0"/>
            </a:schemeClr>
          </a:lnRef>
          <a:fillRef idx="1">
            <a:schemeClr val="accent5">
              <a:alpha val="90000"/>
              <a:tint val="40000"/>
              <a:hueOff val="0"/>
              <a:satOff val="0"/>
              <a:lumOff val="0"/>
              <a:alphaOff val="0"/>
            </a:schemeClr>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05605" tIns="205605" rIns="205605" bIns="411210" numCol="1" spcCol="1270" anchor="t"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The initiative serves unlawfully detained migrants who reside in or are detained in MA, NH and ME.</a:t>
            </a:r>
          </a:p>
          <a:p>
            <a:pPr marL="0" lvl="0" indent="0" algn="l" defTabSz="889000">
              <a:lnSpc>
                <a:spcPct val="90000"/>
              </a:lnSpc>
              <a:spcBef>
                <a:spcPct val="0"/>
              </a:spcBef>
              <a:spcAft>
                <a:spcPct val="35000"/>
              </a:spcAft>
              <a:buNone/>
            </a:pPr>
            <a:r>
              <a:rPr lang="en-US" sz="2000" kern="1200" baseline="0" dirty="0">
                <a:solidFill>
                  <a:schemeClr val="tx1"/>
                </a:solidFill>
              </a:rPr>
              <a:t>Assistance for those detained throughout New England, including VT, ME, NH</a:t>
            </a:r>
            <a:r>
              <a:rPr lang="en-US" sz="2000" kern="1200" baseline="0" dirty="0">
                <a:solidFill>
                  <a:srgbClr val="000000"/>
                </a:solidFill>
              </a:rPr>
              <a:t>, RI and some CT.</a:t>
            </a:r>
          </a:p>
        </p:txBody>
      </p:sp>
      <p:sp>
        <p:nvSpPr>
          <p:cNvPr id="2" name="Slide Number">
            <a:extLst>
              <a:ext uri="{FF2B5EF4-FFF2-40B4-BE49-F238E27FC236}">
                <a16:creationId xmlns:a16="http://schemas.microsoft.com/office/drawing/2014/main" id="{6BAD5162-0F33-0367-E02B-9E088375E9B0}"/>
              </a:ext>
              <a:ext uri="{C183D7F6-B498-43B3-948B-1728B52AA6E4}">
                <adec:decorative xmlns:adec="http://schemas.microsoft.com/office/drawing/2017/decorative" val="1"/>
              </a:ext>
            </a:extLst>
          </p:cNvPr>
          <p:cNvSpPr>
            <a:spLocks noChangeArrowheads="1"/>
          </p:cNvSpPr>
          <p:nvPr>
            <p:custDataLst>
              <p:tags r:id="rId2"/>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23</a:t>
            </a:fld>
            <a:endParaRPr lang="en-US" sz="900" b="0" dirty="0">
              <a:solidFill>
                <a:schemeClr val="tx1"/>
              </a:solidFill>
              <a:latin typeface="+mn-lt"/>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2166191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E50E5-B8DC-B88F-F64E-8CC051EB28C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0EC611B-A4F5-3942-51BE-BD51ABEEA517}"/>
              </a:ext>
            </a:extLst>
          </p:cNvPr>
          <p:cNvSpPr>
            <a:spLocks noGrp="1"/>
          </p:cNvSpPr>
          <p:nvPr>
            <p:ph type="title"/>
          </p:nvPr>
        </p:nvSpPr>
        <p:spPr/>
        <p:txBody>
          <a:bodyPr/>
          <a:lstStyle/>
          <a:p>
            <a:pPr algn="ctr"/>
            <a:r>
              <a:rPr lang="en-US" sz="3200" dirty="0"/>
              <a:t>Legal Representation Fund</a:t>
            </a:r>
          </a:p>
        </p:txBody>
      </p:sp>
      <p:sp>
        <p:nvSpPr>
          <p:cNvPr id="5" name="Text Placeholder 4">
            <a:extLst>
              <a:ext uri="{FF2B5EF4-FFF2-40B4-BE49-F238E27FC236}">
                <a16:creationId xmlns:a16="http://schemas.microsoft.com/office/drawing/2014/main" id="{A5D27BA7-C148-770F-A588-60E005C89850}"/>
              </a:ext>
            </a:extLst>
          </p:cNvPr>
          <p:cNvSpPr>
            <a:spLocks noGrp="1"/>
          </p:cNvSpPr>
          <p:nvPr>
            <p:ph type="body" sz="quarter" idx="10"/>
          </p:nvPr>
        </p:nvSpPr>
        <p:spPr>
          <a:xfrm>
            <a:off x="366346" y="1141629"/>
            <a:ext cx="11305194" cy="307777"/>
          </a:xfrm>
        </p:spPr>
        <p:txBody>
          <a:bodyPr/>
          <a:lstStyle/>
          <a:p>
            <a:r>
              <a:rPr lang="en-US" dirty="0">
                <a:latin typeface="+mn-lt"/>
              </a:rPr>
              <a:t>The Legal Representation Fund is used for emergency detention cases.</a:t>
            </a:r>
          </a:p>
        </p:txBody>
      </p:sp>
      <p:sp>
        <p:nvSpPr>
          <p:cNvPr id="6" name="Freeform: Shape 5">
            <a:extLst>
              <a:ext uri="{FF2B5EF4-FFF2-40B4-BE49-F238E27FC236}">
                <a16:creationId xmlns:a16="http://schemas.microsoft.com/office/drawing/2014/main" id="{0BF67ED5-E0A4-403C-47ED-1BD07CDEC0AB}"/>
              </a:ext>
            </a:extLst>
          </p:cNvPr>
          <p:cNvSpPr/>
          <p:nvPr/>
        </p:nvSpPr>
        <p:spPr>
          <a:xfrm>
            <a:off x="370963" y="2274653"/>
            <a:ext cx="2555675" cy="1022270"/>
          </a:xfrm>
          <a:custGeom>
            <a:avLst/>
            <a:gdLst>
              <a:gd name="csX0" fmla="*/ 0 w 2555675"/>
              <a:gd name="csY0" fmla="*/ 0 h 1022270"/>
              <a:gd name="csX1" fmla="*/ 2555675 w 2555675"/>
              <a:gd name="csY1" fmla="*/ 0 h 1022270"/>
              <a:gd name="csX2" fmla="*/ 2555675 w 2555675"/>
              <a:gd name="csY2" fmla="*/ 1022270 h 1022270"/>
              <a:gd name="csX3" fmla="*/ 0 w 2555675"/>
              <a:gd name="csY3" fmla="*/ 1022270 h 1022270"/>
              <a:gd name="csX4" fmla="*/ 0 w 2555675"/>
              <a:gd name="csY4" fmla="*/ 0 h 1022270"/>
            </a:gdLst>
            <a:ahLst/>
            <a:cxnLst>
              <a:cxn ang="0">
                <a:pos x="csX0" y="csY0"/>
              </a:cxn>
              <a:cxn ang="0">
                <a:pos x="csX1" y="csY1"/>
              </a:cxn>
              <a:cxn ang="0">
                <a:pos x="csX2" y="csY2"/>
              </a:cxn>
              <a:cxn ang="0">
                <a:pos x="csX3" y="csY3"/>
              </a:cxn>
              <a:cxn ang="0">
                <a:pos x="csX4" y="csY4"/>
              </a:cxn>
            </a:cxnLst>
            <a:rect l="l" t="t" r="r" b="b"/>
            <a:pathLst>
              <a:path w="2555675" h="1022270">
                <a:moveTo>
                  <a:pt x="0" y="0"/>
                </a:moveTo>
                <a:lnTo>
                  <a:pt x="2555675" y="0"/>
                </a:lnTo>
                <a:lnTo>
                  <a:pt x="2555675" y="1022270"/>
                </a:lnTo>
                <a:lnTo>
                  <a:pt x="0" y="1022270"/>
                </a:lnTo>
                <a:lnTo>
                  <a:pt x="0" y="0"/>
                </a:lnTo>
                <a:close/>
              </a:path>
            </a:pathLst>
          </a:cu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56032" tIns="146304" rIns="256032" bIns="146304" numCol="1" spcCol="1270" anchor="ctr" anchorCtr="0">
            <a:noAutofit/>
          </a:bodyPr>
          <a:lstStyle/>
          <a:p>
            <a:pPr marL="0" lvl="0" indent="0" algn="ctr" defTabSz="1600200">
              <a:lnSpc>
                <a:spcPct val="90000"/>
              </a:lnSpc>
              <a:spcBef>
                <a:spcPct val="0"/>
              </a:spcBef>
              <a:spcAft>
                <a:spcPct val="35000"/>
              </a:spcAft>
              <a:buNone/>
            </a:pPr>
            <a:r>
              <a:rPr lang="en-US" sz="3600" b="1" kern="1200" dirty="0"/>
              <a:t>What?</a:t>
            </a:r>
          </a:p>
        </p:txBody>
      </p:sp>
      <p:sp>
        <p:nvSpPr>
          <p:cNvPr id="8" name="Freeform: Shape 7">
            <a:extLst>
              <a:ext uri="{FF2B5EF4-FFF2-40B4-BE49-F238E27FC236}">
                <a16:creationId xmlns:a16="http://schemas.microsoft.com/office/drawing/2014/main" id="{39B2F710-DEC4-964E-C11F-70A9AD71A584}"/>
              </a:ext>
            </a:extLst>
          </p:cNvPr>
          <p:cNvSpPr/>
          <p:nvPr/>
        </p:nvSpPr>
        <p:spPr>
          <a:xfrm>
            <a:off x="370963" y="3296924"/>
            <a:ext cx="2555675" cy="2519910"/>
          </a:xfrm>
          <a:custGeom>
            <a:avLst/>
            <a:gdLst>
              <a:gd name="csX0" fmla="*/ 0 w 2555675"/>
              <a:gd name="csY0" fmla="*/ 0 h 2519910"/>
              <a:gd name="csX1" fmla="*/ 2555675 w 2555675"/>
              <a:gd name="csY1" fmla="*/ 0 h 2519910"/>
              <a:gd name="csX2" fmla="*/ 2555675 w 2555675"/>
              <a:gd name="csY2" fmla="*/ 2519910 h 2519910"/>
              <a:gd name="csX3" fmla="*/ 0 w 2555675"/>
              <a:gd name="csY3" fmla="*/ 2519910 h 2519910"/>
              <a:gd name="csX4" fmla="*/ 0 w 2555675"/>
              <a:gd name="csY4" fmla="*/ 0 h 2519910"/>
            </a:gdLst>
            <a:ahLst/>
            <a:cxnLst>
              <a:cxn ang="0">
                <a:pos x="csX0" y="csY0"/>
              </a:cxn>
              <a:cxn ang="0">
                <a:pos x="csX1" y="csY1"/>
              </a:cxn>
              <a:cxn ang="0">
                <a:pos x="csX2" y="csY2"/>
              </a:cxn>
              <a:cxn ang="0">
                <a:pos x="csX3" y="csY3"/>
              </a:cxn>
              <a:cxn ang="0">
                <a:pos x="csX4" y="csY4"/>
              </a:cxn>
            </a:cxnLst>
            <a:rect l="l" t="t" r="r" b="b"/>
            <a:pathLst>
              <a:path w="2555675" h="2519910">
                <a:moveTo>
                  <a:pt x="0" y="0"/>
                </a:moveTo>
                <a:lnTo>
                  <a:pt x="2555675" y="0"/>
                </a:lnTo>
                <a:lnTo>
                  <a:pt x="2555675" y="2519910"/>
                </a:lnTo>
                <a:lnTo>
                  <a:pt x="0" y="2519910"/>
                </a:lnTo>
                <a:lnTo>
                  <a:pt x="0" y="0"/>
                </a:lnTo>
                <a:close/>
              </a:path>
            </a:pathLst>
          </a:custGeom>
        </p:spPr>
        <p:style>
          <a:lnRef idx="2">
            <a:schemeClr val="accent5">
              <a:alpha val="90000"/>
              <a:tint val="40000"/>
              <a:hueOff val="0"/>
              <a:satOff val="0"/>
              <a:lumOff val="0"/>
              <a:alphaOff val="0"/>
            </a:schemeClr>
          </a:lnRef>
          <a:fillRef idx="1">
            <a:schemeClr val="accent5">
              <a:alpha val="90000"/>
              <a:tint val="40000"/>
              <a:hueOff val="0"/>
              <a:satOff val="0"/>
              <a:lumOff val="0"/>
              <a:alphaOff val="0"/>
            </a:schemeClr>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0" lvl="1" algn="l" defTabSz="889000">
              <a:lnSpc>
                <a:spcPct val="90000"/>
              </a:lnSpc>
              <a:spcBef>
                <a:spcPct val="0"/>
              </a:spcBef>
              <a:spcAft>
                <a:spcPct val="15000"/>
              </a:spcAft>
            </a:pPr>
            <a:r>
              <a:rPr lang="en-US" sz="2000" kern="1200" baseline="0" dirty="0">
                <a:solidFill>
                  <a:srgbClr val="000000"/>
                </a:solidFill>
              </a:rPr>
              <a:t>Initiative to help fund free legal representation to detained immigrants who are eligible to request an immigration bond.</a:t>
            </a:r>
          </a:p>
        </p:txBody>
      </p:sp>
      <p:sp>
        <p:nvSpPr>
          <p:cNvPr id="9" name="Freeform: Shape 8">
            <a:extLst>
              <a:ext uri="{FF2B5EF4-FFF2-40B4-BE49-F238E27FC236}">
                <a16:creationId xmlns:a16="http://schemas.microsoft.com/office/drawing/2014/main" id="{94FB6A7B-B2BD-CB20-1F18-16476E3E340B}"/>
              </a:ext>
            </a:extLst>
          </p:cNvPr>
          <p:cNvSpPr/>
          <p:nvPr/>
        </p:nvSpPr>
        <p:spPr>
          <a:xfrm>
            <a:off x="3284433" y="2274653"/>
            <a:ext cx="2555675" cy="1022270"/>
          </a:xfrm>
          <a:custGeom>
            <a:avLst/>
            <a:gdLst>
              <a:gd name="csX0" fmla="*/ 0 w 2555675"/>
              <a:gd name="csY0" fmla="*/ 0 h 1022270"/>
              <a:gd name="csX1" fmla="*/ 2555675 w 2555675"/>
              <a:gd name="csY1" fmla="*/ 0 h 1022270"/>
              <a:gd name="csX2" fmla="*/ 2555675 w 2555675"/>
              <a:gd name="csY2" fmla="*/ 1022270 h 1022270"/>
              <a:gd name="csX3" fmla="*/ 0 w 2555675"/>
              <a:gd name="csY3" fmla="*/ 1022270 h 1022270"/>
              <a:gd name="csX4" fmla="*/ 0 w 2555675"/>
              <a:gd name="csY4" fmla="*/ 0 h 1022270"/>
            </a:gdLst>
            <a:ahLst/>
            <a:cxnLst>
              <a:cxn ang="0">
                <a:pos x="csX0" y="csY0"/>
              </a:cxn>
              <a:cxn ang="0">
                <a:pos x="csX1" y="csY1"/>
              </a:cxn>
              <a:cxn ang="0">
                <a:pos x="csX2" y="csY2"/>
              </a:cxn>
              <a:cxn ang="0">
                <a:pos x="csX3" y="csY3"/>
              </a:cxn>
              <a:cxn ang="0">
                <a:pos x="csX4" y="csY4"/>
              </a:cxn>
            </a:cxnLst>
            <a:rect l="l" t="t" r="r" b="b"/>
            <a:pathLst>
              <a:path w="2555675" h="1022270">
                <a:moveTo>
                  <a:pt x="0" y="0"/>
                </a:moveTo>
                <a:lnTo>
                  <a:pt x="2555675" y="0"/>
                </a:lnTo>
                <a:lnTo>
                  <a:pt x="2555675" y="1022270"/>
                </a:lnTo>
                <a:lnTo>
                  <a:pt x="0" y="1022270"/>
                </a:lnTo>
                <a:lnTo>
                  <a:pt x="0" y="0"/>
                </a:lnTo>
                <a:close/>
              </a:path>
            </a:pathLst>
          </a:cu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56032" tIns="146304" rIns="256032" bIns="146304" numCol="1" spcCol="1270" anchor="ctr" anchorCtr="0">
            <a:noAutofit/>
          </a:bodyPr>
          <a:lstStyle/>
          <a:p>
            <a:pPr marL="0" lvl="0" indent="0" algn="ctr" defTabSz="1600200">
              <a:lnSpc>
                <a:spcPct val="90000"/>
              </a:lnSpc>
              <a:spcBef>
                <a:spcPct val="0"/>
              </a:spcBef>
              <a:spcAft>
                <a:spcPct val="35000"/>
              </a:spcAft>
              <a:buNone/>
            </a:pPr>
            <a:r>
              <a:rPr lang="en-US" sz="3600" b="1" kern="1200"/>
              <a:t>Who?</a:t>
            </a:r>
          </a:p>
        </p:txBody>
      </p:sp>
      <p:sp>
        <p:nvSpPr>
          <p:cNvPr id="10" name="Freeform: Shape 9">
            <a:extLst>
              <a:ext uri="{FF2B5EF4-FFF2-40B4-BE49-F238E27FC236}">
                <a16:creationId xmlns:a16="http://schemas.microsoft.com/office/drawing/2014/main" id="{BD7A3EBA-A8D1-9161-52CC-7D049093E11E}"/>
              </a:ext>
            </a:extLst>
          </p:cNvPr>
          <p:cNvSpPr/>
          <p:nvPr/>
        </p:nvSpPr>
        <p:spPr>
          <a:xfrm>
            <a:off x="3284433" y="3296924"/>
            <a:ext cx="2555675" cy="2519910"/>
          </a:xfrm>
          <a:custGeom>
            <a:avLst/>
            <a:gdLst>
              <a:gd name="csX0" fmla="*/ 0 w 2555675"/>
              <a:gd name="csY0" fmla="*/ 0 h 2519910"/>
              <a:gd name="csX1" fmla="*/ 2555675 w 2555675"/>
              <a:gd name="csY1" fmla="*/ 0 h 2519910"/>
              <a:gd name="csX2" fmla="*/ 2555675 w 2555675"/>
              <a:gd name="csY2" fmla="*/ 2519910 h 2519910"/>
              <a:gd name="csX3" fmla="*/ 0 w 2555675"/>
              <a:gd name="csY3" fmla="*/ 2519910 h 2519910"/>
              <a:gd name="csX4" fmla="*/ 0 w 2555675"/>
              <a:gd name="csY4" fmla="*/ 0 h 2519910"/>
            </a:gdLst>
            <a:ahLst/>
            <a:cxnLst>
              <a:cxn ang="0">
                <a:pos x="csX0" y="csY0"/>
              </a:cxn>
              <a:cxn ang="0">
                <a:pos x="csX1" y="csY1"/>
              </a:cxn>
              <a:cxn ang="0">
                <a:pos x="csX2" y="csY2"/>
              </a:cxn>
              <a:cxn ang="0">
                <a:pos x="csX3" y="csY3"/>
              </a:cxn>
              <a:cxn ang="0">
                <a:pos x="csX4" y="csY4"/>
              </a:cxn>
            </a:cxnLst>
            <a:rect l="l" t="t" r="r" b="b"/>
            <a:pathLst>
              <a:path w="2555675" h="2519910">
                <a:moveTo>
                  <a:pt x="0" y="0"/>
                </a:moveTo>
                <a:lnTo>
                  <a:pt x="2555675" y="0"/>
                </a:lnTo>
                <a:lnTo>
                  <a:pt x="2555675" y="2519910"/>
                </a:lnTo>
                <a:lnTo>
                  <a:pt x="0" y="2519910"/>
                </a:lnTo>
                <a:lnTo>
                  <a:pt x="0" y="0"/>
                </a:lnTo>
                <a:close/>
              </a:path>
            </a:pathLst>
          </a:custGeom>
        </p:spPr>
        <p:style>
          <a:lnRef idx="2">
            <a:schemeClr val="accent5">
              <a:alpha val="90000"/>
              <a:tint val="40000"/>
              <a:hueOff val="0"/>
              <a:satOff val="0"/>
              <a:lumOff val="0"/>
              <a:alphaOff val="0"/>
            </a:schemeClr>
          </a:lnRef>
          <a:fillRef idx="1">
            <a:schemeClr val="accent5">
              <a:alpha val="90000"/>
              <a:tint val="40000"/>
              <a:hueOff val="0"/>
              <a:satOff val="0"/>
              <a:lumOff val="0"/>
              <a:alphaOff val="0"/>
            </a:schemeClr>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baseline="0" dirty="0">
                <a:solidFill>
                  <a:srgbClr val="000000"/>
                </a:solidFill>
                <a:latin typeface="+mn-lt"/>
              </a:rPr>
              <a:t>Greater Boston Accompaniment Network (BIJAN).</a:t>
            </a:r>
          </a:p>
          <a:p>
            <a:pPr marL="228600" lvl="1" indent="-228600" algn="l" defTabSz="889000" rtl="0">
              <a:lnSpc>
                <a:spcPct val="90000"/>
              </a:lnSpc>
              <a:spcBef>
                <a:spcPct val="0"/>
              </a:spcBef>
              <a:spcAft>
                <a:spcPct val="15000"/>
              </a:spcAft>
              <a:buChar char="•"/>
            </a:pPr>
            <a:r>
              <a:rPr lang="en-US" sz="2000" kern="1200" baseline="0" dirty="0">
                <a:solidFill>
                  <a:srgbClr val="000000"/>
                </a:solidFill>
                <a:latin typeface="+mn-lt"/>
              </a:rPr>
              <a:t>Attorney General’s Office.</a:t>
            </a:r>
          </a:p>
          <a:p>
            <a:pPr marL="228600" lvl="1" indent="-228600" algn="l" defTabSz="889000" rtl="0">
              <a:lnSpc>
                <a:spcPct val="90000"/>
              </a:lnSpc>
              <a:spcBef>
                <a:spcPct val="0"/>
              </a:spcBef>
              <a:spcAft>
                <a:spcPct val="15000"/>
              </a:spcAft>
              <a:buChar char="•"/>
            </a:pPr>
            <a:r>
              <a:rPr lang="en-US" sz="2000" kern="1200" baseline="0" dirty="0">
                <a:solidFill>
                  <a:srgbClr val="000000"/>
                </a:solidFill>
                <a:latin typeface="+mn-lt"/>
              </a:rPr>
              <a:t>Office for Refugees and Immigrants.</a:t>
            </a:r>
          </a:p>
        </p:txBody>
      </p:sp>
      <p:sp>
        <p:nvSpPr>
          <p:cNvPr id="11" name="Freeform: Shape 10">
            <a:extLst>
              <a:ext uri="{FF2B5EF4-FFF2-40B4-BE49-F238E27FC236}">
                <a16:creationId xmlns:a16="http://schemas.microsoft.com/office/drawing/2014/main" id="{B10C07E1-8759-3538-ECC1-023DF3DD1190}"/>
              </a:ext>
            </a:extLst>
          </p:cNvPr>
          <p:cNvSpPr/>
          <p:nvPr/>
        </p:nvSpPr>
        <p:spPr>
          <a:xfrm>
            <a:off x="6197903" y="2274653"/>
            <a:ext cx="2555675" cy="1022270"/>
          </a:xfrm>
          <a:custGeom>
            <a:avLst/>
            <a:gdLst>
              <a:gd name="csX0" fmla="*/ 0 w 2555675"/>
              <a:gd name="csY0" fmla="*/ 0 h 1022270"/>
              <a:gd name="csX1" fmla="*/ 2555675 w 2555675"/>
              <a:gd name="csY1" fmla="*/ 0 h 1022270"/>
              <a:gd name="csX2" fmla="*/ 2555675 w 2555675"/>
              <a:gd name="csY2" fmla="*/ 1022270 h 1022270"/>
              <a:gd name="csX3" fmla="*/ 0 w 2555675"/>
              <a:gd name="csY3" fmla="*/ 1022270 h 1022270"/>
              <a:gd name="csX4" fmla="*/ 0 w 2555675"/>
              <a:gd name="csY4" fmla="*/ 0 h 1022270"/>
            </a:gdLst>
            <a:ahLst/>
            <a:cxnLst>
              <a:cxn ang="0">
                <a:pos x="csX0" y="csY0"/>
              </a:cxn>
              <a:cxn ang="0">
                <a:pos x="csX1" y="csY1"/>
              </a:cxn>
              <a:cxn ang="0">
                <a:pos x="csX2" y="csY2"/>
              </a:cxn>
              <a:cxn ang="0">
                <a:pos x="csX3" y="csY3"/>
              </a:cxn>
              <a:cxn ang="0">
                <a:pos x="csX4" y="csY4"/>
              </a:cxn>
            </a:cxnLst>
            <a:rect l="l" t="t" r="r" b="b"/>
            <a:pathLst>
              <a:path w="2555675" h="1022270">
                <a:moveTo>
                  <a:pt x="0" y="0"/>
                </a:moveTo>
                <a:lnTo>
                  <a:pt x="2555675" y="0"/>
                </a:lnTo>
                <a:lnTo>
                  <a:pt x="2555675" y="1022270"/>
                </a:lnTo>
                <a:lnTo>
                  <a:pt x="0" y="1022270"/>
                </a:lnTo>
                <a:lnTo>
                  <a:pt x="0" y="0"/>
                </a:lnTo>
                <a:close/>
              </a:path>
            </a:pathLst>
          </a:cu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56032" tIns="146304" rIns="256032" bIns="146304" numCol="1" spcCol="1270" anchor="ctr" anchorCtr="0">
            <a:noAutofit/>
          </a:bodyPr>
          <a:lstStyle/>
          <a:p>
            <a:pPr marL="0" lvl="0" indent="0" algn="ctr" defTabSz="1600200">
              <a:lnSpc>
                <a:spcPct val="90000"/>
              </a:lnSpc>
              <a:spcBef>
                <a:spcPct val="0"/>
              </a:spcBef>
              <a:spcAft>
                <a:spcPct val="35000"/>
              </a:spcAft>
              <a:buNone/>
            </a:pPr>
            <a:r>
              <a:rPr lang="en-US" sz="3600" b="1" kern="1200"/>
              <a:t>How?</a:t>
            </a:r>
          </a:p>
        </p:txBody>
      </p:sp>
      <p:sp>
        <p:nvSpPr>
          <p:cNvPr id="12" name="Freeform: Shape 11">
            <a:extLst>
              <a:ext uri="{FF2B5EF4-FFF2-40B4-BE49-F238E27FC236}">
                <a16:creationId xmlns:a16="http://schemas.microsoft.com/office/drawing/2014/main" id="{62B7DD35-2E57-E098-BD8C-54C5663B658E}"/>
              </a:ext>
            </a:extLst>
          </p:cNvPr>
          <p:cNvSpPr/>
          <p:nvPr/>
        </p:nvSpPr>
        <p:spPr>
          <a:xfrm>
            <a:off x="6197903" y="3296924"/>
            <a:ext cx="2555675" cy="2519910"/>
          </a:xfrm>
          <a:custGeom>
            <a:avLst/>
            <a:gdLst>
              <a:gd name="csX0" fmla="*/ 0 w 2555675"/>
              <a:gd name="csY0" fmla="*/ 0 h 2519910"/>
              <a:gd name="csX1" fmla="*/ 2555675 w 2555675"/>
              <a:gd name="csY1" fmla="*/ 0 h 2519910"/>
              <a:gd name="csX2" fmla="*/ 2555675 w 2555675"/>
              <a:gd name="csY2" fmla="*/ 2519910 h 2519910"/>
              <a:gd name="csX3" fmla="*/ 0 w 2555675"/>
              <a:gd name="csY3" fmla="*/ 2519910 h 2519910"/>
              <a:gd name="csX4" fmla="*/ 0 w 2555675"/>
              <a:gd name="csY4" fmla="*/ 0 h 2519910"/>
            </a:gdLst>
            <a:ahLst/>
            <a:cxnLst>
              <a:cxn ang="0">
                <a:pos x="csX0" y="csY0"/>
              </a:cxn>
              <a:cxn ang="0">
                <a:pos x="csX1" y="csY1"/>
              </a:cxn>
              <a:cxn ang="0">
                <a:pos x="csX2" y="csY2"/>
              </a:cxn>
              <a:cxn ang="0">
                <a:pos x="csX3" y="csY3"/>
              </a:cxn>
              <a:cxn ang="0">
                <a:pos x="csX4" y="csY4"/>
              </a:cxn>
            </a:cxnLst>
            <a:rect l="l" t="t" r="r" b="b"/>
            <a:pathLst>
              <a:path w="2555675" h="2519910">
                <a:moveTo>
                  <a:pt x="0" y="0"/>
                </a:moveTo>
                <a:lnTo>
                  <a:pt x="2555675" y="0"/>
                </a:lnTo>
                <a:lnTo>
                  <a:pt x="2555675" y="2519910"/>
                </a:lnTo>
                <a:lnTo>
                  <a:pt x="0" y="2519910"/>
                </a:lnTo>
                <a:lnTo>
                  <a:pt x="0" y="0"/>
                </a:lnTo>
                <a:close/>
              </a:path>
            </a:pathLst>
          </a:custGeom>
        </p:spPr>
        <p:style>
          <a:lnRef idx="2">
            <a:schemeClr val="accent5">
              <a:alpha val="90000"/>
              <a:tint val="40000"/>
              <a:hueOff val="0"/>
              <a:satOff val="0"/>
              <a:lumOff val="0"/>
              <a:alphaOff val="0"/>
            </a:schemeClr>
          </a:lnRef>
          <a:fillRef idx="1">
            <a:schemeClr val="accent5">
              <a:alpha val="90000"/>
              <a:tint val="40000"/>
              <a:hueOff val="0"/>
              <a:satOff val="0"/>
              <a:lumOff val="0"/>
              <a:alphaOff val="0"/>
            </a:schemeClr>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a:solidFill>
                  <a:schemeClr val="tx1"/>
                </a:solidFill>
              </a:rPr>
              <a:t>Detained Hotline: (617) 637-8195</a:t>
            </a:r>
            <a:endParaRPr lang="en-US" sz="2000" kern="1200" baseline="0">
              <a:solidFill>
                <a:schemeClr val="tx1"/>
              </a:solidFill>
            </a:endParaRPr>
          </a:p>
          <a:p>
            <a:pPr marL="228600" lvl="1" indent="-228600" algn="l" defTabSz="889000">
              <a:lnSpc>
                <a:spcPct val="90000"/>
              </a:lnSpc>
              <a:spcBef>
                <a:spcPct val="0"/>
              </a:spcBef>
              <a:spcAft>
                <a:spcPct val="15000"/>
              </a:spcAft>
              <a:buChar char="•"/>
            </a:pPr>
            <a:r>
              <a:rPr lang="en-US" sz="2000" kern="1200">
                <a:solidFill>
                  <a:schemeClr val="tx1"/>
                </a:solidFill>
              </a:rPr>
              <a:t>Family &amp; Friends Hotline:             (617) 396-7143</a:t>
            </a:r>
          </a:p>
        </p:txBody>
      </p:sp>
      <p:sp>
        <p:nvSpPr>
          <p:cNvPr id="13" name="Freeform: Shape 12">
            <a:extLst>
              <a:ext uri="{FF2B5EF4-FFF2-40B4-BE49-F238E27FC236}">
                <a16:creationId xmlns:a16="http://schemas.microsoft.com/office/drawing/2014/main" id="{500D06E5-8DAB-AF1E-D617-8165DF87C5A9}"/>
              </a:ext>
            </a:extLst>
          </p:cNvPr>
          <p:cNvSpPr/>
          <p:nvPr/>
        </p:nvSpPr>
        <p:spPr>
          <a:xfrm>
            <a:off x="9111374" y="2274653"/>
            <a:ext cx="2555675" cy="1022270"/>
          </a:xfrm>
          <a:custGeom>
            <a:avLst/>
            <a:gdLst>
              <a:gd name="csX0" fmla="*/ 0 w 2555675"/>
              <a:gd name="csY0" fmla="*/ 0 h 1022270"/>
              <a:gd name="csX1" fmla="*/ 2555675 w 2555675"/>
              <a:gd name="csY1" fmla="*/ 0 h 1022270"/>
              <a:gd name="csX2" fmla="*/ 2555675 w 2555675"/>
              <a:gd name="csY2" fmla="*/ 1022270 h 1022270"/>
              <a:gd name="csX3" fmla="*/ 0 w 2555675"/>
              <a:gd name="csY3" fmla="*/ 1022270 h 1022270"/>
              <a:gd name="csX4" fmla="*/ 0 w 2555675"/>
              <a:gd name="csY4" fmla="*/ 0 h 1022270"/>
            </a:gdLst>
            <a:ahLst/>
            <a:cxnLst>
              <a:cxn ang="0">
                <a:pos x="csX0" y="csY0"/>
              </a:cxn>
              <a:cxn ang="0">
                <a:pos x="csX1" y="csY1"/>
              </a:cxn>
              <a:cxn ang="0">
                <a:pos x="csX2" y="csY2"/>
              </a:cxn>
              <a:cxn ang="0">
                <a:pos x="csX3" y="csY3"/>
              </a:cxn>
              <a:cxn ang="0">
                <a:pos x="csX4" y="csY4"/>
              </a:cxn>
            </a:cxnLst>
            <a:rect l="l" t="t" r="r" b="b"/>
            <a:pathLst>
              <a:path w="2555675" h="1022270">
                <a:moveTo>
                  <a:pt x="0" y="0"/>
                </a:moveTo>
                <a:lnTo>
                  <a:pt x="2555675" y="0"/>
                </a:lnTo>
                <a:lnTo>
                  <a:pt x="2555675" y="1022270"/>
                </a:lnTo>
                <a:lnTo>
                  <a:pt x="0" y="1022270"/>
                </a:lnTo>
                <a:lnTo>
                  <a:pt x="0" y="0"/>
                </a:lnTo>
                <a:close/>
              </a:path>
            </a:pathLst>
          </a:cu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56032" tIns="146304" rIns="256032" bIns="146304" numCol="1" spcCol="1270" anchor="ctr" anchorCtr="0">
            <a:noAutofit/>
          </a:bodyPr>
          <a:lstStyle/>
          <a:p>
            <a:pPr marL="0" lvl="0" indent="0" algn="ctr" defTabSz="1600200">
              <a:lnSpc>
                <a:spcPct val="90000"/>
              </a:lnSpc>
              <a:spcBef>
                <a:spcPct val="0"/>
              </a:spcBef>
              <a:spcAft>
                <a:spcPct val="35000"/>
              </a:spcAft>
              <a:buNone/>
            </a:pPr>
            <a:r>
              <a:rPr lang="en-US" sz="3600" b="1" kern="1200"/>
              <a:t>Eligibility</a:t>
            </a:r>
          </a:p>
        </p:txBody>
      </p:sp>
      <p:sp>
        <p:nvSpPr>
          <p:cNvPr id="14" name="Freeform: Shape 13">
            <a:extLst>
              <a:ext uri="{FF2B5EF4-FFF2-40B4-BE49-F238E27FC236}">
                <a16:creationId xmlns:a16="http://schemas.microsoft.com/office/drawing/2014/main" id="{249EC5A1-9668-49DD-D047-2B022625DC7D}"/>
              </a:ext>
            </a:extLst>
          </p:cNvPr>
          <p:cNvSpPr/>
          <p:nvPr/>
        </p:nvSpPr>
        <p:spPr>
          <a:xfrm>
            <a:off x="9111374" y="3296924"/>
            <a:ext cx="2555675" cy="2519910"/>
          </a:xfrm>
          <a:custGeom>
            <a:avLst/>
            <a:gdLst>
              <a:gd name="csX0" fmla="*/ 0 w 2555675"/>
              <a:gd name="csY0" fmla="*/ 0 h 2519910"/>
              <a:gd name="csX1" fmla="*/ 2555675 w 2555675"/>
              <a:gd name="csY1" fmla="*/ 0 h 2519910"/>
              <a:gd name="csX2" fmla="*/ 2555675 w 2555675"/>
              <a:gd name="csY2" fmla="*/ 2519910 h 2519910"/>
              <a:gd name="csX3" fmla="*/ 0 w 2555675"/>
              <a:gd name="csY3" fmla="*/ 2519910 h 2519910"/>
              <a:gd name="csX4" fmla="*/ 0 w 2555675"/>
              <a:gd name="csY4" fmla="*/ 0 h 2519910"/>
            </a:gdLst>
            <a:ahLst/>
            <a:cxnLst>
              <a:cxn ang="0">
                <a:pos x="csX0" y="csY0"/>
              </a:cxn>
              <a:cxn ang="0">
                <a:pos x="csX1" y="csY1"/>
              </a:cxn>
              <a:cxn ang="0">
                <a:pos x="csX2" y="csY2"/>
              </a:cxn>
              <a:cxn ang="0">
                <a:pos x="csX3" y="csY3"/>
              </a:cxn>
              <a:cxn ang="0">
                <a:pos x="csX4" y="csY4"/>
              </a:cxn>
            </a:cxnLst>
            <a:rect l="l" t="t" r="r" b="b"/>
            <a:pathLst>
              <a:path w="2555675" h="2519910">
                <a:moveTo>
                  <a:pt x="0" y="0"/>
                </a:moveTo>
                <a:lnTo>
                  <a:pt x="2555675" y="0"/>
                </a:lnTo>
                <a:lnTo>
                  <a:pt x="2555675" y="2519910"/>
                </a:lnTo>
                <a:lnTo>
                  <a:pt x="0" y="2519910"/>
                </a:lnTo>
                <a:lnTo>
                  <a:pt x="0" y="0"/>
                </a:lnTo>
                <a:close/>
              </a:path>
            </a:pathLst>
          </a:custGeom>
        </p:spPr>
        <p:style>
          <a:lnRef idx="2">
            <a:schemeClr val="accent5">
              <a:alpha val="90000"/>
              <a:tint val="40000"/>
              <a:hueOff val="0"/>
              <a:satOff val="0"/>
              <a:lumOff val="0"/>
              <a:alphaOff val="0"/>
            </a:schemeClr>
          </a:lnRef>
          <a:fillRef idx="1">
            <a:schemeClr val="accent5">
              <a:alpha val="90000"/>
              <a:tint val="40000"/>
              <a:hueOff val="0"/>
              <a:satOff val="0"/>
              <a:lumOff val="0"/>
              <a:alphaOff val="0"/>
            </a:schemeClr>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baseline="0" dirty="0">
                <a:solidFill>
                  <a:srgbClr val="000000"/>
                </a:solidFill>
              </a:rPr>
              <a:t>Individuals who are:</a:t>
            </a:r>
          </a:p>
          <a:p>
            <a:pPr marL="342900" lvl="2" indent="-171450" algn="l" defTabSz="800100">
              <a:lnSpc>
                <a:spcPct val="90000"/>
              </a:lnSpc>
              <a:spcBef>
                <a:spcPct val="0"/>
              </a:spcBef>
              <a:spcAft>
                <a:spcPct val="15000"/>
              </a:spcAft>
              <a:buFont typeface="Arial" panose="020B0604020202020204" pitchFamily="34" charset="0"/>
              <a:buChar char="•"/>
            </a:pPr>
            <a:r>
              <a:rPr lang="en-US" sz="1800" kern="1200" baseline="0" dirty="0">
                <a:solidFill>
                  <a:srgbClr val="000000"/>
                </a:solidFill>
              </a:rPr>
              <a:t>Detained</a:t>
            </a:r>
          </a:p>
          <a:p>
            <a:pPr marL="342900" lvl="2" indent="-171450" algn="l" defTabSz="800100">
              <a:lnSpc>
                <a:spcPct val="90000"/>
              </a:lnSpc>
              <a:spcBef>
                <a:spcPct val="0"/>
              </a:spcBef>
              <a:spcAft>
                <a:spcPct val="15000"/>
              </a:spcAft>
              <a:buFont typeface="Arial" panose="020B0604020202020204" pitchFamily="34" charset="0"/>
              <a:buChar char="•"/>
            </a:pPr>
            <a:r>
              <a:rPr lang="en-US" sz="1800" kern="1200" baseline="0" dirty="0">
                <a:solidFill>
                  <a:srgbClr val="000000"/>
                </a:solidFill>
              </a:rPr>
              <a:t>Eligible for bond without significant criminal charges</a:t>
            </a:r>
          </a:p>
          <a:p>
            <a:pPr marL="342900" lvl="2" indent="-171450" algn="l" defTabSz="800100">
              <a:lnSpc>
                <a:spcPct val="90000"/>
              </a:lnSpc>
              <a:spcBef>
                <a:spcPct val="0"/>
              </a:spcBef>
              <a:spcAft>
                <a:spcPct val="15000"/>
              </a:spcAft>
              <a:buFont typeface="Arial" panose="020B0604020202020204" pitchFamily="34" charset="0"/>
              <a:buChar char="•"/>
            </a:pPr>
            <a:r>
              <a:rPr lang="en-US" sz="1800" kern="1200" baseline="0" dirty="0">
                <a:solidFill>
                  <a:srgbClr val="000000"/>
                </a:solidFill>
              </a:rPr>
              <a:t>Have ties to MA</a:t>
            </a:r>
          </a:p>
        </p:txBody>
      </p:sp>
      <p:sp>
        <p:nvSpPr>
          <p:cNvPr id="2" name="Slide Number">
            <a:extLst>
              <a:ext uri="{FF2B5EF4-FFF2-40B4-BE49-F238E27FC236}">
                <a16:creationId xmlns:a16="http://schemas.microsoft.com/office/drawing/2014/main" id="{9168CCBB-E7E4-DA06-0038-E185099A60C7}"/>
              </a:ext>
              <a:ext uri="{C183D7F6-B498-43B3-948B-1728B52AA6E4}">
                <adec:decorative xmlns:adec="http://schemas.microsoft.com/office/drawing/2017/decorative" val="1"/>
              </a:ext>
            </a:extLst>
          </p:cNvPr>
          <p:cNvSpPr>
            <a:spLocks noChangeArrowheads="1"/>
          </p:cNvSpPr>
          <p:nvPr>
            <p:custDataLst>
              <p:tags r:id="rId2"/>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24</a:t>
            </a:fld>
            <a:endParaRPr lang="en-US" sz="900" b="0" dirty="0">
              <a:solidFill>
                <a:schemeClr val="tx1"/>
              </a:solidFill>
              <a:latin typeface="+mn-lt"/>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36245061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CD7A7-0957-7903-7389-E91E8D3201B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A51771C-CC01-E5B1-883B-D33A5AC4C633}"/>
              </a:ext>
            </a:extLst>
          </p:cNvPr>
          <p:cNvSpPr>
            <a:spLocks noGrp="1"/>
          </p:cNvSpPr>
          <p:nvPr>
            <p:ph type="title"/>
          </p:nvPr>
        </p:nvSpPr>
        <p:spPr/>
        <p:txBody>
          <a:bodyPr/>
          <a:lstStyle/>
          <a:p>
            <a:pPr algn="ctr"/>
            <a:r>
              <a:rPr lang="en-US" sz="3200" dirty="0"/>
              <a:t>MA Access to Counsel </a:t>
            </a:r>
            <a:r>
              <a:rPr lang="en-US" sz="3200" dirty="0" err="1"/>
              <a:t>Initative</a:t>
            </a:r>
            <a:r>
              <a:rPr lang="en-US" sz="3200" dirty="0"/>
              <a:t> (MACI)</a:t>
            </a:r>
          </a:p>
        </p:txBody>
      </p:sp>
      <p:sp>
        <p:nvSpPr>
          <p:cNvPr id="5" name="Text Placeholder 4">
            <a:extLst>
              <a:ext uri="{FF2B5EF4-FFF2-40B4-BE49-F238E27FC236}">
                <a16:creationId xmlns:a16="http://schemas.microsoft.com/office/drawing/2014/main" id="{9B70B706-3AA0-53A4-D1D5-931E59105540}"/>
              </a:ext>
            </a:extLst>
          </p:cNvPr>
          <p:cNvSpPr>
            <a:spLocks noGrp="1"/>
          </p:cNvSpPr>
          <p:nvPr>
            <p:ph type="body" sz="quarter" idx="10"/>
          </p:nvPr>
        </p:nvSpPr>
        <p:spPr>
          <a:xfrm>
            <a:off x="366346" y="1141629"/>
            <a:ext cx="11305194" cy="307777"/>
          </a:xfrm>
        </p:spPr>
        <p:txBody>
          <a:bodyPr/>
          <a:lstStyle/>
          <a:p>
            <a:r>
              <a:rPr lang="en-US" dirty="0">
                <a:latin typeface="+mn-lt"/>
              </a:rPr>
              <a:t>The Legislature appropriated funds for Immigrant Legal Services in FY 2026.</a:t>
            </a:r>
          </a:p>
        </p:txBody>
      </p:sp>
      <p:sp>
        <p:nvSpPr>
          <p:cNvPr id="6" name="Freeform: Shape 5">
            <a:extLst>
              <a:ext uri="{FF2B5EF4-FFF2-40B4-BE49-F238E27FC236}">
                <a16:creationId xmlns:a16="http://schemas.microsoft.com/office/drawing/2014/main" id="{9FE7A922-0AEE-41DB-F4E3-DEB9AC0BDEDA}"/>
              </a:ext>
            </a:extLst>
          </p:cNvPr>
          <p:cNvSpPr/>
          <p:nvPr/>
        </p:nvSpPr>
        <p:spPr>
          <a:xfrm>
            <a:off x="379732" y="1701254"/>
            <a:ext cx="2861987" cy="858596"/>
          </a:xfrm>
          <a:custGeom>
            <a:avLst/>
            <a:gdLst>
              <a:gd name="csX0" fmla="*/ 0 w 2861987"/>
              <a:gd name="csY0" fmla="*/ 0 h 858596"/>
              <a:gd name="csX1" fmla="*/ 2604408 w 2861987"/>
              <a:gd name="csY1" fmla="*/ 0 h 858596"/>
              <a:gd name="csX2" fmla="*/ 2861987 w 2861987"/>
              <a:gd name="csY2" fmla="*/ 429298 h 858596"/>
              <a:gd name="csX3" fmla="*/ 2604408 w 2861987"/>
              <a:gd name="csY3" fmla="*/ 858596 h 858596"/>
              <a:gd name="csX4" fmla="*/ 0 w 2861987"/>
              <a:gd name="csY4" fmla="*/ 858596 h 858596"/>
              <a:gd name="csX5" fmla="*/ 257579 w 2861987"/>
              <a:gd name="csY5" fmla="*/ 429298 h 858596"/>
              <a:gd name="csX6" fmla="*/ 0 w 2861987"/>
              <a:gd name="csY6" fmla="*/ 0 h 858596"/>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861987" h="858596">
                <a:moveTo>
                  <a:pt x="0" y="0"/>
                </a:moveTo>
                <a:lnTo>
                  <a:pt x="2604408" y="0"/>
                </a:lnTo>
                <a:lnTo>
                  <a:pt x="2861987" y="429298"/>
                </a:lnTo>
                <a:lnTo>
                  <a:pt x="2604408" y="858596"/>
                </a:lnTo>
                <a:lnTo>
                  <a:pt x="0" y="858596"/>
                </a:lnTo>
                <a:lnTo>
                  <a:pt x="257579" y="429298"/>
                </a:lnTo>
                <a:lnTo>
                  <a:pt x="0" y="0"/>
                </a:lnTo>
                <a:close/>
              </a:path>
            </a:pathLst>
          </a:cu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363592" tIns="106013" rIns="363592" bIns="106013" numCol="1" spcCol="1270" anchor="ctr" anchorCtr="0">
            <a:noAutofit/>
          </a:bodyPr>
          <a:lstStyle/>
          <a:p>
            <a:pPr marL="0" lvl="0" indent="0" algn="ctr" defTabSz="1244600">
              <a:lnSpc>
                <a:spcPct val="90000"/>
              </a:lnSpc>
              <a:spcBef>
                <a:spcPct val="0"/>
              </a:spcBef>
              <a:spcAft>
                <a:spcPct val="35000"/>
              </a:spcAft>
              <a:buNone/>
            </a:pPr>
            <a:r>
              <a:rPr lang="en-US" sz="2800" b="1" kern="1200" dirty="0"/>
              <a:t>What?</a:t>
            </a:r>
          </a:p>
        </p:txBody>
      </p:sp>
      <p:sp>
        <p:nvSpPr>
          <p:cNvPr id="8" name="Freeform: Shape 7">
            <a:extLst>
              <a:ext uri="{FF2B5EF4-FFF2-40B4-BE49-F238E27FC236}">
                <a16:creationId xmlns:a16="http://schemas.microsoft.com/office/drawing/2014/main" id="{E954510F-D35D-583D-1EA1-343F5DABA18D}"/>
              </a:ext>
            </a:extLst>
          </p:cNvPr>
          <p:cNvSpPr/>
          <p:nvPr/>
        </p:nvSpPr>
        <p:spPr>
          <a:xfrm>
            <a:off x="379732" y="2559851"/>
            <a:ext cx="2604408" cy="3830382"/>
          </a:xfrm>
          <a:custGeom>
            <a:avLst/>
            <a:gdLst>
              <a:gd name="csX0" fmla="*/ 0 w 2604408"/>
              <a:gd name="csY0" fmla="*/ 0 h 3830382"/>
              <a:gd name="csX1" fmla="*/ 2604408 w 2604408"/>
              <a:gd name="csY1" fmla="*/ 0 h 3830382"/>
              <a:gd name="csX2" fmla="*/ 2604408 w 2604408"/>
              <a:gd name="csY2" fmla="*/ 3830382 h 3830382"/>
              <a:gd name="csX3" fmla="*/ 0 w 2604408"/>
              <a:gd name="csY3" fmla="*/ 3830382 h 3830382"/>
              <a:gd name="csX4" fmla="*/ 0 w 2604408"/>
              <a:gd name="csY4" fmla="*/ 0 h 3830382"/>
            </a:gdLst>
            <a:ahLst/>
            <a:cxnLst>
              <a:cxn ang="0">
                <a:pos x="csX0" y="csY0"/>
              </a:cxn>
              <a:cxn ang="0">
                <a:pos x="csX1" y="csY1"/>
              </a:cxn>
              <a:cxn ang="0">
                <a:pos x="csX2" y="csY2"/>
              </a:cxn>
              <a:cxn ang="0">
                <a:pos x="csX3" y="csY3"/>
              </a:cxn>
              <a:cxn ang="0">
                <a:pos x="csX4" y="csY4"/>
              </a:cxn>
            </a:cxnLst>
            <a:rect l="l" t="t" r="r" b="b"/>
            <a:pathLst>
              <a:path w="2604408" h="3830382">
                <a:moveTo>
                  <a:pt x="0" y="0"/>
                </a:moveTo>
                <a:lnTo>
                  <a:pt x="2604408" y="0"/>
                </a:lnTo>
                <a:lnTo>
                  <a:pt x="2604408" y="3830382"/>
                </a:lnTo>
                <a:lnTo>
                  <a:pt x="0" y="3830382"/>
                </a:lnTo>
                <a:lnTo>
                  <a:pt x="0" y="0"/>
                </a:lnTo>
                <a:close/>
              </a:path>
            </a:pathLst>
          </a:custGeom>
        </p:spPr>
        <p:style>
          <a:lnRef idx="2">
            <a:schemeClr val="accent5">
              <a:alpha val="90000"/>
              <a:tint val="40000"/>
              <a:hueOff val="0"/>
              <a:satOff val="0"/>
              <a:lumOff val="0"/>
              <a:alphaOff val="0"/>
            </a:schemeClr>
          </a:lnRef>
          <a:fillRef idx="1">
            <a:schemeClr val="accent5">
              <a:alpha val="90000"/>
              <a:tint val="40000"/>
              <a:hueOff val="0"/>
              <a:satOff val="0"/>
              <a:lumOff val="0"/>
              <a:alphaOff val="0"/>
            </a:schemeClr>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05806" tIns="205806" rIns="205806" bIns="411612" numCol="1" spcCol="1270" anchor="t" anchorCtr="0">
            <a:noAutofit/>
          </a:bodyPr>
          <a:lstStyle/>
          <a:p>
            <a:pPr marL="0" lvl="0" indent="0" algn="l" defTabSz="977900">
              <a:lnSpc>
                <a:spcPct val="90000"/>
              </a:lnSpc>
              <a:spcBef>
                <a:spcPct val="0"/>
              </a:spcBef>
              <a:spcAft>
                <a:spcPct val="35000"/>
              </a:spcAft>
              <a:buNone/>
            </a:pPr>
            <a:r>
              <a:rPr lang="en-US" sz="2200" kern="1200" baseline="0">
                <a:solidFill>
                  <a:srgbClr val="000000"/>
                </a:solidFill>
              </a:rPr>
              <a:t>Initiative to support detained and non-detained individuals in Massachusetts facing immigration court proceedings by providing full legal representation.</a:t>
            </a:r>
          </a:p>
        </p:txBody>
      </p:sp>
      <p:sp>
        <p:nvSpPr>
          <p:cNvPr id="9" name="Freeform: Shape 8">
            <a:extLst>
              <a:ext uri="{FF2B5EF4-FFF2-40B4-BE49-F238E27FC236}">
                <a16:creationId xmlns:a16="http://schemas.microsoft.com/office/drawing/2014/main" id="{9B364F4A-C637-824D-4B31-94688AB6B12A}"/>
              </a:ext>
            </a:extLst>
          </p:cNvPr>
          <p:cNvSpPr/>
          <p:nvPr/>
        </p:nvSpPr>
        <p:spPr>
          <a:xfrm>
            <a:off x="3185252" y="1701254"/>
            <a:ext cx="2861987" cy="858596"/>
          </a:xfrm>
          <a:custGeom>
            <a:avLst/>
            <a:gdLst>
              <a:gd name="csX0" fmla="*/ 0 w 2861987"/>
              <a:gd name="csY0" fmla="*/ 0 h 858596"/>
              <a:gd name="csX1" fmla="*/ 2604408 w 2861987"/>
              <a:gd name="csY1" fmla="*/ 0 h 858596"/>
              <a:gd name="csX2" fmla="*/ 2861987 w 2861987"/>
              <a:gd name="csY2" fmla="*/ 429298 h 858596"/>
              <a:gd name="csX3" fmla="*/ 2604408 w 2861987"/>
              <a:gd name="csY3" fmla="*/ 858596 h 858596"/>
              <a:gd name="csX4" fmla="*/ 0 w 2861987"/>
              <a:gd name="csY4" fmla="*/ 858596 h 858596"/>
              <a:gd name="csX5" fmla="*/ 257579 w 2861987"/>
              <a:gd name="csY5" fmla="*/ 429298 h 858596"/>
              <a:gd name="csX6" fmla="*/ 0 w 2861987"/>
              <a:gd name="csY6" fmla="*/ 0 h 858596"/>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861987" h="858596">
                <a:moveTo>
                  <a:pt x="0" y="0"/>
                </a:moveTo>
                <a:lnTo>
                  <a:pt x="2604408" y="0"/>
                </a:lnTo>
                <a:lnTo>
                  <a:pt x="2861987" y="429298"/>
                </a:lnTo>
                <a:lnTo>
                  <a:pt x="2604408" y="858596"/>
                </a:lnTo>
                <a:lnTo>
                  <a:pt x="0" y="858596"/>
                </a:lnTo>
                <a:lnTo>
                  <a:pt x="257579" y="429298"/>
                </a:lnTo>
                <a:lnTo>
                  <a:pt x="0" y="0"/>
                </a:lnTo>
                <a:close/>
              </a:path>
            </a:pathLst>
          </a:cu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363592" tIns="106013" rIns="363592" bIns="106013" numCol="1" spcCol="1270" anchor="ctr" anchorCtr="0">
            <a:noAutofit/>
          </a:bodyPr>
          <a:lstStyle/>
          <a:p>
            <a:pPr marL="0" lvl="0" indent="0" algn="ctr" defTabSz="1244600">
              <a:lnSpc>
                <a:spcPct val="90000"/>
              </a:lnSpc>
              <a:spcBef>
                <a:spcPct val="0"/>
              </a:spcBef>
              <a:spcAft>
                <a:spcPct val="35000"/>
              </a:spcAft>
              <a:buNone/>
            </a:pPr>
            <a:r>
              <a:rPr lang="en-US" sz="2800" b="1" kern="1200" dirty="0"/>
              <a:t>Who?</a:t>
            </a:r>
          </a:p>
        </p:txBody>
      </p:sp>
      <p:sp>
        <p:nvSpPr>
          <p:cNvPr id="10" name="Freeform: Shape 9">
            <a:extLst>
              <a:ext uri="{FF2B5EF4-FFF2-40B4-BE49-F238E27FC236}">
                <a16:creationId xmlns:a16="http://schemas.microsoft.com/office/drawing/2014/main" id="{AA1064EF-22C8-F371-1378-EC21B6774EDD}"/>
              </a:ext>
            </a:extLst>
          </p:cNvPr>
          <p:cNvSpPr/>
          <p:nvPr/>
        </p:nvSpPr>
        <p:spPr>
          <a:xfrm>
            <a:off x="3185252" y="2559851"/>
            <a:ext cx="2604408" cy="3830382"/>
          </a:xfrm>
          <a:custGeom>
            <a:avLst/>
            <a:gdLst>
              <a:gd name="csX0" fmla="*/ 0 w 2604408"/>
              <a:gd name="csY0" fmla="*/ 0 h 3830382"/>
              <a:gd name="csX1" fmla="*/ 2604408 w 2604408"/>
              <a:gd name="csY1" fmla="*/ 0 h 3830382"/>
              <a:gd name="csX2" fmla="*/ 2604408 w 2604408"/>
              <a:gd name="csY2" fmla="*/ 3830382 h 3830382"/>
              <a:gd name="csX3" fmla="*/ 0 w 2604408"/>
              <a:gd name="csY3" fmla="*/ 3830382 h 3830382"/>
              <a:gd name="csX4" fmla="*/ 0 w 2604408"/>
              <a:gd name="csY4" fmla="*/ 0 h 3830382"/>
            </a:gdLst>
            <a:ahLst/>
            <a:cxnLst>
              <a:cxn ang="0">
                <a:pos x="csX0" y="csY0"/>
              </a:cxn>
              <a:cxn ang="0">
                <a:pos x="csX1" y="csY1"/>
              </a:cxn>
              <a:cxn ang="0">
                <a:pos x="csX2" y="csY2"/>
              </a:cxn>
              <a:cxn ang="0">
                <a:pos x="csX3" y="csY3"/>
              </a:cxn>
              <a:cxn ang="0">
                <a:pos x="csX4" y="csY4"/>
              </a:cxn>
            </a:cxnLst>
            <a:rect l="l" t="t" r="r" b="b"/>
            <a:pathLst>
              <a:path w="2604408" h="3830382">
                <a:moveTo>
                  <a:pt x="0" y="0"/>
                </a:moveTo>
                <a:lnTo>
                  <a:pt x="2604408" y="0"/>
                </a:lnTo>
                <a:lnTo>
                  <a:pt x="2604408" y="3830382"/>
                </a:lnTo>
                <a:lnTo>
                  <a:pt x="0" y="3830382"/>
                </a:lnTo>
                <a:lnTo>
                  <a:pt x="0" y="0"/>
                </a:lnTo>
                <a:close/>
              </a:path>
            </a:pathLst>
          </a:custGeom>
        </p:spPr>
        <p:style>
          <a:lnRef idx="2">
            <a:schemeClr val="accent5">
              <a:alpha val="90000"/>
              <a:tint val="40000"/>
              <a:hueOff val="0"/>
              <a:satOff val="0"/>
              <a:lumOff val="0"/>
              <a:alphaOff val="0"/>
            </a:schemeClr>
          </a:lnRef>
          <a:fillRef idx="1">
            <a:schemeClr val="accent5">
              <a:alpha val="90000"/>
              <a:tint val="40000"/>
              <a:hueOff val="0"/>
              <a:satOff val="0"/>
              <a:lumOff val="0"/>
              <a:alphaOff val="0"/>
            </a:schemeClr>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05806" tIns="205806" rIns="205806" bIns="411612" numCol="1" spcCol="1270" anchor="t" anchorCtr="0">
            <a:noAutofit/>
          </a:bodyPr>
          <a:lstStyle/>
          <a:p>
            <a:pPr marL="342900" lvl="0" indent="-342900" algn="l" defTabSz="977900">
              <a:lnSpc>
                <a:spcPct val="90000"/>
              </a:lnSpc>
              <a:spcBef>
                <a:spcPct val="0"/>
              </a:spcBef>
              <a:spcAft>
                <a:spcPct val="35000"/>
              </a:spcAft>
              <a:buFont typeface="Arial" panose="020B0604020202020204" pitchFamily="34" charset="0"/>
              <a:buChar char="•"/>
            </a:pPr>
            <a:r>
              <a:rPr lang="en-US" sz="2200" kern="1200" baseline="0" dirty="0">
                <a:solidFill>
                  <a:srgbClr val="000000"/>
                </a:solidFill>
              </a:rPr>
              <a:t>MA Immigrant and Refugee Advocacy Coalition (MIRA).</a:t>
            </a:r>
          </a:p>
          <a:p>
            <a:pPr marL="342900" lvl="0" indent="-342900" algn="l" defTabSz="977900">
              <a:lnSpc>
                <a:spcPct val="90000"/>
              </a:lnSpc>
              <a:spcBef>
                <a:spcPct val="0"/>
              </a:spcBef>
              <a:spcAft>
                <a:spcPct val="35000"/>
              </a:spcAft>
              <a:buFont typeface="Arial" panose="020B0604020202020204" pitchFamily="34" charset="0"/>
              <a:buChar char="•"/>
            </a:pPr>
            <a:r>
              <a:rPr lang="en-US" sz="2200" kern="1200" baseline="0" dirty="0">
                <a:solidFill>
                  <a:srgbClr val="000000"/>
                </a:solidFill>
              </a:rPr>
              <a:t>Network of Legal Providers.</a:t>
            </a:r>
          </a:p>
          <a:p>
            <a:pPr marL="0" lvl="0" indent="0" algn="l" defTabSz="977900">
              <a:lnSpc>
                <a:spcPct val="90000"/>
              </a:lnSpc>
              <a:spcBef>
                <a:spcPct val="0"/>
              </a:spcBef>
              <a:spcAft>
                <a:spcPct val="35000"/>
              </a:spcAft>
              <a:buNone/>
            </a:pPr>
            <a:endParaRPr lang="en-US" sz="2200" kern="1200" baseline="0" dirty="0">
              <a:solidFill>
                <a:srgbClr val="000000"/>
              </a:solidFill>
            </a:endParaRPr>
          </a:p>
        </p:txBody>
      </p:sp>
      <p:sp>
        <p:nvSpPr>
          <p:cNvPr id="11" name="Freeform: Shape 10">
            <a:extLst>
              <a:ext uri="{FF2B5EF4-FFF2-40B4-BE49-F238E27FC236}">
                <a16:creationId xmlns:a16="http://schemas.microsoft.com/office/drawing/2014/main" id="{80B62E68-F7AE-01F4-D87D-2C2700D04208}"/>
              </a:ext>
            </a:extLst>
          </p:cNvPr>
          <p:cNvSpPr/>
          <p:nvPr/>
        </p:nvSpPr>
        <p:spPr>
          <a:xfrm>
            <a:off x="5990772" y="1701254"/>
            <a:ext cx="2861987" cy="858596"/>
          </a:xfrm>
          <a:custGeom>
            <a:avLst/>
            <a:gdLst>
              <a:gd name="csX0" fmla="*/ 0 w 2861987"/>
              <a:gd name="csY0" fmla="*/ 0 h 858596"/>
              <a:gd name="csX1" fmla="*/ 2604408 w 2861987"/>
              <a:gd name="csY1" fmla="*/ 0 h 858596"/>
              <a:gd name="csX2" fmla="*/ 2861987 w 2861987"/>
              <a:gd name="csY2" fmla="*/ 429298 h 858596"/>
              <a:gd name="csX3" fmla="*/ 2604408 w 2861987"/>
              <a:gd name="csY3" fmla="*/ 858596 h 858596"/>
              <a:gd name="csX4" fmla="*/ 0 w 2861987"/>
              <a:gd name="csY4" fmla="*/ 858596 h 858596"/>
              <a:gd name="csX5" fmla="*/ 257579 w 2861987"/>
              <a:gd name="csY5" fmla="*/ 429298 h 858596"/>
              <a:gd name="csX6" fmla="*/ 0 w 2861987"/>
              <a:gd name="csY6" fmla="*/ 0 h 858596"/>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861987" h="858596">
                <a:moveTo>
                  <a:pt x="0" y="0"/>
                </a:moveTo>
                <a:lnTo>
                  <a:pt x="2604408" y="0"/>
                </a:lnTo>
                <a:lnTo>
                  <a:pt x="2861987" y="429298"/>
                </a:lnTo>
                <a:lnTo>
                  <a:pt x="2604408" y="858596"/>
                </a:lnTo>
                <a:lnTo>
                  <a:pt x="0" y="858596"/>
                </a:lnTo>
                <a:lnTo>
                  <a:pt x="257579" y="429298"/>
                </a:lnTo>
                <a:lnTo>
                  <a:pt x="0" y="0"/>
                </a:lnTo>
                <a:close/>
              </a:path>
            </a:pathLst>
          </a:cu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363592" tIns="106013" rIns="363592" bIns="106013" numCol="1" spcCol="1270" anchor="ctr" anchorCtr="0">
            <a:noAutofit/>
          </a:bodyPr>
          <a:lstStyle/>
          <a:p>
            <a:pPr marL="0" lvl="0" indent="0" algn="ctr" defTabSz="1244600">
              <a:lnSpc>
                <a:spcPct val="90000"/>
              </a:lnSpc>
              <a:spcBef>
                <a:spcPct val="0"/>
              </a:spcBef>
              <a:spcAft>
                <a:spcPct val="35000"/>
              </a:spcAft>
              <a:buNone/>
            </a:pPr>
            <a:r>
              <a:rPr lang="en-US" sz="2800" b="1" kern="1200"/>
              <a:t>How?</a:t>
            </a:r>
          </a:p>
        </p:txBody>
      </p:sp>
      <p:sp>
        <p:nvSpPr>
          <p:cNvPr id="12" name="Freeform: Shape 11">
            <a:extLst>
              <a:ext uri="{FF2B5EF4-FFF2-40B4-BE49-F238E27FC236}">
                <a16:creationId xmlns:a16="http://schemas.microsoft.com/office/drawing/2014/main" id="{84B0A7E5-F517-9647-24C2-17D32519987B}"/>
              </a:ext>
            </a:extLst>
          </p:cNvPr>
          <p:cNvSpPr/>
          <p:nvPr/>
        </p:nvSpPr>
        <p:spPr>
          <a:xfrm>
            <a:off x="5990772" y="2559851"/>
            <a:ext cx="2604408" cy="3830382"/>
          </a:xfrm>
          <a:custGeom>
            <a:avLst/>
            <a:gdLst>
              <a:gd name="csX0" fmla="*/ 0 w 2604408"/>
              <a:gd name="csY0" fmla="*/ 0 h 3830382"/>
              <a:gd name="csX1" fmla="*/ 2604408 w 2604408"/>
              <a:gd name="csY1" fmla="*/ 0 h 3830382"/>
              <a:gd name="csX2" fmla="*/ 2604408 w 2604408"/>
              <a:gd name="csY2" fmla="*/ 3830382 h 3830382"/>
              <a:gd name="csX3" fmla="*/ 0 w 2604408"/>
              <a:gd name="csY3" fmla="*/ 3830382 h 3830382"/>
              <a:gd name="csX4" fmla="*/ 0 w 2604408"/>
              <a:gd name="csY4" fmla="*/ 0 h 3830382"/>
            </a:gdLst>
            <a:ahLst/>
            <a:cxnLst>
              <a:cxn ang="0">
                <a:pos x="csX0" y="csY0"/>
              </a:cxn>
              <a:cxn ang="0">
                <a:pos x="csX1" y="csY1"/>
              </a:cxn>
              <a:cxn ang="0">
                <a:pos x="csX2" y="csY2"/>
              </a:cxn>
              <a:cxn ang="0">
                <a:pos x="csX3" y="csY3"/>
              </a:cxn>
              <a:cxn ang="0">
                <a:pos x="csX4" y="csY4"/>
              </a:cxn>
            </a:cxnLst>
            <a:rect l="l" t="t" r="r" b="b"/>
            <a:pathLst>
              <a:path w="2604408" h="3830382">
                <a:moveTo>
                  <a:pt x="0" y="0"/>
                </a:moveTo>
                <a:lnTo>
                  <a:pt x="2604408" y="0"/>
                </a:lnTo>
                <a:lnTo>
                  <a:pt x="2604408" y="3830382"/>
                </a:lnTo>
                <a:lnTo>
                  <a:pt x="0" y="3830382"/>
                </a:lnTo>
                <a:lnTo>
                  <a:pt x="0" y="0"/>
                </a:lnTo>
                <a:close/>
              </a:path>
            </a:pathLst>
          </a:custGeom>
        </p:spPr>
        <p:style>
          <a:lnRef idx="2">
            <a:schemeClr val="accent5">
              <a:alpha val="90000"/>
              <a:tint val="40000"/>
              <a:hueOff val="0"/>
              <a:satOff val="0"/>
              <a:lumOff val="0"/>
              <a:alphaOff val="0"/>
            </a:schemeClr>
          </a:lnRef>
          <a:fillRef idx="1">
            <a:schemeClr val="accent5">
              <a:alpha val="90000"/>
              <a:tint val="40000"/>
              <a:hueOff val="0"/>
              <a:satOff val="0"/>
              <a:lumOff val="0"/>
              <a:alphaOff val="0"/>
            </a:schemeClr>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05806" tIns="205806" rIns="205806" bIns="411612" numCol="1" spcCol="1270" anchor="t" anchorCtr="0">
            <a:noAutofit/>
          </a:bodyPr>
          <a:lstStyle/>
          <a:p>
            <a:pPr marL="0" lvl="0" indent="0" algn="l" defTabSz="1066800">
              <a:lnSpc>
                <a:spcPct val="90000"/>
              </a:lnSpc>
              <a:spcBef>
                <a:spcPct val="0"/>
              </a:spcBef>
              <a:spcAft>
                <a:spcPct val="35000"/>
              </a:spcAft>
              <a:buNone/>
            </a:pPr>
            <a:r>
              <a:rPr lang="en-US" sz="2400" kern="1200" baseline="0" dirty="0">
                <a:solidFill>
                  <a:srgbClr val="000000"/>
                </a:solidFill>
              </a:rPr>
              <a:t>Call the MACI intake line at (508) 505-4588. </a:t>
            </a:r>
          </a:p>
        </p:txBody>
      </p:sp>
      <p:sp>
        <p:nvSpPr>
          <p:cNvPr id="13" name="Freeform: Shape 12">
            <a:extLst>
              <a:ext uri="{FF2B5EF4-FFF2-40B4-BE49-F238E27FC236}">
                <a16:creationId xmlns:a16="http://schemas.microsoft.com/office/drawing/2014/main" id="{F0C5C40D-39D9-472A-18C2-3686D3241DD8}"/>
              </a:ext>
            </a:extLst>
          </p:cNvPr>
          <p:cNvSpPr/>
          <p:nvPr/>
        </p:nvSpPr>
        <p:spPr>
          <a:xfrm>
            <a:off x="8796292" y="1701254"/>
            <a:ext cx="2861987" cy="858596"/>
          </a:xfrm>
          <a:custGeom>
            <a:avLst/>
            <a:gdLst>
              <a:gd name="csX0" fmla="*/ 0 w 2861987"/>
              <a:gd name="csY0" fmla="*/ 0 h 858596"/>
              <a:gd name="csX1" fmla="*/ 2604408 w 2861987"/>
              <a:gd name="csY1" fmla="*/ 0 h 858596"/>
              <a:gd name="csX2" fmla="*/ 2861987 w 2861987"/>
              <a:gd name="csY2" fmla="*/ 429298 h 858596"/>
              <a:gd name="csX3" fmla="*/ 2604408 w 2861987"/>
              <a:gd name="csY3" fmla="*/ 858596 h 858596"/>
              <a:gd name="csX4" fmla="*/ 0 w 2861987"/>
              <a:gd name="csY4" fmla="*/ 858596 h 858596"/>
              <a:gd name="csX5" fmla="*/ 257579 w 2861987"/>
              <a:gd name="csY5" fmla="*/ 429298 h 858596"/>
              <a:gd name="csX6" fmla="*/ 0 w 2861987"/>
              <a:gd name="csY6" fmla="*/ 0 h 858596"/>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861987" h="858596">
                <a:moveTo>
                  <a:pt x="0" y="0"/>
                </a:moveTo>
                <a:lnTo>
                  <a:pt x="2604408" y="0"/>
                </a:lnTo>
                <a:lnTo>
                  <a:pt x="2861987" y="429298"/>
                </a:lnTo>
                <a:lnTo>
                  <a:pt x="2604408" y="858596"/>
                </a:lnTo>
                <a:lnTo>
                  <a:pt x="0" y="858596"/>
                </a:lnTo>
                <a:lnTo>
                  <a:pt x="257579" y="429298"/>
                </a:lnTo>
                <a:lnTo>
                  <a:pt x="0" y="0"/>
                </a:lnTo>
                <a:close/>
              </a:path>
            </a:pathLst>
          </a:cu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363592" tIns="106013" rIns="363592" bIns="106013" numCol="1" spcCol="1270" anchor="ctr" anchorCtr="0">
            <a:noAutofit/>
          </a:bodyPr>
          <a:lstStyle/>
          <a:p>
            <a:pPr marL="0" lvl="0" indent="0" algn="ctr" defTabSz="1244600">
              <a:lnSpc>
                <a:spcPct val="90000"/>
              </a:lnSpc>
              <a:spcBef>
                <a:spcPct val="0"/>
              </a:spcBef>
              <a:spcAft>
                <a:spcPct val="35000"/>
              </a:spcAft>
              <a:buNone/>
            </a:pPr>
            <a:r>
              <a:rPr lang="en-US" sz="2800" b="1" kern="1200"/>
              <a:t>Eligibility</a:t>
            </a:r>
          </a:p>
        </p:txBody>
      </p:sp>
      <p:sp>
        <p:nvSpPr>
          <p:cNvPr id="14" name="Freeform: Shape 13">
            <a:extLst>
              <a:ext uri="{FF2B5EF4-FFF2-40B4-BE49-F238E27FC236}">
                <a16:creationId xmlns:a16="http://schemas.microsoft.com/office/drawing/2014/main" id="{12066D87-795F-8385-B63B-5A93EE8E5A5B}"/>
              </a:ext>
            </a:extLst>
          </p:cNvPr>
          <p:cNvSpPr/>
          <p:nvPr/>
        </p:nvSpPr>
        <p:spPr>
          <a:xfrm>
            <a:off x="8796292" y="2559851"/>
            <a:ext cx="2604408" cy="3830382"/>
          </a:xfrm>
          <a:custGeom>
            <a:avLst/>
            <a:gdLst>
              <a:gd name="csX0" fmla="*/ 0 w 2604408"/>
              <a:gd name="csY0" fmla="*/ 0 h 3830382"/>
              <a:gd name="csX1" fmla="*/ 2604408 w 2604408"/>
              <a:gd name="csY1" fmla="*/ 0 h 3830382"/>
              <a:gd name="csX2" fmla="*/ 2604408 w 2604408"/>
              <a:gd name="csY2" fmla="*/ 3830382 h 3830382"/>
              <a:gd name="csX3" fmla="*/ 0 w 2604408"/>
              <a:gd name="csY3" fmla="*/ 3830382 h 3830382"/>
              <a:gd name="csX4" fmla="*/ 0 w 2604408"/>
              <a:gd name="csY4" fmla="*/ 0 h 3830382"/>
            </a:gdLst>
            <a:ahLst/>
            <a:cxnLst>
              <a:cxn ang="0">
                <a:pos x="csX0" y="csY0"/>
              </a:cxn>
              <a:cxn ang="0">
                <a:pos x="csX1" y="csY1"/>
              </a:cxn>
              <a:cxn ang="0">
                <a:pos x="csX2" y="csY2"/>
              </a:cxn>
              <a:cxn ang="0">
                <a:pos x="csX3" y="csY3"/>
              </a:cxn>
              <a:cxn ang="0">
                <a:pos x="csX4" y="csY4"/>
              </a:cxn>
            </a:cxnLst>
            <a:rect l="l" t="t" r="r" b="b"/>
            <a:pathLst>
              <a:path w="2604408" h="3830382">
                <a:moveTo>
                  <a:pt x="0" y="0"/>
                </a:moveTo>
                <a:lnTo>
                  <a:pt x="2604408" y="0"/>
                </a:lnTo>
                <a:lnTo>
                  <a:pt x="2604408" y="3830382"/>
                </a:lnTo>
                <a:lnTo>
                  <a:pt x="0" y="3830382"/>
                </a:lnTo>
                <a:lnTo>
                  <a:pt x="0" y="0"/>
                </a:lnTo>
                <a:close/>
              </a:path>
            </a:pathLst>
          </a:custGeom>
        </p:spPr>
        <p:style>
          <a:lnRef idx="2">
            <a:schemeClr val="accent5">
              <a:alpha val="90000"/>
              <a:tint val="40000"/>
              <a:hueOff val="0"/>
              <a:satOff val="0"/>
              <a:lumOff val="0"/>
              <a:alphaOff val="0"/>
            </a:schemeClr>
          </a:lnRef>
          <a:fillRef idx="1">
            <a:schemeClr val="accent5">
              <a:alpha val="90000"/>
              <a:tint val="40000"/>
              <a:hueOff val="0"/>
              <a:satOff val="0"/>
              <a:lumOff val="0"/>
              <a:alphaOff val="0"/>
            </a:schemeClr>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05806" tIns="205806" rIns="205806" bIns="411612" numCol="1" spcCol="1270" anchor="t" anchorCtr="0">
            <a:noAutofit/>
          </a:bodyPr>
          <a:lstStyle/>
          <a:p>
            <a:pPr marL="0" lvl="0" indent="0" algn="l" defTabSz="889000">
              <a:lnSpc>
                <a:spcPct val="90000"/>
              </a:lnSpc>
              <a:spcBef>
                <a:spcPct val="0"/>
              </a:spcBef>
              <a:spcAft>
                <a:spcPct val="35000"/>
              </a:spcAft>
              <a:buNone/>
            </a:pPr>
            <a:r>
              <a:rPr lang="en-US" sz="2000" kern="1200" baseline="0" dirty="0">
                <a:solidFill>
                  <a:srgbClr val="000000"/>
                </a:solidFill>
              </a:rPr>
              <a:t>Individuals who:</a:t>
            </a:r>
          </a:p>
          <a:p>
            <a:pPr marL="228600" lvl="1" indent="-228600" algn="l" defTabSz="889000">
              <a:lnSpc>
                <a:spcPct val="90000"/>
              </a:lnSpc>
              <a:spcBef>
                <a:spcPct val="0"/>
              </a:spcBef>
              <a:spcAft>
                <a:spcPct val="15000"/>
              </a:spcAft>
              <a:buChar char="•"/>
            </a:pPr>
            <a:r>
              <a:rPr lang="en-US" sz="2000" kern="1200" baseline="0" dirty="0">
                <a:solidFill>
                  <a:srgbClr val="000000"/>
                </a:solidFill>
              </a:rPr>
              <a:t>Live, work or study in Mass.</a:t>
            </a:r>
          </a:p>
          <a:p>
            <a:pPr marL="228600" lvl="1" indent="-228600" algn="l" defTabSz="889000">
              <a:lnSpc>
                <a:spcPct val="90000"/>
              </a:lnSpc>
              <a:spcBef>
                <a:spcPct val="0"/>
              </a:spcBef>
              <a:spcAft>
                <a:spcPct val="15000"/>
              </a:spcAft>
              <a:buChar char="•"/>
            </a:pPr>
            <a:r>
              <a:rPr lang="en-US" sz="2000" kern="1200" baseline="0" dirty="0">
                <a:solidFill>
                  <a:srgbClr val="000000"/>
                </a:solidFill>
              </a:rPr>
              <a:t>In Removal Proceedings.</a:t>
            </a:r>
          </a:p>
          <a:p>
            <a:pPr marL="228600" lvl="1" indent="-228600" algn="l" defTabSz="889000">
              <a:lnSpc>
                <a:spcPct val="90000"/>
              </a:lnSpc>
              <a:spcBef>
                <a:spcPct val="0"/>
              </a:spcBef>
              <a:spcAft>
                <a:spcPct val="15000"/>
              </a:spcAft>
              <a:buChar char="•"/>
            </a:pPr>
            <a:r>
              <a:rPr lang="en-US" sz="2000" kern="1200" baseline="0" dirty="0">
                <a:solidFill>
                  <a:srgbClr val="000000"/>
                </a:solidFill>
              </a:rPr>
              <a:t>Meet Income Guidelines.</a:t>
            </a:r>
          </a:p>
          <a:p>
            <a:pPr marL="228600" lvl="1" indent="-228600" algn="l" defTabSz="889000">
              <a:lnSpc>
                <a:spcPct val="90000"/>
              </a:lnSpc>
              <a:spcBef>
                <a:spcPct val="0"/>
              </a:spcBef>
              <a:spcAft>
                <a:spcPct val="15000"/>
              </a:spcAft>
              <a:buChar char="•"/>
            </a:pPr>
            <a:r>
              <a:rPr lang="en-US" sz="2000" kern="1200" baseline="0" dirty="0">
                <a:solidFill>
                  <a:srgbClr val="000000"/>
                </a:solidFill>
              </a:rPr>
              <a:t>Do not have serious criminal convictions</a:t>
            </a:r>
            <a:r>
              <a:rPr lang="en-US" sz="2200" kern="1200" baseline="0" dirty="0">
                <a:solidFill>
                  <a:srgbClr val="000000"/>
                </a:solidFill>
              </a:rPr>
              <a:t>.</a:t>
            </a:r>
          </a:p>
        </p:txBody>
      </p:sp>
      <p:sp>
        <p:nvSpPr>
          <p:cNvPr id="2" name="Slide Number">
            <a:extLst>
              <a:ext uri="{FF2B5EF4-FFF2-40B4-BE49-F238E27FC236}">
                <a16:creationId xmlns:a16="http://schemas.microsoft.com/office/drawing/2014/main" id="{3343D162-F5D5-A14B-0208-32C37B563076}"/>
              </a:ext>
              <a:ext uri="{C183D7F6-B498-43B3-948B-1728B52AA6E4}">
                <adec:decorative xmlns:adec="http://schemas.microsoft.com/office/drawing/2017/decorative" val="1"/>
              </a:ext>
            </a:extLst>
          </p:cNvPr>
          <p:cNvSpPr>
            <a:spLocks noChangeArrowheads="1"/>
          </p:cNvSpPr>
          <p:nvPr>
            <p:custDataLst>
              <p:tags r:id="rId2"/>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25</a:t>
            </a:fld>
            <a:endParaRPr lang="en-US" sz="900" b="0" dirty="0">
              <a:solidFill>
                <a:schemeClr val="tx1"/>
              </a:solidFill>
              <a:latin typeface="+mn-lt"/>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24316530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B978C-7538-E550-1D7D-18E6702164A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C501BB5-24DA-2987-4A06-C5C24BA9D2CA}"/>
              </a:ext>
            </a:extLst>
          </p:cNvPr>
          <p:cNvSpPr>
            <a:spLocks noGrp="1"/>
          </p:cNvSpPr>
          <p:nvPr>
            <p:ph type="title"/>
          </p:nvPr>
        </p:nvSpPr>
        <p:spPr/>
        <p:txBody>
          <a:bodyPr/>
          <a:lstStyle/>
          <a:p>
            <a:r>
              <a:rPr lang="en-US" dirty="0"/>
              <a:t>For Families at risk of Homelessness or Homeless:  Virtual Legal Consultations</a:t>
            </a:r>
          </a:p>
        </p:txBody>
      </p:sp>
      <p:sp>
        <p:nvSpPr>
          <p:cNvPr id="5" name="Text Placeholder 4">
            <a:extLst>
              <a:ext uri="{FF2B5EF4-FFF2-40B4-BE49-F238E27FC236}">
                <a16:creationId xmlns:a16="http://schemas.microsoft.com/office/drawing/2014/main" id="{B4DA1C70-633D-1634-F6A7-E413F5090710}"/>
              </a:ext>
            </a:extLst>
          </p:cNvPr>
          <p:cNvSpPr>
            <a:spLocks noGrp="1"/>
          </p:cNvSpPr>
          <p:nvPr>
            <p:ph type="body" sz="quarter" idx="10"/>
          </p:nvPr>
        </p:nvSpPr>
        <p:spPr>
          <a:xfrm>
            <a:off x="366346" y="1141629"/>
            <a:ext cx="11305194" cy="307777"/>
          </a:xfrm>
        </p:spPr>
        <p:txBody>
          <a:bodyPr/>
          <a:lstStyle/>
          <a:p>
            <a:r>
              <a:rPr lang="en-US" dirty="0">
                <a:latin typeface="+mn-lt"/>
              </a:rPr>
              <a:t>Virtual Legal Consultations may also include assistance with application filing.</a:t>
            </a:r>
          </a:p>
        </p:txBody>
      </p:sp>
      <p:sp>
        <p:nvSpPr>
          <p:cNvPr id="8" name="Freeform: Shape 7">
            <a:extLst>
              <a:ext uri="{FF2B5EF4-FFF2-40B4-BE49-F238E27FC236}">
                <a16:creationId xmlns:a16="http://schemas.microsoft.com/office/drawing/2014/main" id="{15622194-A949-2BF5-CADD-2200824846B8}"/>
              </a:ext>
            </a:extLst>
          </p:cNvPr>
          <p:cNvSpPr/>
          <p:nvPr/>
        </p:nvSpPr>
        <p:spPr>
          <a:xfrm>
            <a:off x="1121054" y="1658155"/>
            <a:ext cx="1777786" cy="1150645"/>
          </a:xfrm>
          <a:custGeom>
            <a:avLst/>
            <a:gdLst>
              <a:gd name="csX0" fmla="*/ 0 w 1777786"/>
              <a:gd name="csY0" fmla="*/ 191778 h 1150645"/>
              <a:gd name="csX1" fmla="*/ 191778 w 1777786"/>
              <a:gd name="csY1" fmla="*/ 0 h 1150645"/>
              <a:gd name="csX2" fmla="*/ 1586008 w 1777786"/>
              <a:gd name="csY2" fmla="*/ 0 h 1150645"/>
              <a:gd name="csX3" fmla="*/ 1777786 w 1777786"/>
              <a:gd name="csY3" fmla="*/ 191778 h 1150645"/>
              <a:gd name="csX4" fmla="*/ 1777786 w 1777786"/>
              <a:gd name="csY4" fmla="*/ 958867 h 1150645"/>
              <a:gd name="csX5" fmla="*/ 1586008 w 1777786"/>
              <a:gd name="csY5" fmla="*/ 1150645 h 1150645"/>
              <a:gd name="csX6" fmla="*/ 191778 w 1777786"/>
              <a:gd name="csY6" fmla="*/ 1150645 h 1150645"/>
              <a:gd name="csX7" fmla="*/ 0 w 1777786"/>
              <a:gd name="csY7" fmla="*/ 958867 h 1150645"/>
              <a:gd name="csX8" fmla="*/ 0 w 1777786"/>
              <a:gd name="csY8" fmla="*/ 191778 h 115064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777786" h="1150645">
                <a:moveTo>
                  <a:pt x="0" y="191778"/>
                </a:moveTo>
                <a:cubicBezTo>
                  <a:pt x="0" y="85862"/>
                  <a:pt x="85862" y="0"/>
                  <a:pt x="191778" y="0"/>
                </a:cubicBezTo>
                <a:lnTo>
                  <a:pt x="1586008" y="0"/>
                </a:lnTo>
                <a:cubicBezTo>
                  <a:pt x="1691924" y="0"/>
                  <a:pt x="1777786" y="85862"/>
                  <a:pt x="1777786" y="191778"/>
                </a:cubicBezTo>
                <a:lnTo>
                  <a:pt x="1777786" y="958867"/>
                </a:lnTo>
                <a:cubicBezTo>
                  <a:pt x="1777786" y="1064783"/>
                  <a:pt x="1691924" y="1150645"/>
                  <a:pt x="1586008" y="1150645"/>
                </a:cubicBezTo>
                <a:lnTo>
                  <a:pt x="191778" y="1150645"/>
                </a:lnTo>
                <a:cubicBezTo>
                  <a:pt x="85862" y="1150645"/>
                  <a:pt x="0" y="1064783"/>
                  <a:pt x="0" y="958867"/>
                </a:cubicBezTo>
                <a:lnTo>
                  <a:pt x="0" y="191778"/>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51420" tIns="103795" rIns="151420" bIns="103795" numCol="1" spcCol="1270" anchor="ctr" anchorCtr="0">
            <a:noAutofit/>
          </a:bodyPr>
          <a:lstStyle/>
          <a:p>
            <a:pPr marL="0" lvl="0" indent="0" algn="ctr" defTabSz="1111250">
              <a:lnSpc>
                <a:spcPct val="90000"/>
              </a:lnSpc>
              <a:spcBef>
                <a:spcPct val="0"/>
              </a:spcBef>
              <a:spcAft>
                <a:spcPct val="35000"/>
              </a:spcAft>
              <a:buNone/>
            </a:pPr>
            <a:r>
              <a:rPr lang="en-US" sz="2500" b="1" kern="1200" dirty="0"/>
              <a:t>What?</a:t>
            </a:r>
          </a:p>
        </p:txBody>
      </p:sp>
      <p:sp>
        <p:nvSpPr>
          <p:cNvPr id="6" name="Freeform: Shape 5">
            <a:extLst>
              <a:ext uri="{FF2B5EF4-FFF2-40B4-BE49-F238E27FC236}">
                <a16:creationId xmlns:a16="http://schemas.microsoft.com/office/drawing/2014/main" id="{55561DDD-14F3-CF88-4502-6ABF6A93AA6C}"/>
              </a:ext>
            </a:extLst>
          </p:cNvPr>
          <p:cNvSpPr/>
          <p:nvPr/>
        </p:nvSpPr>
        <p:spPr>
          <a:xfrm>
            <a:off x="2905352" y="1773220"/>
            <a:ext cx="8005094" cy="920516"/>
          </a:xfrm>
          <a:custGeom>
            <a:avLst/>
            <a:gdLst>
              <a:gd name="csX0" fmla="*/ 153422 w 920516"/>
              <a:gd name="csY0" fmla="*/ 0 h 8005094"/>
              <a:gd name="csX1" fmla="*/ 767094 w 920516"/>
              <a:gd name="csY1" fmla="*/ 0 h 8005094"/>
              <a:gd name="csX2" fmla="*/ 920516 w 920516"/>
              <a:gd name="csY2" fmla="*/ 153422 h 8005094"/>
              <a:gd name="csX3" fmla="*/ 920516 w 920516"/>
              <a:gd name="csY3" fmla="*/ 8005094 h 8005094"/>
              <a:gd name="csX4" fmla="*/ 920516 w 920516"/>
              <a:gd name="csY4" fmla="*/ 8005094 h 8005094"/>
              <a:gd name="csX5" fmla="*/ 0 w 920516"/>
              <a:gd name="csY5" fmla="*/ 8005094 h 8005094"/>
              <a:gd name="csX6" fmla="*/ 0 w 920516"/>
              <a:gd name="csY6" fmla="*/ 8005094 h 8005094"/>
              <a:gd name="csX7" fmla="*/ 0 w 920516"/>
              <a:gd name="csY7" fmla="*/ 153422 h 8005094"/>
              <a:gd name="csX8" fmla="*/ 153422 w 920516"/>
              <a:gd name="csY8" fmla="*/ 0 h 800509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920516" h="8005094">
                <a:moveTo>
                  <a:pt x="920516" y="1334206"/>
                </a:moveTo>
                <a:lnTo>
                  <a:pt x="920516" y="6670888"/>
                </a:lnTo>
                <a:cubicBezTo>
                  <a:pt x="920516" y="7407753"/>
                  <a:pt x="912617" y="8005094"/>
                  <a:pt x="902874" y="8005094"/>
                </a:cubicBezTo>
                <a:lnTo>
                  <a:pt x="0" y="8005094"/>
                </a:lnTo>
                <a:lnTo>
                  <a:pt x="0" y="8005094"/>
                </a:lnTo>
                <a:lnTo>
                  <a:pt x="0" y="0"/>
                </a:lnTo>
                <a:lnTo>
                  <a:pt x="0" y="0"/>
                </a:lnTo>
                <a:lnTo>
                  <a:pt x="902874" y="0"/>
                </a:lnTo>
                <a:cubicBezTo>
                  <a:pt x="912617" y="0"/>
                  <a:pt x="920516" y="597341"/>
                  <a:pt x="920516" y="1334206"/>
                </a:cubicBezTo>
                <a:close/>
              </a:path>
            </a:pathLst>
          </a:custGeom>
        </p:spPr>
        <p:style>
          <a:lnRef idx="2">
            <a:schemeClr val="accent5">
              <a:alpha val="90000"/>
              <a:tint val="40000"/>
              <a:hueOff val="0"/>
              <a:satOff val="0"/>
              <a:lumOff val="0"/>
              <a:alphaOff val="0"/>
            </a:schemeClr>
          </a:lnRef>
          <a:fillRef idx="1">
            <a:schemeClr val="accent5">
              <a:alpha val="90000"/>
              <a:tint val="40000"/>
              <a:hueOff val="0"/>
              <a:satOff val="0"/>
              <a:lumOff val="0"/>
              <a:alphaOff val="0"/>
            </a:schemeClr>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68761" rIns="292586" bIns="168761" numCol="1" spcCol="1270" anchor="ctr" anchorCtr="0">
            <a:noAutofit/>
          </a:bodyPr>
          <a:lstStyle/>
          <a:p>
            <a:pPr marL="228600" lvl="1" indent="-228600" algn="l" defTabSz="889000">
              <a:lnSpc>
                <a:spcPct val="90000"/>
              </a:lnSpc>
              <a:spcBef>
                <a:spcPct val="0"/>
              </a:spcBef>
              <a:spcAft>
                <a:spcPct val="15000"/>
              </a:spcAft>
              <a:buChar char="•"/>
            </a:pPr>
            <a:r>
              <a:rPr lang="en-US" sz="2000" kern="1200" baseline="0" dirty="0">
                <a:solidFill>
                  <a:srgbClr val="000000"/>
                </a:solidFill>
              </a:rPr>
              <a:t>Virtual legal consultations and assistance with legal service providers.</a:t>
            </a:r>
          </a:p>
        </p:txBody>
      </p:sp>
      <p:sp>
        <p:nvSpPr>
          <p:cNvPr id="10" name="Freeform: Shape 9">
            <a:extLst>
              <a:ext uri="{FF2B5EF4-FFF2-40B4-BE49-F238E27FC236}">
                <a16:creationId xmlns:a16="http://schemas.microsoft.com/office/drawing/2014/main" id="{29C3803B-BB6B-2397-B9A1-453CB2A398D6}"/>
              </a:ext>
            </a:extLst>
          </p:cNvPr>
          <p:cNvSpPr/>
          <p:nvPr/>
        </p:nvSpPr>
        <p:spPr>
          <a:xfrm>
            <a:off x="1127565" y="2866332"/>
            <a:ext cx="1777786" cy="1150645"/>
          </a:xfrm>
          <a:custGeom>
            <a:avLst/>
            <a:gdLst>
              <a:gd name="csX0" fmla="*/ 0 w 1777786"/>
              <a:gd name="csY0" fmla="*/ 191778 h 1150645"/>
              <a:gd name="csX1" fmla="*/ 191778 w 1777786"/>
              <a:gd name="csY1" fmla="*/ 0 h 1150645"/>
              <a:gd name="csX2" fmla="*/ 1586008 w 1777786"/>
              <a:gd name="csY2" fmla="*/ 0 h 1150645"/>
              <a:gd name="csX3" fmla="*/ 1777786 w 1777786"/>
              <a:gd name="csY3" fmla="*/ 191778 h 1150645"/>
              <a:gd name="csX4" fmla="*/ 1777786 w 1777786"/>
              <a:gd name="csY4" fmla="*/ 958867 h 1150645"/>
              <a:gd name="csX5" fmla="*/ 1586008 w 1777786"/>
              <a:gd name="csY5" fmla="*/ 1150645 h 1150645"/>
              <a:gd name="csX6" fmla="*/ 191778 w 1777786"/>
              <a:gd name="csY6" fmla="*/ 1150645 h 1150645"/>
              <a:gd name="csX7" fmla="*/ 0 w 1777786"/>
              <a:gd name="csY7" fmla="*/ 958867 h 1150645"/>
              <a:gd name="csX8" fmla="*/ 0 w 1777786"/>
              <a:gd name="csY8" fmla="*/ 191778 h 115064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777786" h="1150645">
                <a:moveTo>
                  <a:pt x="0" y="191778"/>
                </a:moveTo>
                <a:cubicBezTo>
                  <a:pt x="0" y="85862"/>
                  <a:pt x="85862" y="0"/>
                  <a:pt x="191778" y="0"/>
                </a:cubicBezTo>
                <a:lnTo>
                  <a:pt x="1586008" y="0"/>
                </a:lnTo>
                <a:cubicBezTo>
                  <a:pt x="1691924" y="0"/>
                  <a:pt x="1777786" y="85862"/>
                  <a:pt x="1777786" y="191778"/>
                </a:cubicBezTo>
                <a:lnTo>
                  <a:pt x="1777786" y="958867"/>
                </a:lnTo>
                <a:cubicBezTo>
                  <a:pt x="1777786" y="1064783"/>
                  <a:pt x="1691924" y="1150645"/>
                  <a:pt x="1586008" y="1150645"/>
                </a:cubicBezTo>
                <a:lnTo>
                  <a:pt x="191778" y="1150645"/>
                </a:lnTo>
                <a:cubicBezTo>
                  <a:pt x="85862" y="1150645"/>
                  <a:pt x="0" y="1064783"/>
                  <a:pt x="0" y="958867"/>
                </a:cubicBezTo>
                <a:lnTo>
                  <a:pt x="0" y="191778"/>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51420" tIns="103795" rIns="151420" bIns="103795" numCol="1" spcCol="1270" anchor="ctr" anchorCtr="0">
            <a:noAutofit/>
          </a:bodyPr>
          <a:lstStyle/>
          <a:p>
            <a:pPr marL="0" lvl="0" indent="0" algn="ctr" defTabSz="1111250">
              <a:lnSpc>
                <a:spcPct val="90000"/>
              </a:lnSpc>
              <a:spcBef>
                <a:spcPct val="0"/>
              </a:spcBef>
              <a:spcAft>
                <a:spcPct val="35000"/>
              </a:spcAft>
              <a:buNone/>
            </a:pPr>
            <a:r>
              <a:rPr lang="en-US" sz="2500" b="1" kern="1200" dirty="0"/>
              <a:t>Who?</a:t>
            </a:r>
          </a:p>
        </p:txBody>
      </p:sp>
      <p:sp>
        <p:nvSpPr>
          <p:cNvPr id="9" name="Freeform: Shape 8">
            <a:extLst>
              <a:ext uri="{FF2B5EF4-FFF2-40B4-BE49-F238E27FC236}">
                <a16:creationId xmlns:a16="http://schemas.microsoft.com/office/drawing/2014/main" id="{A3B4C77C-19B6-4FF5-35E5-2CBE719E86DA}"/>
              </a:ext>
            </a:extLst>
          </p:cNvPr>
          <p:cNvSpPr/>
          <p:nvPr/>
        </p:nvSpPr>
        <p:spPr>
          <a:xfrm>
            <a:off x="2905352" y="2981398"/>
            <a:ext cx="8005094" cy="920516"/>
          </a:xfrm>
          <a:custGeom>
            <a:avLst/>
            <a:gdLst>
              <a:gd name="csX0" fmla="*/ 153422 w 920516"/>
              <a:gd name="csY0" fmla="*/ 0 h 8005094"/>
              <a:gd name="csX1" fmla="*/ 767094 w 920516"/>
              <a:gd name="csY1" fmla="*/ 0 h 8005094"/>
              <a:gd name="csX2" fmla="*/ 920516 w 920516"/>
              <a:gd name="csY2" fmla="*/ 153422 h 8005094"/>
              <a:gd name="csX3" fmla="*/ 920516 w 920516"/>
              <a:gd name="csY3" fmla="*/ 8005094 h 8005094"/>
              <a:gd name="csX4" fmla="*/ 920516 w 920516"/>
              <a:gd name="csY4" fmla="*/ 8005094 h 8005094"/>
              <a:gd name="csX5" fmla="*/ 0 w 920516"/>
              <a:gd name="csY5" fmla="*/ 8005094 h 8005094"/>
              <a:gd name="csX6" fmla="*/ 0 w 920516"/>
              <a:gd name="csY6" fmla="*/ 8005094 h 8005094"/>
              <a:gd name="csX7" fmla="*/ 0 w 920516"/>
              <a:gd name="csY7" fmla="*/ 153422 h 8005094"/>
              <a:gd name="csX8" fmla="*/ 153422 w 920516"/>
              <a:gd name="csY8" fmla="*/ 0 h 800509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920516" h="8005094">
                <a:moveTo>
                  <a:pt x="920516" y="1334206"/>
                </a:moveTo>
                <a:lnTo>
                  <a:pt x="920516" y="6670888"/>
                </a:lnTo>
                <a:cubicBezTo>
                  <a:pt x="920516" y="7407753"/>
                  <a:pt x="912617" y="8005094"/>
                  <a:pt x="902874" y="8005094"/>
                </a:cubicBezTo>
                <a:lnTo>
                  <a:pt x="0" y="8005094"/>
                </a:lnTo>
                <a:lnTo>
                  <a:pt x="0" y="8005094"/>
                </a:lnTo>
                <a:lnTo>
                  <a:pt x="0" y="0"/>
                </a:lnTo>
                <a:lnTo>
                  <a:pt x="0" y="0"/>
                </a:lnTo>
                <a:lnTo>
                  <a:pt x="902874" y="0"/>
                </a:lnTo>
                <a:cubicBezTo>
                  <a:pt x="912617" y="0"/>
                  <a:pt x="920516" y="597341"/>
                  <a:pt x="920516" y="1334206"/>
                </a:cubicBezTo>
                <a:close/>
              </a:path>
            </a:pathLst>
          </a:custGeom>
        </p:spPr>
        <p:style>
          <a:lnRef idx="2">
            <a:schemeClr val="accent5">
              <a:alpha val="90000"/>
              <a:tint val="40000"/>
              <a:hueOff val="0"/>
              <a:satOff val="0"/>
              <a:lumOff val="0"/>
              <a:alphaOff val="0"/>
            </a:schemeClr>
          </a:lnRef>
          <a:fillRef idx="1">
            <a:schemeClr val="accent5">
              <a:alpha val="90000"/>
              <a:tint val="40000"/>
              <a:hueOff val="0"/>
              <a:satOff val="0"/>
              <a:lumOff val="0"/>
              <a:alphaOff val="0"/>
            </a:schemeClr>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68761" rIns="292586" bIns="168761" numCol="1" spcCol="1270" anchor="ctr" anchorCtr="0">
            <a:noAutofit/>
          </a:bodyPr>
          <a:lstStyle/>
          <a:p>
            <a:pPr marL="228600" lvl="1" indent="-228600" algn="l" defTabSz="889000">
              <a:lnSpc>
                <a:spcPct val="90000"/>
              </a:lnSpc>
              <a:spcBef>
                <a:spcPct val="0"/>
              </a:spcBef>
              <a:spcAft>
                <a:spcPct val="15000"/>
              </a:spcAft>
              <a:buChar char="•"/>
            </a:pPr>
            <a:r>
              <a:rPr lang="en-US" sz="2000" kern="1200" baseline="0" dirty="0">
                <a:solidFill>
                  <a:srgbClr val="000000"/>
                </a:solidFill>
              </a:rPr>
              <a:t>Immigration Legal Service Providers contracted by ORI.</a:t>
            </a:r>
          </a:p>
        </p:txBody>
      </p:sp>
      <p:sp>
        <p:nvSpPr>
          <p:cNvPr id="12" name="Freeform: Shape 11">
            <a:extLst>
              <a:ext uri="{FF2B5EF4-FFF2-40B4-BE49-F238E27FC236}">
                <a16:creationId xmlns:a16="http://schemas.microsoft.com/office/drawing/2014/main" id="{FAA1405B-FC68-315E-3464-2CBE7B0ED14D}"/>
              </a:ext>
            </a:extLst>
          </p:cNvPr>
          <p:cNvSpPr/>
          <p:nvPr/>
        </p:nvSpPr>
        <p:spPr>
          <a:xfrm>
            <a:off x="1127565" y="4074510"/>
            <a:ext cx="1777786" cy="1150645"/>
          </a:xfrm>
          <a:custGeom>
            <a:avLst/>
            <a:gdLst>
              <a:gd name="csX0" fmla="*/ 0 w 1777786"/>
              <a:gd name="csY0" fmla="*/ 191778 h 1150645"/>
              <a:gd name="csX1" fmla="*/ 191778 w 1777786"/>
              <a:gd name="csY1" fmla="*/ 0 h 1150645"/>
              <a:gd name="csX2" fmla="*/ 1586008 w 1777786"/>
              <a:gd name="csY2" fmla="*/ 0 h 1150645"/>
              <a:gd name="csX3" fmla="*/ 1777786 w 1777786"/>
              <a:gd name="csY3" fmla="*/ 191778 h 1150645"/>
              <a:gd name="csX4" fmla="*/ 1777786 w 1777786"/>
              <a:gd name="csY4" fmla="*/ 958867 h 1150645"/>
              <a:gd name="csX5" fmla="*/ 1586008 w 1777786"/>
              <a:gd name="csY5" fmla="*/ 1150645 h 1150645"/>
              <a:gd name="csX6" fmla="*/ 191778 w 1777786"/>
              <a:gd name="csY6" fmla="*/ 1150645 h 1150645"/>
              <a:gd name="csX7" fmla="*/ 0 w 1777786"/>
              <a:gd name="csY7" fmla="*/ 958867 h 1150645"/>
              <a:gd name="csX8" fmla="*/ 0 w 1777786"/>
              <a:gd name="csY8" fmla="*/ 191778 h 115064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777786" h="1150645">
                <a:moveTo>
                  <a:pt x="0" y="191778"/>
                </a:moveTo>
                <a:cubicBezTo>
                  <a:pt x="0" y="85862"/>
                  <a:pt x="85862" y="0"/>
                  <a:pt x="191778" y="0"/>
                </a:cubicBezTo>
                <a:lnTo>
                  <a:pt x="1586008" y="0"/>
                </a:lnTo>
                <a:cubicBezTo>
                  <a:pt x="1691924" y="0"/>
                  <a:pt x="1777786" y="85862"/>
                  <a:pt x="1777786" y="191778"/>
                </a:cubicBezTo>
                <a:lnTo>
                  <a:pt x="1777786" y="958867"/>
                </a:lnTo>
                <a:cubicBezTo>
                  <a:pt x="1777786" y="1064783"/>
                  <a:pt x="1691924" y="1150645"/>
                  <a:pt x="1586008" y="1150645"/>
                </a:cubicBezTo>
                <a:lnTo>
                  <a:pt x="191778" y="1150645"/>
                </a:lnTo>
                <a:cubicBezTo>
                  <a:pt x="85862" y="1150645"/>
                  <a:pt x="0" y="1064783"/>
                  <a:pt x="0" y="958867"/>
                </a:cubicBezTo>
                <a:lnTo>
                  <a:pt x="0" y="191778"/>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51420" tIns="103795" rIns="151420" bIns="103795" numCol="1" spcCol="1270" anchor="ctr" anchorCtr="0">
            <a:noAutofit/>
          </a:bodyPr>
          <a:lstStyle/>
          <a:p>
            <a:pPr marL="0" lvl="0" indent="0" algn="ctr" defTabSz="1111250">
              <a:lnSpc>
                <a:spcPct val="90000"/>
              </a:lnSpc>
              <a:spcBef>
                <a:spcPct val="0"/>
              </a:spcBef>
              <a:spcAft>
                <a:spcPct val="35000"/>
              </a:spcAft>
              <a:buNone/>
            </a:pPr>
            <a:r>
              <a:rPr lang="en-US" sz="2500" b="1" kern="1200" dirty="0"/>
              <a:t>How?</a:t>
            </a:r>
          </a:p>
        </p:txBody>
      </p:sp>
      <p:sp>
        <p:nvSpPr>
          <p:cNvPr id="11" name="Freeform: Shape 10">
            <a:extLst>
              <a:ext uri="{FF2B5EF4-FFF2-40B4-BE49-F238E27FC236}">
                <a16:creationId xmlns:a16="http://schemas.microsoft.com/office/drawing/2014/main" id="{F12FC5CD-9708-3904-AB0D-436BFE96B661}"/>
              </a:ext>
            </a:extLst>
          </p:cNvPr>
          <p:cNvSpPr/>
          <p:nvPr/>
        </p:nvSpPr>
        <p:spPr>
          <a:xfrm>
            <a:off x="2905352" y="4189575"/>
            <a:ext cx="8005094" cy="920516"/>
          </a:xfrm>
          <a:custGeom>
            <a:avLst/>
            <a:gdLst>
              <a:gd name="csX0" fmla="*/ 153422 w 920516"/>
              <a:gd name="csY0" fmla="*/ 0 h 8005094"/>
              <a:gd name="csX1" fmla="*/ 767094 w 920516"/>
              <a:gd name="csY1" fmla="*/ 0 h 8005094"/>
              <a:gd name="csX2" fmla="*/ 920516 w 920516"/>
              <a:gd name="csY2" fmla="*/ 153422 h 8005094"/>
              <a:gd name="csX3" fmla="*/ 920516 w 920516"/>
              <a:gd name="csY3" fmla="*/ 8005094 h 8005094"/>
              <a:gd name="csX4" fmla="*/ 920516 w 920516"/>
              <a:gd name="csY4" fmla="*/ 8005094 h 8005094"/>
              <a:gd name="csX5" fmla="*/ 0 w 920516"/>
              <a:gd name="csY5" fmla="*/ 8005094 h 8005094"/>
              <a:gd name="csX6" fmla="*/ 0 w 920516"/>
              <a:gd name="csY6" fmla="*/ 8005094 h 8005094"/>
              <a:gd name="csX7" fmla="*/ 0 w 920516"/>
              <a:gd name="csY7" fmla="*/ 153422 h 8005094"/>
              <a:gd name="csX8" fmla="*/ 153422 w 920516"/>
              <a:gd name="csY8" fmla="*/ 0 h 800509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920516" h="8005094">
                <a:moveTo>
                  <a:pt x="920516" y="1334206"/>
                </a:moveTo>
                <a:lnTo>
                  <a:pt x="920516" y="6670888"/>
                </a:lnTo>
                <a:cubicBezTo>
                  <a:pt x="920516" y="7407753"/>
                  <a:pt x="912617" y="8005094"/>
                  <a:pt x="902874" y="8005094"/>
                </a:cubicBezTo>
                <a:lnTo>
                  <a:pt x="0" y="8005094"/>
                </a:lnTo>
                <a:lnTo>
                  <a:pt x="0" y="8005094"/>
                </a:lnTo>
                <a:lnTo>
                  <a:pt x="0" y="0"/>
                </a:lnTo>
                <a:lnTo>
                  <a:pt x="0" y="0"/>
                </a:lnTo>
                <a:lnTo>
                  <a:pt x="902874" y="0"/>
                </a:lnTo>
                <a:cubicBezTo>
                  <a:pt x="912617" y="0"/>
                  <a:pt x="920516" y="597341"/>
                  <a:pt x="920516" y="1334206"/>
                </a:cubicBezTo>
                <a:close/>
              </a:path>
            </a:pathLst>
          </a:custGeom>
        </p:spPr>
        <p:style>
          <a:lnRef idx="2">
            <a:schemeClr val="accent5">
              <a:alpha val="90000"/>
              <a:tint val="40000"/>
              <a:hueOff val="0"/>
              <a:satOff val="0"/>
              <a:lumOff val="0"/>
              <a:alphaOff val="0"/>
            </a:schemeClr>
          </a:lnRef>
          <a:fillRef idx="1">
            <a:schemeClr val="accent5">
              <a:alpha val="90000"/>
              <a:tint val="40000"/>
              <a:hueOff val="0"/>
              <a:satOff val="0"/>
              <a:lumOff val="0"/>
              <a:alphaOff val="0"/>
            </a:schemeClr>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68761" rIns="292586" bIns="168761" numCol="1" spcCol="1270" anchor="ctr" anchorCtr="0">
            <a:noAutofit/>
          </a:bodyPr>
          <a:lstStyle/>
          <a:p>
            <a:pPr marL="228600" lvl="1" indent="-228600" algn="l" defTabSz="889000">
              <a:lnSpc>
                <a:spcPct val="90000"/>
              </a:lnSpc>
              <a:spcBef>
                <a:spcPct val="0"/>
              </a:spcBef>
              <a:spcAft>
                <a:spcPct val="15000"/>
              </a:spcAft>
              <a:buChar char="•"/>
            </a:pPr>
            <a:r>
              <a:rPr lang="en-US" sz="2000" kern="1200" baseline="0" dirty="0">
                <a:solidFill>
                  <a:srgbClr val="000000"/>
                </a:solidFill>
              </a:rPr>
              <a:t>Eligible individuals need to fill out this form: </a:t>
            </a:r>
          </a:p>
          <a:p>
            <a:pPr marL="228600" lvl="1" algn="l" defTabSz="889000">
              <a:lnSpc>
                <a:spcPct val="90000"/>
              </a:lnSpc>
              <a:spcBef>
                <a:spcPct val="0"/>
              </a:spcBef>
              <a:spcAft>
                <a:spcPct val="15000"/>
              </a:spcAft>
            </a:pPr>
            <a:r>
              <a:rPr lang="en-US" sz="2000" kern="1200" dirty="0">
                <a:ea typeface="+mn-lt"/>
                <a:cs typeface="+mn-lt"/>
                <a:hlinkClick r:id="rId4"/>
              </a:rPr>
              <a:t>Immigration Legal Helpdesk Screening</a:t>
            </a:r>
            <a:r>
              <a:rPr lang="en-US" sz="2000" kern="1200" dirty="0">
                <a:ea typeface="+mn-lt"/>
                <a:cs typeface="+mn-lt"/>
              </a:rPr>
              <a:t>.</a:t>
            </a:r>
            <a:endParaRPr lang="en-US" sz="2000" kern="1200" baseline="0" dirty="0">
              <a:solidFill>
                <a:srgbClr val="000000"/>
              </a:solidFill>
            </a:endParaRPr>
          </a:p>
        </p:txBody>
      </p:sp>
      <p:sp>
        <p:nvSpPr>
          <p:cNvPr id="14" name="Freeform: Shape 13">
            <a:extLst>
              <a:ext uri="{FF2B5EF4-FFF2-40B4-BE49-F238E27FC236}">
                <a16:creationId xmlns:a16="http://schemas.microsoft.com/office/drawing/2014/main" id="{850F3F2F-F8C5-6624-0E61-1DF9CF41E8C3}"/>
              </a:ext>
            </a:extLst>
          </p:cNvPr>
          <p:cNvSpPr/>
          <p:nvPr/>
        </p:nvSpPr>
        <p:spPr>
          <a:xfrm>
            <a:off x="1127565" y="5282687"/>
            <a:ext cx="1777786" cy="1150645"/>
          </a:xfrm>
          <a:custGeom>
            <a:avLst/>
            <a:gdLst>
              <a:gd name="csX0" fmla="*/ 0 w 1777786"/>
              <a:gd name="csY0" fmla="*/ 191778 h 1150645"/>
              <a:gd name="csX1" fmla="*/ 191778 w 1777786"/>
              <a:gd name="csY1" fmla="*/ 0 h 1150645"/>
              <a:gd name="csX2" fmla="*/ 1586008 w 1777786"/>
              <a:gd name="csY2" fmla="*/ 0 h 1150645"/>
              <a:gd name="csX3" fmla="*/ 1777786 w 1777786"/>
              <a:gd name="csY3" fmla="*/ 191778 h 1150645"/>
              <a:gd name="csX4" fmla="*/ 1777786 w 1777786"/>
              <a:gd name="csY4" fmla="*/ 958867 h 1150645"/>
              <a:gd name="csX5" fmla="*/ 1586008 w 1777786"/>
              <a:gd name="csY5" fmla="*/ 1150645 h 1150645"/>
              <a:gd name="csX6" fmla="*/ 191778 w 1777786"/>
              <a:gd name="csY6" fmla="*/ 1150645 h 1150645"/>
              <a:gd name="csX7" fmla="*/ 0 w 1777786"/>
              <a:gd name="csY7" fmla="*/ 958867 h 1150645"/>
              <a:gd name="csX8" fmla="*/ 0 w 1777786"/>
              <a:gd name="csY8" fmla="*/ 191778 h 115064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777786" h="1150645">
                <a:moveTo>
                  <a:pt x="0" y="191778"/>
                </a:moveTo>
                <a:cubicBezTo>
                  <a:pt x="0" y="85862"/>
                  <a:pt x="85862" y="0"/>
                  <a:pt x="191778" y="0"/>
                </a:cubicBezTo>
                <a:lnTo>
                  <a:pt x="1586008" y="0"/>
                </a:lnTo>
                <a:cubicBezTo>
                  <a:pt x="1691924" y="0"/>
                  <a:pt x="1777786" y="85862"/>
                  <a:pt x="1777786" y="191778"/>
                </a:cubicBezTo>
                <a:lnTo>
                  <a:pt x="1777786" y="958867"/>
                </a:lnTo>
                <a:cubicBezTo>
                  <a:pt x="1777786" y="1064783"/>
                  <a:pt x="1691924" y="1150645"/>
                  <a:pt x="1586008" y="1150645"/>
                </a:cubicBezTo>
                <a:lnTo>
                  <a:pt x="191778" y="1150645"/>
                </a:lnTo>
                <a:cubicBezTo>
                  <a:pt x="85862" y="1150645"/>
                  <a:pt x="0" y="1064783"/>
                  <a:pt x="0" y="958867"/>
                </a:cubicBezTo>
                <a:lnTo>
                  <a:pt x="0" y="191778"/>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51420" tIns="103795" rIns="151420" bIns="103795" numCol="1" spcCol="1270" anchor="ctr" anchorCtr="0">
            <a:noAutofit/>
          </a:bodyPr>
          <a:lstStyle/>
          <a:p>
            <a:pPr marL="0" lvl="0" indent="0" algn="ctr" defTabSz="1111250">
              <a:lnSpc>
                <a:spcPct val="90000"/>
              </a:lnSpc>
              <a:spcBef>
                <a:spcPct val="0"/>
              </a:spcBef>
              <a:spcAft>
                <a:spcPct val="35000"/>
              </a:spcAft>
              <a:buNone/>
            </a:pPr>
            <a:r>
              <a:rPr lang="en-US" sz="2500" b="1" kern="1200" dirty="0"/>
              <a:t>Eligibility</a:t>
            </a:r>
          </a:p>
        </p:txBody>
      </p:sp>
      <p:sp>
        <p:nvSpPr>
          <p:cNvPr id="13" name="Freeform: Shape 12">
            <a:extLst>
              <a:ext uri="{FF2B5EF4-FFF2-40B4-BE49-F238E27FC236}">
                <a16:creationId xmlns:a16="http://schemas.microsoft.com/office/drawing/2014/main" id="{48FF89E3-A33B-6AC7-FDBD-A6A865FED47A}"/>
              </a:ext>
            </a:extLst>
          </p:cNvPr>
          <p:cNvSpPr/>
          <p:nvPr/>
        </p:nvSpPr>
        <p:spPr>
          <a:xfrm>
            <a:off x="2905352" y="5397751"/>
            <a:ext cx="8005094" cy="920517"/>
          </a:xfrm>
          <a:custGeom>
            <a:avLst/>
            <a:gdLst>
              <a:gd name="csX0" fmla="*/ 153422 w 920516"/>
              <a:gd name="csY0" fmla="*/ 0 h 8005094"/>
              <a:gd name="csX1" fmla="*/ 767094 w 920516"/>
              <a:gd name="csY1" fmla="*/ 0 h 8005094"/>
              <a:gd name="csX2" fmla="*/ 920516 w 920516"/>
              <a:gd name="csY2" fmla="*/ 153422 h 8005094"/>
              <a:gd name="csX3" fmla="*/ 920516 w 920516"/>
              <a:gd name="csY3" fmla="*/ 8005094 h 8005094"/>
              <a:gd name="csX4" fmla="*/ 920516 w 920516"/>
              <a:gd name="csY4" fmla="*/ 8005094 h 8005094"/>
              <a:gd name="csX5" fmla="*/ 0 w 920516"/>
              <a:gd name="csY5" fmla="*/ 8005094 h 8005094"/>
              <a:gd name="csX6" fmla="*/ 0 w 920516"/>
              <a:gd name="csY6" fmla="*/ 8005094 h 8005094"/>
              <a:gd name="csX7" fmla="*/ 0 w 920516"/>
              <a:gd name="csY7" fmla="*/ 153422 h 8005094"/>
              <a:gd name="csX8" fmla="*/ 153422 w 920516"/>
              <a:gd name="csY8" fmla="*/ 0 h 800509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920516" h="8005094">
                <a:moveTo>
                  <a:pt x="920516" y="1334206"/>
                </a:moveTo>
                <a:lnTo>
                  <a:pt x="920516" y="6670888"/>
                </a:lnTo>
                <a:cubicBezTo>
                  <a:pt x="920516" y="7407753"/>
                  <a:pt x="912617" y="8005094"/>
                  <a:pt x="902874" y="8005094"/>
                </a:cubicBezTo>
                <a:lnTo>
                  <a:pt x="0" y="8005094"/>
                </a:lnTo>
                <a:lnTo>
                  <a:pt x="0" y="8005094"/>
                </a:lnTo>
                <a:lnTo>
                  <a:pt x="0" y="0"/>
                </a:lnTo>
                <a:lnTo>
                  <a:pt x="0" y="0"/>
                </a:lnTo>
                <a:lnTo>
                  <a:pt x="902874" y="0"/>
                </a:lnTo>
                <a:cubicBezTo>
                  <a:pt x="912617" y="0"/>
                  <a:pt x="920516" y="597341"/>
                  <a:pt x="920516" y="1334206"/>
                </a:cubicBezTo>
                <a:close/>
              </a:path>
            </a:pathLst>
          </a:custGeom>
        </p:spPr>
        <p:style>
          <a:lnRef idx="2">
            <a:schemeClr val="accent5">
              <a:alpha val="90000"/>
              <a:tint val="40000"/>
              <a:hueOff val="0"/>
              <a:satOff val="0"/>
              <a:lumOff val="0"/>
              <a:alphaOff val="0"/>
            </a:schemeClr>
          </a:lnRef>
          <a:fillRef idx="1">
            <a:schemeClr val="accent5">
              <a:alpha val="90000"/>
              <a:tint val="40000"/>
              <a:hueOff val="0"/>
              <a:satOff val="0"/>
              <a:lumOff val="0"/>
              <a:alphaOff val="0"/>
            </a:schemeClr>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68761" rIns="292586" bIns="168762" numCol="1" spcCol="1270" anchor="ctr" anchorCtr="0">
            <a:noAutofit/>
          </a:bodyPr>
          <a:lstStyle/>
          <a:p>
            <a:pPr marL="171450" lvl="1" indent="-171450" algn="l" defTabSz="800100">
              <a:lnSpc>
                <a:spcPct val="90000"/>
              </a:lnSpc>
              <a:spcBef>
                <a:spcPct val="0"/>
              </a:spcBef>
              <a:spcAft>
                <a:spcPct val="15000"/>
              </a:spcAft>
              <a:buChar char="•"/>
            </a:pPr>
            <a:r>
              <a:rPr lang="en-US" sz="1800" kern="1200" baseline="0" dirty="0">
                <a:solidFill>
                  <a:srgbClr val="000000"/>
                </a:solidFill>
              </a:rPr>
              <a:t>Current Emergency Assistance Family Shelter Resident;</a:t>
            </a:r>
          </a:p>
          <a:p>
            <a:pPr marL="171450" lvl="1" indent="-171450" algn="l" defTabSz="800100">
              <a:lnSpc>
                <a:spcPct val="90000"/>
              </a:lnSpc>
              <a:spcBef>
                <a:spcPct val="0"/>
              </a:spcBef>
              <a:spcAft>
                <a:spcPct val="15000"/>
              </a:spcAft>
              <a:buChar char="•"/>
            </a:pPr>
            <a:r>
              <a:rPr lang="en-US" sz="1800" kern="1200" baseline="0" dirty="0">
                <a:solidFill>
                  <a:srgbClr val="000000"/>
                </a:solidFill>
              </a:rPr>
              <a:t>Left Emergency Assistance Family Shelter in the last 12 months; or </a:t>
            </a:r>
          </a:p>
          <a:p>
            <a:pPr marL="171450" lvl="1" indent="-171450" algn="l" defTabSz="800100">
              <a:lnSpc>
                <a:spcPct val="90000"/>
              </a:lnSpc>
              <a:spcBef>
                <a:spcPct val="0"/>
              </a:spcBef>
              <a:spcAft>
                <a:spcPct val="15000"/>
              </a:spcAft>
              <a:buChar char="•"/>
            </a:pPr>
            <a:r>
              <a:rPr lang="en-US" sz="1800" kern="1200" baseline="0" dirty="0">
                <a:solidFill>
                  <a:srgbClr val="000000"/>
                </a:solidFill>
              </a:rPr>
              <a:t>Current enrollment in the </a:t>
            </a:r>
            <a:r>
              <a:rPr lang="en-US" sz="1800" kern="1200" baseline="0" dirty="0" err="1">
                <a:solidFill>
                  <a:srgbClr val="000000"/>
                </a:solidFill>
              </a:rPr>
              <a:t>HomeBASE</a:t>
            </a:r>
            <a:r>
              <a:rPr lang="en-US" sz="1800" kern="1200" baseline="0" dirty="0">
                <a:solidFill>
                  <a:srgbClr val="000000"/>
                </a:solidFill>
              </a:rPr>
              <a:t> program.</a:t>
            </a:r>
          </a:p>
        </p:txBody>
      </p:sp>
      <p:sp>
        <p:nvSpPr>
          <p:cNvPr id="2" name="Slide Number">
            <a:extLst>
              <a:ext uri="{FF2B5EF4-FFF2-40B4-BE49-F238E27FC236}">
                <a16:creationId xmlns:a16="http://schemas.microsoft.com/office/drawing/2014/main" id="{DAB6C5AB-C56C-6767-A6FC-84E884556E78}"/>
              </a:ext>
              <a:ext uri="{C183D7F6-B498-43B3-948B-1728B52AA6E4}">
                <adec:decorative xmlns:adec="http://schemas.microsoft.com/office/drawing/2017/decorative" val="1"/>
              </a:ext>
            </a:extLst>
          </p:cNvPr>
          <p:cNvSpPr>
            <a:spLocks noChangeArrowheads="1"/>
          </p:cNvSpPr>
          <p:nvPr>
            <p:custDataLst>
              <p:tags r:id="rId2"/>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26</a:t>
            </a:fld>
            <a:endParaRPr lang="en-US" sz="900" b="0" dirty="0">
              <a:solidFill>
                <a:schemeClr val="tx1"/>
              </a:solidFill>
              <a:latin typeface="+mn-lt"/>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22418931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C5473-BA71-C0EC-56A1-ED89DB2B0791}"/>
              </a:ext>
            </a:extLst>
          </p:cNvPr>
          <p:cNvSpPr>
            <a:spLocks noGrp="1"/>
          </p:cNvSpPr>
          <p:nvPr>
            <p:ph type="title"/>
          </p:nvPr>
        </p:nvSpPr>
        <p:spPr/>
        <p:txBody>
          <a:bodyPr/>
          <a:lstStyle/>
          <a:p>
            <a:pPr algn="ctr"/>
            <a:r>
              <a:rPr lang="en-US" sz="3200" dirty="0"/>
              <a:t>Other Questions</a:t>
            </a:r>
          </a:p>
        </p:txBody>
      </p:sp>
      <p:sp>
        <p:nvSpPr>
          <p:cNvPr id="4" name="Text Placeholder 3">
            <a:extLst>
              <a:ext uri="{FF2B5EF4-FFF2-40B4-BE49-F238E27FC236}">
                <a16:creationId xmlns:a16="http://schemas.microsoft.com/office/drawing/2014/main" id="{59DD7A92-5125-7B8F-08C8-75264AB4706A}"/>
              </a:ext>
            </a:extLst>
          </p:cNvPr>
          <p:cNvSpPr>
            <a:spLocks noGrp="1"/>
          </p:cNvSpPr>
          <p:nvPr>
            <p:ph type="body" sz="quarter" idx="12"/>
          </p:nvPr>
        </p:nvSpPr>
        <p:spPr/>
        <p:txBody>
          <a:bodyPr/>
          <a:lstStyle/>
          <a:p>
            <a:r>
              <a:rPr lang="en-US" sz="1800" dirty="0"/>
              <a:t>Locating Family members can take 36-48 hours.</a:t>
            </a:r>
          </a:p>
        </p:txBody>
      </p:sp>
      <p:sp>
        <p:nvSpPr>
          <p:cNvPr id="3" name="Content Placeholder 2">
            <a:extLst>
              <a:ext uri="{FF2B5EF4-FFF2-40B4-BE49-F238E27FC236}">
                <a16:creationId xmlns:a16="http://schemas.microsoft.com/office/drawing/2014/main" id="{AA0C503E-C3E3-2FBB-B9DD-73F1D1C98EE2}"/>
              </a:ext>
            </a:extLst>
          </p:cNvPr>
          <p:cNvSpPr>
            <a:spLocks noGrp="1"/>
          </p:cNvSpPr>
          <p:nvPr>
            <p:ph sz="quarter" idx="11"/>
          </p:nvPr>
        </p:nvSpPr>
        <p:spPr>
          <a:xfrm>
            <a:off x="554037" y="1514475"/>
            <a:ext cx="11082528" cy="2469907"/>
          </a:xfrm>
        </p:spPr>
        <p:txBody>
          <a:bodyPr/>
          <a:lstStyle/>
          <a:p>
            <a:r>
              <a:rPr lang="en-US" sz="3600" dirty="0"/>
              <a:t>How do I locate my family member?</a:t>
            </a:r>
          </a:p>
          <a:p>
            <a:pPr marL="231775" lvl="1" indent="0">
              <a:buNone/>
            </a:pPr>
            <a:endParaRPr lang="en-US" dirty="0"/>
          </a:p>
          <a:p>
            <a:pPr lvl="1">
              <a:buFont typeface="Arial" panose="020B0604020202020204" pitchFamily="34" charset="0"/>
              <a:buChar char="•"/>
            </a:pPr>
            <a:r>
              <a:rPr lang="en-US" sz="2400" dirty="0"/>
              <a:t>Go to Google</a:t>
            </a:r>
          </a:p>
          <a:p>
            <a:pPr lvl="1">
              <a:buFont typeface="Arial" panose="020B0604020202020204" pitchFamily="34" charset="0"/>
              <a:buChar char="•"/>
            </a:pPr>
            <a:r>
              <a:rPr lang="en-US" sz="2400" dirty="0"/>
              <a:t>Type “ICE online detainee locator”</a:t>
            </a:r>
          </a:p>
          <a:p>
            <a:pPr lvl="1">
              <a:buFont typeface="Arial" panose="020B0604020202020204" pitchFamily="34" charset="0"/>
              <a:buChar char="•"/>
            </a:pPr>
            <a:r>
              <a:rPr lang="en-US" sz="2400" dirty="0"/>
              <a:t>You will see this website:  </a:t>
            </a:r>
            <a:r>
              <a:rPr lang="en-US" sz="2400" dirty="0">
                <a:hlinkClick r:id="rId3"/>
              </a:rPr>
              <a:t>Online Detainee Location System</a:t>
            </a:r>
            <a:endParaRPr lang="en-US" sz="2400" dirty="0"/>
          </a:p>
          <a:p>
            <a:pPr lvl="1">
              <a:buFont typeface="Arial" panose="020B0604020202020204" pitchFamily="34" charset="0"/>
              <a:buChar char="•"/>
            </a:pPr>
            <a:r>
              <a:rPr lang="en-US" sz="2400" dirty="0"/>
              <a:t>Put in family members name, country of origin and A number.</a:t>
            </a:r>
            <a:endParaRPr lang="en-US" dirty="0"/>
          </a:p>
        </p:txBody>
      </p:sp>
      <p:sp>
        <p:nvSpPr>
          <p:cNvPr id="5" name="Rectangle 4">
            <a:extLst>
              <a:ext uri="{FF2B5EF4-FFF2-40B4-BE49-F238E27FC236}">
                <a16:creationId xmlns:a16="http://schemas.microsoft.com/office/drawing/2014/main" id="{32B24DC4-40D1-BE8A-2D77-A5461EA7C5C6}"/>
              </a:ext>
            </a:extLst>
          </p:cNvPr>
          <p:cNvSpPr/>
          <p:nvPr/>
        </p:nvSpPr>
        <p:spPr>
          <a:xfrm>
            <a:off x="398843" y="4237703"/>
            <a:ext cx="10758311" cy="1984898"/>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dirty="0"/>
              <a:t>NOTE: Maine is different</a:t>
            </a:r>
          </a:p>
          <a:p>
            <a:r>
              <a:rPr lang="en-US" sz="2800" dirty="0"/>
              <a:t>NOTE:  Wrong spelling, </a:t>
            </a:r>
            <a:r>
              <a:rPr lang="en-US" sz="2800" dirty="0" err="1"/>
              <a:t>etc</a:t>
            </a:r>
            <a:r>
              <a:rPr lang="en-US" sz="2800" dirty="0"/>
              <a:t> can delay</a:t>
            </a:r>
          </a:p>
        </p:txBody>
      </p:sp>
    </p:spTree>
    <p:custDataLst>
      <p:tags r:id="rId1"/>
    </p:custDataLst>
    <p:extLst>
      <p:ext uri="{BB962C8B-B14F-4D97-AF65-F5344CB8AC3E}">
        <p14:creationId xmlns:p14="http://schemas.microsoft.com/office/powerpoint/2010/main" val="29672090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21339-6595-69B6-C41D-5934E62C974F}"/>
              </a:ext>
            </a:extLst>
          </p:cNvPr>
          <p:cNvSpPr>
            <a:spLocks noGrp="1"/>
          </p:cNvSpPr>
          <p:nvPr>
            <p:ph type="title"/>
          </p:nvPr>
        </p:nvSpPr>
        <p:spPr>
          <a:xfrm>
            <a:off x="316347" y="172212"/>
            <a:ext cx="10840807" cy="731520"/>
          </a:xfrm>
        </p:spPr>
        <p:txBody>
          <a:bodyPr/>
          <a:lstStyle/>
          <a:p>
            <a:r>
              <a:rPr lang="en-US" sz="3200" dirty="0"/>
              <a:t>Protecting your assets: Homes, Bank Accounts and Businesses</a:t>
            </a:r>
          </a:p>
        </p:txBody>
      </p:sp>
      <p:sp>
        <p:nvSpPr>
          <p:cNvPr id="4" name="Text Placeholder 3">
            <a:extLst>
              <a:ext uri="{FF2B5EF4-FFF2-40B4-BE49-F238E27FC236}">
                <a16:creationId xmlns:a16="http://schemas.microsoft.com/office/drawing/2014/main" id="{60DD0B1D-E1CE-A89E-60B9-2F8C4197FB0A}"/>
              </a:ext>
            </a:extLst>
          </p:cNvPr>
          <p:cNvSpPr>
            <a:spLocks noGrp="1"/>
          </p:cNvSpPr>
          <p:nvPr>
            <p:ph type="body" sz="quarter" idx="12"/>
          </p:nvPr>
        </p:nvSpPr>
        <p:spPr/>
        <p:txBody>
          <a:bodyPr/>
          <a:lstStyle/>
          <a:p>
            <a:r>
              <a:rPr lang="en-US" sz="1800" dirty="0"/>
              <a:t>A Limited Power of Attorney gives someone power to act on your behalf.</a:t>
            </a:r>
          </a:p>
        </p:txBody>
      </p:sp>
      <p:sp>
        <p:nvSpPr>
          <p:cNvPr id="3" name="Content Placeholder 2">
            <a:extLst>
              <a:ext uri="{FF2B5EF4-FFF2-40B4-BE49-F238E27FC236}">
                <a16:creationId xmlns:a16="http://schemas.microsoft.com/office/drawing/2014/main" id="{54BA5C77-8F35-FEEF-09BB-247D6EEA857A}"/>
              </a:ext>
            </a:extLst>
          </p:cNvPr>
          <p:cNvSpPr>
            <a:spLocks noGrp="1"/>
          </p:cNvSpPr>
          <p:nvPr>
            <p:ph sz="quarter" idx="11"/>
          </p:nvPr>
        </p:nvSpPr>
        <p:spPr>
          <a:xfrm>
            <a:off x="316347" y="1550441"/>
            <a:ext cx="11557907" cy="4501232"/>
          </a:xfrm>
          <a:ln>
            <a:noFill/>
          </a:ln>
        </p:spPr>
        <p:style>
          <a:lnRef idx="2">
            <a:schemeClr val="accent2"/>
          </a:lnRef>
          <a:fillRef idx="1">
            <a:schemeClr val="lt1"/>
          </a:fillRef>
          <a:effectRef idx="0">
            <a:schemeClr val="accent2"/>
          </a:effectRef>
          <a:fontRef idx="minor">
            <a:schemeClr val="dk1"/>
          </a:fontRef>
        </p:style>
        <p:txBody>
          <a:bodyPr/>
          <a:lstStyle/>
          <a:p>
            <a:pPr marL="457200" indent="-457200">
              <a:buFont typeface="+mj-lt"/>
              <a:buAutoNum type="arabicPeriod"/>
            </a:pPr>
            <a:r>
              <a:rPr lang="en-US" sz="2000" b="1" i="1" dirty="0"/>
              <a:t>What is a Limited Power of Attorney?</a:t>
            </a:r>
          </a:p>
          <a:p>
            <a:pPr marL="685800" lvl="1" indent="-228600">
              <a:buFont typeface="Arial" panose="020B0604020202020204" pitchFamily="34" charset="0"/>
              <a:buChar char="•"/>
            </a:pPr>
            <a:r>
              <a:rPr lang="en-US" sz="2000" dirty="0"/>
              <a:t>It gives a trusted person that you choose the power to access your bank accounts, sell your home, rent your home, engage other employees and generally manage your affairs if you are deported.</a:t>
            </a:r>
          </a:p>
          <a:p>
            <a:pPr marL="457200" indent="-457200">
              <a:spcBef>
                <a:spcPts val="1200"/>
              </a:spcBef>
              <a:buFont typeface="+mj-lt"/>
              <a:buAutoNum type="arabicPeriod"/>
            </a:pPr>
            <a:r>
              <a:rPr lang="en-US" sz="2000" b="1" i="1" dirty="0"/>
              <a:t>Can I have a Limited Power of Attorney drafted overseas?</a:t>
            </a:r>
          </a:p>
          <a:p>
            <a:pPr marL="685800" lvl="1">
              <a:buFont typeface="Arial" panose="020B0604020202020204" pitchFamily="34" charset="0"/>
              <a:buChar char="•"/>
            </a:pPr>
            <a:r>
              <a:rPr lang="en-US" sz="2000" dirty="0"/>
              <a:t>You can use delivery services such as DHL to send the original document back to the agent.</a:t>
            </a:r>
          </a:p>
          <a:p>
            <a:pPr marL="685800" lvl="1">
              <a:buFont typeface="Arial" panose="020B0604020202020204" pitchFamily="34" charset="0"/>
              <a:buChar char="•"/>
            </a:pPr>
            <a:r>
              <a:rPr lang="en-US" sz="2000" dirty="0"/>
              <a:t>You can use a notary overseas, however you need an apostle and it is very complicated.</a:t>
            </a:r>
          </a:p>
          <a:p>
            <a:pPr marL="457200" indent="-457200">
              <a:spcBef>
                <a:spcPts val="1200"/>
              </a:spcBef>
              <a:buFont typeface="+mj-lt"/>
              <a:buAutoNum type="arabicPeriod"/>
            </a:pPr>
            <a:r>
              <a:rPr lang="en-US" sz="2000" b="1" i="1" dirty="0"/>
              <a:t>What if I want to revoke the POA?</a:t>
            </a:r>
          </a:p>
          <a:p>
            <a:pPr marL="685800" lvl="1">
              <a:buFont typeface="Arial" panose="020B0604020202020204" pitchFamily="34" charset="0"/>
              <a:buChar char="•"/>
            </a:pPr>
            <a:r>
              <a:rPr lang="en-US" sz="2000" dirty="0"/>
              <a:t>That can be written into the language of the document.</a:t>
            </a:r>
          </a:p>
          <a:p>
            <a:pPr marL="457200" indent="-457200">
              <a:spcBef>
                <a:spcPts val="1200"/>
              </a:spcBef>
              <a:buFont typeface="+mj-lt"/>
              <a:buAutoNum type="arabicPeriod"/>
            </a:pPr>
            <a:r>
              <a:rPr lang="en-US" sz="2000" b="1" i="1" dirty="0"/>
              <a:t>What about my bank accounts?</a:t>
            </a:r>
          </a:p>
          <a:p>
            <a:pPr marL="685800" lvl="1">
              <a:buFont typeface="Arial" panose="020B0604020202020204" pitchFamily="34" charset="0"/>
              <a:buChar char="•"/>
            </a:pPr>
            <a:r>
              <a:rPr lang="en-US" sz="2000" dirty="0"/>
              <a:t>You can allow a co-signer to access your bank accounts.</a:t>
            </a:r>
          </a:p>
          <a:p>
            <a:pPr marL="685800" lvl="1">
              <a:buFont typeface="Arial" panose="020B0604020202020204" pitchFamily="34" charset="0"/>
              <a:buChar char="•"/>
            </a:pPr>
            <a:r>
              <a:rPr lang="en-US" sz="2000" dirty="0"/>
              <a:t>Alternatively, allow the agent of the POA.</a:t>
            </a:r>
          </a:p>
        </p:txBody>
      </p:sp>
    </p:spTree>
    <p:custDataLst>
      <p:tags r:id="rId1"/>
    </p:custDataLst>
    <p:extLst>
      <p:ext uri="{BB962C8B-B14F-4D97-AF65-F5344CB8AC3E}">
        <p14:creationId xmlns:p14="http://schemas.microsoft.com/office/powerpoint/2010/main" val="41913485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7837D5-747C-0873-374E-2EFE4BF5A6F9}"/>
              </a:ext>
              <a:ext uri="{C183D7F6-B498-43B3-948B-1728B52AA6E4}">
                <adec:decorative xmlns:adec="http://schemas.microsoft.com/office/drawing/2017/decorative" val="1"/>
              </a:ext>
            </a:extLst>
          </p:cNvPr>
          <p:cNvPicPr>
            <a:picLocks noChangeAspect="1"/>
          </p:cNvPicPr>
          <p:nvPr/>
        </p:nvPicPr>
        <p:blipFill>
          <a:blip r:embed="rId4">
            <a:duotone>
              <a:schemeClr val="bg2">
                <a:shade val="45000"/>
                <a:satMod val="135000"/>
              </a:schemeClr>
              <a:prstClr val="white"/>
            </a:duotone>
          </a:blip>
          <a:srcRect t="25000"/>
          <a:stretch/>
        </p:blipFill>
        <p:spPr>
          <a:xfrm>
            <a:off x="20" y="10"/>
            <a:ext cx="12191980" cy="6857990"/>
          </a:xfrm>
          <a:prstGeom prst="rect">
            <a:avLst/>
          </a:prstGeom>
        </p:spPr>
      </p:pic>
      <p:sp>
        <p:nvSpPr>
          <p:cNvPr id="2" name="Title 1">
            <a:extLst>
              <a:ext uri="{FF2B5EF4-FFF2-40B4-BE49-F238E27FC236}">
                <a16:creationId xmlns:a16="http://schemas.microsoft.com/office/drawing/2014/main" id="{EF1B2DC2-C810-AA93-B371-50499320B004}"/>
              </a:ext>
            </a:extLst>
          </p:cNvPr>
          <p:cNvSpPr>
            <a:spLocks noGrp="1"/>
          </p:cNvSpPr>
          <p:nvPr>
            <p:ph type="title"/>
          </p:nvPr>
        </p:nvSpPr>
        <p:spPr/>
        <p:txBody>
          <a:bodyPr>
            <a:normAutofit/>
          </a:bodyPr>
          <a:lstStyle/>
          <a:p>
            <a:pPr algn="ctr"/>
            <a:r>
              <a:rPr lang="en-US" sz="3200" dirty="0">
                <a:solidFill>
                  <a:schemeClr val="tx1"/>
                </a:solidFill>
              </a:rPr>
              <a:t>At risk?  Make A Safety Plan</a:t>
            </a:r>
          </a:p>
        </p:txBody>
      </p:sp>
      <p:sp>
        <p:nvSpPr>
          <p:cNvPr id="7" name="Freeform: Shape 6">
            <a:extLst>
              <a:ext uri="{FF2B5EF4-FFF2-40B4-BE49-F238E27FC236}">
                <a16:creationId xmlns:a16="http://schemas.microsoft.com/office/drawing/2014/main" id="{9F62BB31-E930-05CA-85F8-21A43DCE21AB}"/>
              </a:ext>
            </a:extLst>
          </p:cNvPr>
          <p:cNvSpPr/>
          <p:nvPr/>
        </p:nvSpPr>
        <p:spPr>
          <a:xfrm>
            <a:off x="554885" y="1571072"/>
            <a:ext cx="5178611" cy="1052663"/>
          </a:xfrm>
          <a:custGeom>
            <a:avLst/>
            <a:gdLst>
              <a:gd name="csX0" fmla="*/ 0 w 5178611"/>
              <a:gd name="csY0" fmla="*/ 0 h 1052663"/>
              <a:gd name="csX1" fmla="*/ 5178611 w 5178611"/>
              <a:gd name="csY1" fmla="*/ 0 h 1052663"/>
              <a:gd name="csX2" fmla="*/ 5178611 w 5178611"/>
              <a:gd name="csY2" fmla="*/ 1052663 h 1052663"/>
              <a:gd name="csX3" fmla="*/ 0 w 5178611"/>
              <a:gd name="csY3" fmla="*/ 1052663 h 1052663"/>
              <a:gd name="csX4" fmla="*/ 0 w 5178611"/>
              <a:gd name="csY4" fmla="*/ 0 h 1052663"/>
            </a:gdLst>
            <a:ahLst/>
            <a:cxnLst>
              <a:cxn ang="0">
                <a:pos x="csX0" y="csY0"/>
              </a:cxn>
              <a:cxn ang="0">
                <a:pos x="csX1" y="csY1"/>
              </a:cxn>
              <a:cxn ang="0">
                <a:pos x="csX2" y="csY2"/>
              </a:cxn>
              <a:cxn ang="0">
                <a:pos x="csX3" y="csY3"/>
              </a:cxn>
              <a:cxn ang="0">
                <a:pos x="csX4" y="csY4"/>
              </a:cxn>
            </a:cxnLst>
            <a:rect l="l" t="t" r="r" b="b"/>
            <a:pathLst>
              <a:path w="5178611" h="1052663">
                <a:moveTo>
                  <a:pt x="0" y="0"/>
                </a:moveTo>
                <a:lnTo>
                  <a:pt x="5178611" y="0"/>
                </a:lnTo>
                <a:lnTo>
                  <a:pt x="5178611" y="1052663"/>
                </a:lnTo>
                <a:lnTo>
                  <a:pt x="0" y="1052663"/>
                </a:lnTo>
                <a:lnTo>
                  <a:pt x="0" y="0"/>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mj-lt"/>
              </a:rPr>
              <a:t>Consider giving to relevant people:</a:t>
            </a:r>
          </a:p>
        </p:txBody>
      </p:sp>
      <p:sp>
        <p:nvSpPr>
          <p:cNvPr id="8" name="Freeform: Shape 7">
            <a:extLst>
              <a:ext uri="{FF2B5EF4-FFF2-40B4-BE49-F238E27FC236}">
                <a16:creationId xmlns:a16="http://schemas.microsoft.com/office/drawing/2014/main" id="{3A3EE601-D250-6F1A-AF5D-52F6E33E3BA4}"/>
              </a:ext>
            </a:extLst>
          </p:cNvPr>
          <p:cNvSpPr/>
          <p:nvPr/>
        </p:nvSpPr>
        <p:spPr>
          <a:xfrm>
            <a:off x="554885" y="2623735"/>
            <a:ext cx="5178611" cy="3350615"/>
          </a:xfrm>
          <a:custGeom>
            <a:avLst/>
            <a:gdLst>
              <a:gd name="csX0" fmla="*/ 0 w 5178611"/>
              <a:gd name="csY0" fmla="*/ 0 h 3350615"/>
              <a:gd name="csX1" fmla="*/ 5178611 w 5178611"/>
              <a:gd name="csY1" fmla="*/ 0 h 3350615"/>
              <a:gd name="csX2" fmla="*/ 5178611 w 5178611"/>
              <a:gd name="csY2" fmla="*/ 3350615 h 3350615"/>
              <a:gd name="csX3" fmla="*/ 0 w 5178611"/>
              <a:gd name="csY3" fmla="*/ 3350615 h 3350615"/>
              <a:gd name="csX4" fmla="*/ 0 w 5178611"/>
              <a:gd name="csY4" fmla="*/ 0 h 3350615"/>
            </a:gdLst>
            <a:ahLst/>
            <a:cxnLst>
              <a:cxn ang="0">
                <a:pos x="csX0" y="csY0"/>
              </a:cxn>
              <a:cxn ang="0">
                <a:pos x="csX1" y="csY1"/>
              </a:cxn>
              <a:cxn ang="0">
                <a:pos x="csX2" y="csY2"/>
              </a:cxn>
              <a:cxn ang="0">
                <a:pos x="csX3" y="csY3"/>
              </a:cxn>
              <a:cxn ang="0">
                <a:pos x="csX4" y="csY4"/>
              </a:cxn>
            </a:cxnLst>
            <a:rect l="l" t="t" r="r" b="b"/>
            <a:pathLst>
              <a:path w="5178611" h="3350615">
                <a:moveTo>
                  <a:pt x="0" y="0"/>
                </a:moveTo>
                <a:lnTo>
                  <a:pt x="5178611" y="0"/>
                </a:lnTo>
                <a:lnTo>
                  <a:pt x="5178611" y="3350615"/>
                </a:lnTo>
                <a:lnTo>
                  <a:pt x="0" y="3350615"/>
                </a:lnTo>
                <a:lnTo>
                  <a:pt x="0" y="0"/>
                </a:lnTo>
                <a:close/>
              </a:path>
            </a:pathLst>
          </a:cu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r>
              <a:rPr lang="en-US" sz="3000" kern="1200" dirty="0"/>
              <a:t>“Sharing” your location</a:t>
            </a:r>
          </a:p>
          <a:p>
            <a:pPr marL="285750" lvl="1" indent="-285750" algn="l" defTabSz="1333500" rtl="0">
              <a:lnSpc>
                <a:spcPct val="90000"/>
              </a:lnSpc>
              <a:spcBef>
                <a:spcPct val="0"/>
              </a:spcBef>
              <a:spcAft>
                <a:spcPct val="15000"/>
              </a:spcAft>
              <a:buChar char="•"/>
            </a:pPr>
            <a:r>
              <a:rPr lang="en-US" sz="3000" kern="1200" dirty="0"/>
              <a:t>Name </a:t>
            </a:r>
            <a:r>
              <a:rPr lang="en-US" sz="3000" kern="1200" dirty="0">
                <a:latin typeface="Aptos Display" panose="02110004020202020204"/>
              </a:rPr>
              <a:t>&amp; cell of</a:t>
            </a:r>
            <a:r>
              <a:rPr lang="en-US" sz="3000" kern="1200" dirty="0"/>
              <a:t> </a:t>
            </a:r>
            <a:r>
              <a:rPr lang="en-US" sz="3000" kern="1200" dirty="0">
                <a:latin typeface="Aptos Display" panose="02110004020202020204"/>
              </a:rPr>
              <a:t>your</a:t>
            </a:r>
            <a:r>
              <a:rPr lang="en-US" sz="3000" kern="1200" dirty="0"/>
              <a:t> lawyer, close family members and G28</a:t>
            </a:r>
          </a:p>
          <a:p>
            <a:pPr marL="285750" lvl="1" indent="-285750" algn="l" defTabSz="1333500" rtl="0">
              <a:lnSpc>
                <a:spcPct val="90000"/>
              </a:lnSpc>
              <a:spcBef>
                <a:spcPct val="0"/>
              </a:spcBef>
              <a:spcAft>
                <a:spcPct val="15000"/>
              </a:spcAft>
              <a:buChar char="•"/>
            </a:pPr>
            <a:r>
              <a:rPr lang="en-US" sz="3000" kern="1200" dirty="0"/>
              <a:t>Permission to Represent.</a:t>
            </a:r>
          </a:p>
        </p:txBody>
      </p:sp>
      <p:sp>
        <p:nvSpPr>
          <p:cNvPr id="9" name="Freeform: Shape 8">
            <a:extLst>
              <a:ext uri="{FF2B5EF4-FFF2-40B4-BE49-F238E27FC236}">
                <a16:creationId xmlns:a16="http://schemas.microsoft.com/office/drawing/2014/main" id="{AC2EE12D-3030-9810-0058-4C1D4E88BC13}"/>
              </a:ext>
            </a:extLst>
          </p:cNvPr>
          <p:cNvSpPr/>
          <p:nvPr/>
        </p:nvSpPr>
        <p:spPr>
          <a:xfrm>
            <a:off x="6458502" y="1571072"/>
            <a:ext cx="5178611" cy="1052663"/>
          </a:xfrm>
          <a:custGeom>
            <a:avLst/>
            <a:gdLst>
              <a:gd name="csX0" fmla="*/ 0 w 5178611"/>
              <a:gd name="csY0" fmla="*/ 0 h 1052663"/>
              <a:gd name="csX1" fmla="*/ 5178611 w 5178611"/>
              <a:gd name="csY1" fmla="*/ 0 h 1052663"/>
              <a:gd name="csX2" fmla="*/ 5178611 w 5178611"/>
              <a:gd name="csY2" fmla="*/ 1052663 h 1052663"/>
              <a:gd name="csX3" fmla="*/ 0 w 5178611"/>
              <a:gd name="csY3" fmla="*/ 1052663 h 1052663"/>
              <a:gd name="csX4" fmla="*/ 0 w 5178611"/>
              <a:gd name="csY4" fmla="*/ 0 h 1052663"/>
            </a:gdLst>
            <a:ahLst/>
            <a:cxnLst>
              <a:cxn ang="0">
                <a:pos x="csX0" y="csY0"/>
              </a:cxn>
              <a:cxn ang="0">
                <a:pos x="csX1" y="csY1"/>
              </a:cxn>
              <a:cxn ang="0">
                <a:pos x="csX2" y="csY2"/>
              </a:cxn>
              <a:cxn ang="0">
                <a:pos x="csX3" y="csY3"/>
              </a:cxn>
              <a:cxn ang="0">
                <a:pos x="csX4" y="csY4"/>
              </a:cxn>
            </a:cxnLst>
            <a:rect l="l" t="t" r="r" b="b"/>
            <a:pathLst>
              <a:path w="5178611" h="1052663">
                <a:moveTo>
                  <a:pt x="0" y="0"/>
                </a:moveTo>
                <a:lnTo>
                  <a:pt x="5178611" y="0"/>
                </a:lnTo>
                <a:lnTo>
                  <a:pt x="5178611" y="1052663"/>
                </a:lnTo>
                <a:lnTo>
                  <a:pt x="0" y="1052663"/>
                </a:lnTo>
                <a:lnTo>
                  <a:pt x="0" y="0"/>
                </a:lnTo>
                <a:close/>
              </a:path>
            </a:pathLst>
          </a:custGeom>
        </p:spPr>
        <p:style>
          <a:lnRef idx="2">
            <a:schemeClr val="accent2">
              <a:hueOff val="-12669652"/>
              <a:satOff val="2265"/>
              <a:lumOff val="196"/>
              <a:alphaOff val="0"/>
            </a:schemeClr>
          </a:lnRef>
          <a:fillRef idx="1">
            <a:schemeClr val="accent2">
              <a:hueOff val="-12669652"/>
              <a:satOff val="2265"/>
              <a:lumOff val="196"/>
              <a:alphaOff val="0"/>
            </a:schemeClr>
          </a:fillRef>
          <a:effectRef idx="0">
            <a:schemeClr val="accent2">
              <a:hueOff val="-12669652"/>
              <a:satOff val="2265"/>
              <a:lumOff val="196"/>
              <a:alphaOff val="0"/>
            </a:schemeClr>
          </a:effectRef>
          <a:fontRef idx="minor">
            <a:schemeClr val="lt1"/>
          </a:fontRef>
        </p:style>
        <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mj-lt"/>
              </a:rPr>
              <a:t>Airport Pickup (if you must travel)</a:t>
            </a:r>
          </a:p>
        </p:txBody>
      </p:sp>
      <p:sp>
        <p:nvSpPr>
          <p:cNvPr id="10" name="Freeform: Shape 9">
            <a:extLst>
              <a:ext uri="{FF2B5EF4-FFF2-40B4-BE49-F238E27FC236}">
                <a16:creationId xmlns:a16="http://schemas.microsoft.com/office/drawing/2014/main" id="{A43F52B1-7FDB-FEA7-865F-5A235520F551}"/>
              </a:ext>
            </a:extLst>
          </p:cNvPr>
          <p:cNvSpPr/>
          <p:nvPr/>
        </p:nvSpPr>
        <p:spPr>
          <a:xfrm>
            <a:off x="6458502" y="2623735"/>
            <a:ext cx="5178611" cy="3350615"/>
          </a:xfrm>
          <a:custGeom>
            <a:avLst/>
            <a:gdLst>
              <a:gd name="csX0" fmla="*/ 0 w 5178611"/>
              <a:gd name="csY0" fmla="*/ 0 h 3350615"/>
              <a:gd name="csX1" fmla="*/ 5178611 w 5178611"/>
              <a:gd name="csY1" fmla="*/ 0 h 3350615"/>
              <a:gd name="csX2" fmla="*/ 5178611 w 5178611"/>
              <a:gd name="csY2" fmla="*/ 3350615 h 3350615"/>
              <a:gd name="csX3" fmla="*/ 0 w 5178611"/>
              <a:gd name="csY3" fmla="*/ 3350615 h 3350615"/>
              <a:gd name="csX4" fmla="*/ 0 w 5178611"/>
              <a:gd name="csY4" fmla="*/ 0 h 3350615"/>
            </a:gdLst>
            <a:ahLst/>
            <a:cxnLst>
              <a:cxn ang="0">
                <a:pos x="csX0" y="csY0"/>
              </a:cxn>
              <a:cxn ang="0">
                <a:pos x="csX1" y="csY1"/>
              </a:cxn>
              <a:cxn ang="0">
                <a:pos x="csX2" y="csY2"/>
              </a:cxn>
              <a:cxn ang="0">
                <a:pos x="csX3" y="csY3"/>
              </a:cxn>
              <a:cxn ang="0">
                <a:pos x="csX4" y="csY4"/>
              </a:cxn>
            </a:cxnLst>
            <a:rect l="l" t="t" r="r" b="b"/>
            <a:pathLst>
              <a:path w="5178611" h="3350615">
                <a:moveTo>
                  <a:pt x="0" y="0"/>
                </a:moveTo>
                <a:lnTo>
                  <a:pt x="5178611" y="0"/>
                </a:lnTo>
                <a:lnTo>
                  <a:pt x="5178611" y="3350615"/>
                </a:lnTo>
                <a:lnTo>
                  <a:pt x="0" y="3350615"/>
                </a:lnTo>
                <a:lnTo>
                  <a:pt x="0" y="0"/>
                </a:lnTo>
                <a:close/>
              </a:path>
            </a:pathLst>
          </a:custGeom>
        </p:spPr>
        <p:style>
          <a:lnRef idx="2">
            <a:schemeClr val="accent2">
              <a:tint val="40000"/>
              <a:alpha val="90000"/>
              <a:hueOff val="-13110071"/>
              <a:satOff val="2000"/>
              <a:lumOff val="135"/>
              <a:alphaOff val="0"/>
            </a:schemeClr>
          </a:lnRef>
          <a:fillRef idx="1">
            <a:schemeClr val="accent2">
              <a:tint val="40000"/>
              <a:alpha val="90000"/>
              <a:hueOff val="-13110071"/>
              <a:satOff val="2000"/>
              <a:lumOff val="135"/>
              <a:alphaOff val="0"/>
            </a:schemeClr>
          </a:fillRef>
          <a:effectRef idx="0">
            <a:schemeClr val="accent2">
              <a:tint val="40000"/>
              <a:alpha val="90000"/>
              <a:hueOff val="-13110071"/>
              <a:satOff val="2000"/>
              <a:lumOff val="135"/>
              <a:alphaOff val="0"/>
            </a:schemeClr>
          </a:effectRef>
          <a:fontRef idx="minor">
            <a:schemeClr val="dk1">
              <a:hueOff val="0"/>
              <a:satOff val="0"/>
              <a:lumOff val="0"/>
              <a:alphaOff val="0"/>
            </a:schemeClr>
          </a:fontRef>
        </p:style>
        <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r>
              <a:rPr lang="en-US" sz="3000" kern="1200" dirty="0"/>
              <a:t>Have LPR or US citizen pick you up @ airport</a:t>
            </a:r>
          </a:p>
          <a:p>
            <a:pPr marL="285750" lvl="1" indent="-285750" algn="l" defTabSz="1333500">
              <a:lnSpc>
                <a:spcPct val="90000"/>
              </a:lnSpc>
              <a:spcBef>
                <a:spcPct val="0"/>
              </a:spcBef>
              <a:spcAft>
                <a:spcPct val="15000"/>
              </a:spcAft>
              <a:buChar char="•"/>
            </a:pPr>
            <a:r>
              <a:rPr lang="en-US" sz="3000" kern="1200" dirty="0"/>
              <a:t>Text when you land, make sure lawyer is on call</a:t>
            </a:r>
          </a:p>
          <a:p>
            <a:pPr marL="285750" lvl="1" indent="-285750" algn="l" defTabSz="1333500">
              <a:lnSpc>
                <a:spcPct val="90000"/>
              </a:lnSpc>
              <a:spcBef>
                <a:spcPct val="0"/>
              </a:spcBef>
              <a:spcAft>
                <a:spcPct val="15000"/>
              </a:spcAft>
              <a:buChar char="•"/>
            </a:pPr>
            <a:r>
              <a:rPr lang="en-US" sz="3000" kern="1200" dirty="0"/>
              <a:t>Have copies of your G28 and make sure </a:t>
            </a:r>
            <a:r>
              <a:rPr lang="en-US" sz="3000" kern="1200"/>
              <a:t>family does.</a:t>
            </a:r>
            <a:endParaRPr lang="en-US" sz="3000" kern="1200" dirty="0"/>
          </a:p>
        </p:txBody>
      </p:sp>
      <p:sp>
        <p:nvSpPr>
          <p:cNvPr id="3" name="Slide Number">
            <a:extLst>
              <a:ext uri="{FF2B5EF4-FFF2-40B4-BE49-F238E27FC236}">
                <a16:creationId xmlns:a16="http://schemas.microsoft.com/office/drawing/2014/main" id="{22CEE58B-8E38-2E96-22D6-5703298598AA}"/>
              </a:ext>
              <a:ext uri="{C183D7F6-B498-43B3-948B-1728B52AA6E4}">
                <adec:decorative xmlns:adec="http://schemas.microsoft.com/office/drawing/2017/decorative" val="1"/>
              </a:ext>
            </a:extLst>
          </p:cNvPr>
          <p:cNvSpPr>
            <a:spLocks noChangeArrowheads="1"/>
          </p:cNvSpPr>
          <p:nvPr>
            <p:custDataLst>
              <p:tags r:id="rId2"/>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29</a:t>
            </a:fld>
            <a:endParaRPr lang="en-US" sz="900" b="0" dirty="0">
              <a:solidFill>
                <a:schemeClr val="tx1"/>
              </a:solidFill>
              <a:latin typeface="+mn-lt"/>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29424751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59"/>
          <p:cNvSpPr txBox="1">
            <a:spLocks noGrp="1"/>
          </p:cNvSpPr>
          <p:nvPr>
            <p:ph type="title"/>
          </p:nvPr>
        </p:nvSpPr>
        <p:spPr>
          <a:xfrm>
            <a:off x="2900555" y="2305878"/>
            <a:ext cx="8181508" cy="1835513"/>
          </a:xfrm>
          <a:prstGeom prst="rect">
            <a:avLst/>
          </a:prstGeom>
          <a:noFill/>
          <a:ln>
            <a:noFill/>
          </a:ln>
        </p:spPr>
        <p:txBody>
          <a:bodyPr spcFirstLastPara="1" wrap="square" lIns="91433" tIns="45700" rIns="91433" bIns="45700" anchor="b" anchorCtr="0">
            <a:normAutofit/>
          </a:bodyPr>
          <a:lstStyle/>
          <a:p>
            <a:pPr>
              <a:buSzPct val="100000"/>
            </a:pPr>
            <a:r>
              <a:rPr lang="en" dirty="0"/>
              <a:t>Interactions with Immigration Enforcement</a:t>
            </a:r>
            <a:endParaRPr dirty="0"/>
          </a:p>
        </p:txBody>
      </p:sp>
      <p:pic>
        <p:nvPicPr>
          <p:cNvPr id="3" name="Picture 2" descr="Massachusetts State Seal.">
            <a:extLst>
              <a:ext uri="{FF2B5EF4-FFF2-40B4-BE49-F238E27FC236}">
                <a16:creationId xmlns:a16="http://schemas.microsoft.com/office/drawing/2014/main" id="{48D8B3A0-513D-C6F7-EE9B-DCB9DA2F68AC}"/>
              </a:ext>
            </a:extLst>
          </p:cNvPr>
          <p:cNvPicPr>
            <a:picLocks noChangeAspect="1"/>
          </p:cNvPicPr>
          <p:nvPr/>
        </p:nvPicPr>
        <p:blipFill>
          <a:blip r:embed="rId4"/>
          <a:stretch>
            <a:fillRect/>
          </a:stretch>
        </p:blipFill>
        <p:spPr>
          <a:xfrm>
            <a:off x="497808" y="2305878"/>
            <a:ext cx="1774090" cy="1786283"/>
          </a:xfrm>
          <a:prstGeom prst="rect">
            <a:avLst/>
          </a:prstGeom>
        </p:spPr>
      </p:pic>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7FFD8E5-E907-32E9-58D3-4BF52BBBF7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382AF6-1837-BAB5-4D6A-644811485EF1}"/>
              </a:ext>
            </a:extLst>
          </p:cNvPr>
          <p:cNvSpPr>
            <a:spLocks noGrp="1"/>
          </p:cNvSpPr>
          <p:nvPr>
            <p:ph type="title"/>
          </p:nvPr>
        </p:nvSpPr>
        <p:spPr>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anchor="b">
            <a:normAutofit/>
          </a:bodyPr>
          <a:lstStyle/>
          <a:p>
            <a:pPr algn="ctr"/>
            <a:r>
              <a:rPr lang="en-US" sz="3200" dirty="0">
                <a:solidFill>
                  <a:srgbClr val="FFFFFF"/>
                </a:solidFill>
                <a:latin typeface="Arial (Headings)"/>
                <a:cs typeface="Arial" panose="020B0604020202020204" pitchFamily="34" charset="0"/>
              </a:rPr>
              <a:t>Basics of Family Preparedness</a:t>
            </a:r>
          </a:p>
        </p:txBody>
      </p:sp>
      <p:sp>
        <p:nvSpPr>
          <p:cNvPr id="9" name="Freeform: Shape 8">
            <a:extLst>
              <a:ext uri="{FF2B5EF4-FFF2-40B4-BE49-F238E27FC236}">
                <a16:creationId xmlns:a16="http://schemas.microsoft.com/office/drawing/2014/main" id="{DC877052-3154-6F9C-A16E-50B899A2947C}"/>
              </a:ext>
            </a:extLst>
          </p:cNvPr>
          <p:cNvSpPr/>
          <p:nvPr/>
        </p:nvSpPr>
        <p:spPr>
          <a:xfrm>
            <a:off x="366107" y="1223711"/>
            <a:ext cx="11305194" cy="980879"/>
          </a:xfrm>
          <a:custGeom>
            <a:avLst/>
            <a:gdLst>
              <a:gd name="connsiteX0" fmla="*/ 0 w 11305194"/>
              <a:gd name="connsiteY0" fmla="*/ 163483 h 980879"/>
              <a:gd name="connsiteX1" fmla="*/ 163483 w 11305194"/>
              <a:gd name="connsiteY1" fmla="*/ 0 h 980879"/>
              <a:gd name="connsiteX2" fmla="*/ 11141711 w 11305194"/>
              <a:gd name="connsiteY2" fmla="*/ 0 h 980879"/>
              <a:gd name="connsiteX3" fmla="*/ 11305194 w 11305194"/>
              <a:gd name="connsiteY3" fmla="*/ 163483 h 980879"/>
              <a:gd name="connsiteX4" fmla="*/ 11305194 w 11305194"/>
              <a:gd name="connsiteY4" fmla="*/ 817396 h 980879"/>
              <a:gd name="connsiteX5" fmla="*/ 11141711 w 11305194"/>
              <a:gd name="connsiteY5" fmla="*/ 980879 h 980879"/>
              <a:gd name="connsiteX6" fmla="*/ 163483 w 11305194"/>
              <a:gd name="connsiteY6" fmla="*/ 980879 h 980879"/>
              <a:gd name="connsiteX7" fmla="*/ 0 w 11305194"/>
              <a:gd name="connsiteY7" fmla="*/ 817396 h 980879"/>
              <a:gd name="connsiteX8" fmla="*/ 0 w 11305194"/>
              <a:gd name="connsiteY8" fmla="*/ 163483 h 98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5194" h="980879">
                <a:moveTo>
                  <a:pt x="0" y="163483"/>
                </a:moveTo>
                <a:cubicBezTo>
                  <a:pt x="0" y="73194"/>
                  <a:pt x="73194" y="0"/>
                  <a:pt x="163483" y="0"/>
                </a:cubicBezTo>
                <a:lnTo>
                  <a:pt x="11141711" y="0"/>
                </a:lnTo>
                <a:cubicBezTo>
                  <a:pt x="11232000" y="0"/>
                  <a:pt x="11305194" y="73194"/>
                  <a:pt x="11305194" y="163483"/>
                </a:cubicBezTo>
                <a:lnTo>
                  <a:pt x="11305194" y="817396"/>
                </a:lnTo>
                <a:cubicBezTo>
                  <a:pt x="11305194" y="907685"/>
                  <a:pt x="11232000" y="980879"/>
                  <a:pt x="11141711" y="980879"/>
                </a:cubicBezTo>
                <a:lnTo>
                  <a:pt x="163483" y="980879"/>
                </a:lnTo>
                <a:cubicBezTo>
                  <a:pt x="73194" y="980879"/>
                  <a:pt x="0" y="907685"/>
                  <a:pt x="0" y="817396"/>
                </a:cubicBezTo>
                <a:lnTo>
                  <a:pt x="0" y="16348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323" tIns="139323" rIns="139323" bIns="139323" numCol="1" spcCol="1270" anchor="ctr" anchorCtr="0">
            <a:noAutofit/>
          </a:bodyPr>
          <a:lstStyle/>
          <a:p>
            <a:pPr marL="0" lvl="0" indent="0" algn="l" defTabSz="1066800">
              <a:lnSpc>
                <a:spcPct val="90000"/>
              </a:lnSpc>
              <a:spcBef>
                <a:spcPct val="0"/>
              </a:spcBef>
              <a:spcAft>
                <a:spcPct val="35000"/>
              </a:spcAft>
              <a:buNone/>
            </a:pPr>
            <a:r>
              <a:rPr lang="en-US" sz="2400" b="1" i="0" kern="1200" baseline="0" dirty="0">
                <a:latin typeface="Arial" panose="020B0604020202020204" pitchFamily="34" charset="0"/>
                <a:cs typeface="Arial" panose="020B0604020202020204" pitchFamily="34" charset="0"/>
              </a:rPr>
              <a:t>Consider</a:t>
            </a:r>
            <a:r>
              <a:rPr lang="en-US" sz="2400" b="1" kern="1200" dirty="0">
                <a:latin typeface="Arial" panose="020B0604020202020204" pitchFamily="34" charset="0"/>
                <a:cs typeface="Arial" panose="020B0604020202020204" pitchFamily="34" charset="0"/>
              </a:rPr>
              <a:t>:</a:t>
            </a:r>
            <a:endParaRPr lang="en-US" sz="2400" kern="1200" dirty="0">
              <a:latin typeface="Arial" panose="020B0604020202020204" pitchFamily="34" charset="0"/>
              <a:cs typeface="Arial" panose="020B0604020202020204" pitchFamily="34" charset="0"/>
            </a:endParaRPr>
          </a:p>
        </p:txBody>
      </p:sp>
      <p:sp>
        <p:nvSpPr>
          <p:cNvPr id="11" name="Freeform: Shape 10">
            <a:extLst>
              <a:ext uri="{FF2B5EF4-FFF2-40B4-BE49-F238E27FC236}">
                <a16:creationId xmlns:a16="http://schemas.microsoft.com/office/drawing/2014/main" id="{325F3E62-C460-7D13-18D9-513C8CED58DB}"/>
              </a:ext>
            </a:extLst>
          </p:cNvPr>
          <p:cNvSpPr/>
          <p:nvPr/>
        </p:nvSpPr>
        <p:spPr>
          <a:xfrm>
            <a:off x="366107" y="2204591"/>
            <a:ext cx="11305194" cy="1483489"/>
          </a:xfrm>
          <a:custGeom>
            <a:avLst/>
            <a:gdLst>
              <a:gd name="connsiteX0" fmla="*/ 0 w 11305194"/>
              <a:gd name="connsiteY0" fmla="*/ 0 h 1090293"/>
              <a:gd name="connsiteX1" fmla="*/ 11305194 w 11305194"/>
              <a:gd name="connsiteY1" fmla="*/ 0 h 1090293"/>
              <a:gd name="connsiteX2" fmla="*/ 11305194 w 11305194"/>
              <a:gd name="connsiteY2" fmla="*/ 1090293 h 1090293"/>
              <a:gd name="connsiteX3" fmla="*/ 0 w 11305194"/>
              <a:gd name="connsiteY3" fmla="*/ 1090293 h 1090293"/>
              <a:gd name="connsiteX4" fmla="*/ 0 w 11305194"/>
              <a:gd name="connsiteY4" fmla="*/ 0 h 109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5194" h="1090293">
                <a:moveTo>
                  <a:pt x="0" y="0"/>
                </a:moveTo>
                <a:lnTo>
                  <a:pt x="11305194" y="0"/>
                </a:lnTo>
                <a:lnTo>
                  <a:pt x="11305194" y="1090293"/>
                </a:lnTo>
                <a:lnTo>
                  <a:pt x="0" y="10902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8940"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b="0" i="0" kern="1200" baseline="0" dirty="0">
                <a:latin typeface="Arial" panose="020B0604020202020204" pitchFamily="34" charset="0"/>
                <a:cs typeface="Arial" panose="020B0604020202020204" pitchFamily="34" charset="0"/>
              </a:rPr>
              <a:t>Obtaining a Caregiver Affidavit</a:t>
            </a:r>
            <a:endParaRPr lang="en-US" sz="2000" kern="1200" dirty="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20000"/>
              </a:spcAft>
              <a:buChar char="•"/>
            </a:pPr>
            <a:r>
              <a:rPr lang="en-US" sz="2000" kern="1200" dirty="0">
                <a:latin typeface="Arial" panose="020B0604020202020204" pitchFamily="34" charset="0"/>
                <a:cs typeface="Arial" panose="020B0604020202020204" pitchFamily="34" charset="0"/>
              </a:rPr>
              <a:t>Deciding who can care for your children if you are unable to</a:t>
            </a:r>
          </a:p>
          <a:p>
            <a:pPr marL="228600" lvl="1" indent="-228600" algn="l" defTabSz="889000">
              <a:lnSpc>
                <a:spcPct val="90000"/>
              </a:lnSpc>
              <a:spcBef>
                <a:spcPct val="0"/>
              </a:spcBef>
              <a:spcAft>
                <a:spcPct val="20000"/>
              </a:spcAft>
              <a:buChar char="•"/>
            </a:pPr>
            <a:r>
              <a:rPr lang="en-US" sz="2000" b="0" i="0" kern="1200" baseline="0" dirty="0">
                <a:latin typeface="Arial" panose="020B0604020202020204" pitchFamily="34" charset="0"/>
                <a:cs typeface="Arial" panose="020B0604020202020204" pitchFamily="34" charset="0"/>
              </a:rPr>
              <a:t>Ensuring school pickup lists are updated</a:t>
            </a:r>
            <a:endParaRPr lang="en-US" sz="2000" kern="1200" dirty="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20000"/>
              </a:spcAft>
              <a:buChar char="•"/>
            </a:pPr>
            <a:r>
              <a:rPr lang="en-US" sz="2000" b="0" i="0" kern="1200" baseline="0" dirty="0">
                <a:latin typeface="Arial" panose="020B0604020202020204" pitchFamily="34" charset="0"/>
                <a:cs typeface="Arial" panose="020B0604020202020204" pitchFamily="34" charset="0"/>
              </a:rPr>
              <a:t>Obtaining passports for </a:t>
            </a:r>
            <a:r>
              <a:rPr lang="en-US" sz="2000" kern="1200" dirty="0">
                <a:latin typeface="Arial" panose="020B0604020202020204" pitchFamily="34" charset="0"/>
                <a:cs typeface="Arial" panose="020B0604020202020204" pitchFamily="34" charset="0"/>
              </a:rPr>
              <a:t>all </a:t>
            </a:r>
            <a:r>
              <a:rPr lang="en-US" sz="2000" b="0" i="0" kern="1200" baseline="0" dirty="0">
                <a:latin typeface="Arial" panose="020B0604020202020204" pitchFamily="34" charset="0"/>
                <a:cs typeface="Arial" panose="020B0604020202020204" pitchFamily="34" charset="0"/>
              </a:rPr>
              <a:t>children (especially US or your home country)</a:t>
            </a:r>
            <a:endParaRPr lang="en-US" sz="2000" kern="1200" dirty="0">
              <a:latin typeface="Arial" panose="020B0604020202020204" pitchFamily="34" charset="0"/>
              <a:cs typeface="Arial" panose="020B0604020202020204" pitchFamily="34" charset="0"/>
            </a:endParaRPr>
          </a:p>
        </p:txBody>
      </p:sp>
      <p:sp>
        <p:nvSpPr>
          <p:cNvPr id="13" name="Freeform: Shape 12">
            <a:extLst>
              <a:ext uri="{FF2B5EF4-FFF2-40B4-BE49-F238E27FC236}">
                <a16:creationId xmlns:a16="http://schemas.microsoft.com/office/drawing/2014/main" id="{7F77E9AA-5BCC-F131-4381-046D2C50A14E}"/>
              </a:ext>
            </a:extLst>
          </p:cNvPr>
          <p:cNvSpPr/>
          <p:nvPr/>
        </p:nvSpPr>
        <p:spPr>
          <a:xfrm>
            <a:off x="366107" y="3688080"/>
            <a:ext cx="11305194" cy="806380"/>
          </a:xfrm>
          <a:custGeom>
            <a:avLst/>
            <a:gdLst>
              <a:gd name="connsiteX0" fmla="*/ 0 w 11305194"/>
              <a:gd name="connsiteY0" fmla="*/ 169908 h 1019428"/>
              <a:gd name="connsiteX1" fmla="*/ 169908 w 11305194"/>
              <a:gd name="connsiteY1" fmla="*/ 0 h 1019428"/>
              <a:gd name="connsiteX2" fmla="*/ 11135286 w 11305194"/>
              <a:gd name="connsiteY2" fmla="*/ 0 h 1019428"/>
              <a:gd name="connsiteX3" fmla="*/ 11305194 w 11305194"/>
              <a:gd name="connsiteY3" fmla="*/ 169908 h 1019428"/>
              <a:gd name="connsiteX4" fmla="*/ 11305194 w 11305194"/>
              <a:gd name="connsiteY4" fmla="*/ 849520 h 1019428"/>
              <a:gd name="connsiteX5" fmla="*/ 11135286 w 11305194"/>
              <a:gd name="connsiteY5" fmla="*/ 1019428 h 1019428"/>
              <a:gd name="connsiteX6" fmla="*/ 169908 w 11305194"/>
              <a:gd name="connsiteY6" fmla="*/ 1019428 h 1019428"/>
              <a:gd name="connsiteX7" fmla="*/ 0 w 11305194"/>
              <a:gd name="connsiteY7" fmla="*/ 849520 h 1019428"/>
              <a:gd name="connsiteX8" fmla="*/ 0 w 11305194"/>
              <a:gd name="connsiteY8" fmla="*/ 169908 h 1019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5194" h="1019428">
                <a:moveTo>
                  <a:pt x="0" y="169908"/>
                </a:moveTo>
                <a:cubicBezTo>
                  <a:pt x="0" y="76070"/>
                  <a:pt x="76070" y="0"/>
                  <a:pt x="169908" y="0"/>
                </a:cubicBezTo>
                <a:lnTo>
                  <a:pt x="11135286" y="0"/>
                </a:lnTo>
                <a:cubicBezTo>
                  <a:pt x="11229124" y="0"/>
                  <a:pt x="11305194" y="76070"/>
                  <a:pt x="11305194" y="169908"/>
                </a:cubicBezTo>
                <a:lnTo>
                  <a:pt x="11305194" y="849520"/>
                </a:lnTo>
                <a:cubicBezTo>
                  <a:pt x="11305194" y="943358"/>
                  <a:pt x="11229124" y="1019428"/>
                  <a:pt x="11135286" y="1019428"/>
                </a:cubicBezTo>
                <a:lnTo>
                  <a:pt x="169908" y="1019428"/>
                </a:lnTo>
                <a:cubicBezTo>
                  <a:pt x="76070" y="1019428"/>
                  <a:pt x="0" y="943358"/>
                  <a:pt x="0" y="849520"/>
                </a:cubicBezTo>
                <a:lnTo>
                  <a:pt x="0" y="16990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1204" tIns="141204" rIns="141204" bIns="141204"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Write down instructions if your child has any medical conditions and/or takes any medications.</a:t>
            </a:r>
          </a:p>
        </p:txBody>
      </p:sp>
      <p:sp>
        <p:nvSpPr>
          <p:cNvPr id="17" name="Freeform: Shape 16">
            <a:extLst>
              <a:ext uri="{FF2B5EF4-FFF2-40B4-BE49-F238E27FC236}">
                <a16:creationId xmlns:a16="http://schemas.microsoft.com/office/drawing/2014/main" id="{9D93BEDD-7048-A01F-3FEE-7131CF394D06}"/>
              </a:ext>
            </a:extLst>
          </p:cNvPr>
          <p:cNvSpPr/>
          <p:nvPr/>
        </p:nvSpPr>
        <p:spPr>
          <a:xfrm>
            <a:off x="366107" y="4560537"/>
            <a:ext cx="11305194" cy="1938585"/>
          </a:xfrm>
          <a:custGeom>
            <a:avLst/>
            <a:gdLst>
              <a:gd name="connsiteX0" fmla="*/ 0 w 11305194"/>
              <a:gd name="connsiteY0" fmla="*/ 163483 h 980879"/>
              <a:gd name="connsiteX1" fmla="*/ 163483 w 11305194"/>
              <a:gd name="connsiteY1" fmla="*/ 0 h 980879"/>
              <a:gd name="connsiteX2" fmla="*/ 11141711 w 11305194"/>
              <a:gd name="connsiteY2" fmla="*/ 0 h 980879"/>
              <a:gd name="connsiteX3" fmla="*/ 11305194 w 11305194"/>
              <a:gd name="connsiteY3" fmla="*/ 163483 h 980879"/>
              <a:gd name="connsiteX4" fmla="*/ 11305194 w 11305194"/>
              <a:gd name="connsiteY4" fmla="*/ 817396 h 980879"/>
              <a:gd name="connsiteX5" fmla="*/ 11141711 w 11305194"/>
              <a:gd name="connsiteY5" fmla="*/ 980879 h 980879"/>
              <a:gd name="connsiteX6" fmla="*/ 163483 w 11305194"/>
              <a:gd name="connsiteY6" fmla="*/ 980879 h 980879"/>
              <a:gd name="connsiteX7" fmla="*/ 0 w 11305194"/>
              <a:gd name="connsiteY7" fmla="*/ 817396 h 980879"/>
              <a:gd name="connsiteX8" fmla="*/ 0 w 11305194"/>
              <a:gd name="connsiteY8" fmla="*/ 163483 h 98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5194" h="980879">
                <a:moveTo>
                  <a:pt x="0" y="163483"/>
                </a:moveTo>
                <a:cubicBezTo>
                  <a:pt x="0" y="73194"/>
                  <a:pt x="73194" y="0"/>
                  <a:pt x="163483" y="0"/>
                </a:cubicBezTo>
                <a:lnTo>
                  <a:pt x="11141711" y="0"/>
                </a:lnTo>
                <a:cubicBezTo>
                  <a:pt x="11232000" y="0"/>
                  <a:pt x="11305194" y="73194"/>
                  <a:pt x="11305194" y="163483"/>
                </a:cubicBezTo>
                <a:lnTo>
                  <a:pt x="11305194" y="817396"/>
                </a:lnTo>
                <a:cubicBezTo>
                  <a:pt x="11305194" y="907685"/>
                  <a:pt x="11232000" y="980879"/>
                  <a:pt x="11141711" y="980879"/>
                </a:cubicBezTo>
                <a:lnTo>
                  <a:pt x="163483" y="980879"/>
                </a:lnTo>
                <a:cubicBezTo>
                  <a:pt x="73194" y="980879"/>
                  <a:pt x="0" y="907685"/>
                  <a:pt x="0" y="817396"/>
                </a:cubicBezTo>
                <a:lnTo>
                  <a:pt x="0" y="16348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4563" tIns="154563" rIns="154563" bIns="154563" numCol="1" spcCol="1270" anchor="ctr" anchorCtr="0">
            <a:noAutofit/>
          </a:bodyPr>
          <a:lstStyle/>
          <a:p>
            <a:pPr marL="0" lvl="0" indent="0" algn="l" defTabSz="1244600">
              <a:lnSpc>
                <a:spcPct val="90000"/>
              </a:lnSpc>
              <a:spcBef>
                <a:spcPct val="0"/>
              </a:spcBef>
              <a:spcAft>
                <a:spcPct val="35000"/>
              </a:spcAft>
              <a:buNone/>
            </a:pPr>
            <a:r>
              <a:rPr lang="en-US" sz="2700" b="1" i="1" dirty="0">
                <a:latin typeface="Arial" panose="020B0604020202020204" pitchFamily="34" charset="0"/>
                <a:cs typeface="Arial" panose="020B0604020202020204" pitchFamily="34" charset="0"/>
              </a:rPr>
              <a:t>Keep Important documents in one area (including but not limited to):</a:t>
            </a:r>
          </a:p>
          <a:p>
            <a:pPr marL="0" lvl="0" indent="0" algn="l" defTabSz="1244600">
              <a:lnSpc>
                <a:spcPct val="90000"/>
              </a:lnSpc>
              <a:spcBef>
                <a:spcPct val="0"/>
              </a:spcBef>
              <a:spcAft>
                <a:spcPct val="35000"/>
              </a:spcAft>
              <a:buNone/>
            </a:pPr>
            <a:r>
              <a:rPr lang="en-US" sz="2700" dirty="0">
                <a:latin typeface="Arial" panose="020B0604020202020204" pitchFamily="34" charset="0"/>
                <a:cs typeface="Arial" panose="020B0604020202020204" pitchFamily="34" charset="0"/>
              </a:rPr>
              <a:t>Passports, birth certificates, work history, taxes, immigration paperwork, legal documents, marriage certificates and divorce decrees.</a:t>
            </a:r>
            <a:endParaRPr lang="en-US" sz="2700" kern="1200" dirty="0">
              <a:latin typeface="Arial" panose="020B0604020202020204" pitchFamily="34" charset="0"/>
              <a:cs typeface="Arial" panose="020B0604020202020204" pitchFamily="34" charset="0"/>
            </a:endParaRPr>
          </a:p>
        </p:txBody>
      </p:sp>
      <p:sp>
        <p:nvSpPr>
          <p:cNvPr id="3" name="Slide Number">
            <a:extLst>
              <a:ext uri="{FF2B5EF4-FFF2-40B4-BE49-F238E27FC236}">
                <a16:creationId xmlns:a16="http://schemas.microsoft.com/office/drawing/2014/main" id="{48969183-B1A1-4D67-F270-412F119F9D22}"/>
              </a:ext>
              <a:ext uri="{C183D7F6-B498-43B3-948B-1728B52AA6E4}">
                <adec:decorative xmlns:adec="http://schemas.microsoft.com/office/drawing/2017/decorative" val="1"/>
              </a:ext>
            </a:extLst>
          </p:cNvPr>
          <p:cNvSpPr>
            <a:spLocks noChangeArrowheads="1"/>
          </p:cNvSpPr>
          <p:nvPr>
            <p:custDataLst>
              <p:tags r:id="rId2"/>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30</a:t>
            </a:fld>
            <a:endParaRPr lang="en-US" sz="900" b="0" dirty="0">
              <a:solidFill>
                <a:schemeClr val="tx1"/>
              </a:solidFill>
              <a:latin typeface="+mn-lt"/>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35195537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FC988-417E-BF46-2696-1E5B7F4C996C}"/>
              </a:ext>
            </a:extLst>
          </p:cNvPr>
          <p:cNvSpPr>
            <a:spLocks noGrp="1"/>
          </p:cNvSpPr>
          <p:nvPr>
            <p:ph type="title"/>
          </p:nvPr>
        </p:nvSpPr>
        <p:spPr/>
        <p:txBody>
          <a:bodyPr/>
          <a:lstStyle/>
          <a:p>
            <a:pPr algn="ctr"/>
            <a:r>
              <a:rPr lang="en-US" sz="3200" dirty="0"/>
              <a:t>Resources</a:t>
            </a:r>
          </a:p>
        </p:txBody>
      </p:sp>
      <p:sp>
        <p:nvSpPr>
          <p:cNvPr id="6" name="Text Placeholder 5">
            <a:extLst>
              <a:ext uri="{FF2B5EF4-FFF2-40B4-BE49-F238E27FC236}">
                <a16:creationId xmlns:a16="http://schemas.microsoft.com/office/drawing/2014/main" id="{18B1D83F-E8D4-C7C6-7DE5-1413FB28BF89}"/>
              </a:ext>
            </a:extLst>
          </p:cNvPr>
          <p:cNvSpPr>
            <a:spLocks noGrp="1"/>
          </p:cNvSpPr>
          <p:nvPr>
            <p:ph type="body" sz="quarter" idx="13"/>
          </p:nvPr>
        </p:nvSpPr>
        <p:spPr/>
        <p:txBody>
          <a:bodyPr/>
          <a:lstStyle/>
          <a:p>
            <a:r>
              <a:rPr lang="en-US" sz="1800" dirty="0"/>
              <a:t>Many family planning documents can be done without an attorney.</a:t>
            </a:r>
          </a:p>
        </p:txBody>
      </p:sp>
      <p:sp>
        <p:nvSpPr>
          <p:cNvPr id="3" name="Content Placeholder 2">
            <a:extLst>
              <a:ext uri="{FF2B5EF4-FFF2-40B4-BE49-F238E27FC236}">
                <a16:creationId xmlns:a16="http://schemas.microsoft.com/office/drawing/2014/main" id="{B859DAA2-5255-98D0-58F2-C9CC321C5669}"/>
              </a:ext>
            </a:extLst>
          </p:cNvPr>
          <p:cNvSpPr>
            <a:spLocks noGrp="1"/>
          </p:cNvSpPr>
          <p:nvPr>
            <p:ph sz="quarter" idx="11"/>
          </p:nvPr>
        </p:nvSpPr>
        <p:spPr>
          <a:xfrm>
            <a:off x="222327" y="1699092"/>
            <a:ext cx="5770486" cy="3708708"/>
          </a:xfrm>
        </p:spPr>
        <p:txBody>
          <a:bodyPr/>
          <a:lstStyle/>
          <a:p>
            <a:pPr>
              <a:spcBef>
                <a:spcPts val="1200"/>
              </a:spcBef>
            </a:pPr>
            <a:r>
              <a:rPr lang="en-US" sz="1800" b="1" dirty="0">
                <a:hlinkClick r:id="rId3">
                  <a:extLst>
                    <a:ext uri="{A12FA001-AC4F-418D-AE19-62706E023703}">
                      <ahyp:hlinkClr xmlns:ahyp="http://schemas.microsoft.com/office/drawing/2018/hyperlinkcolor" val="tx"/>
                    </a:ext>
                  </a:extLst>
                </a:hlinkClick>
              </a:rPr>
              <a:t>Family Planning:  </a:t>
            </a:r>
            <a:r>
              <a:rPr lang="en-US" sz="1800" dirty="0">
                <a:solidFill>
                  <a:srgbClr val="0000FF"/>
                </a:solidFill>
                <a:hlinkClick r:id="rId3">
                  <a:extLst>
                    <a:ext uri="{A12FA001-AC4F-418D-AE19-62706E023703}">
                      <ahyp:hlinkClr xmlns:ahyp="http://schemas.microsoft.com/office/drawing/2018/hyperlinkcolor" val="tx"/>
                    </a:ext>
                  </a:extLst>
                </a:hlinkClick>
              </a:rPr>
              <a:t>Resources for Immigrants in Massachusetts | Mass.gov</a:t>
            </a:r>
            <a:r>
              <a:rPr lang="en-US" sz="1800" dirty="0"/>
              <a:t> – MA AGO’s office website about family planning and non-discrimination, including worker’s rights.</a:t>
            </a:r>
          </a:p>
          <a:p>
            <a:pPr>
              <a:spcBef>
                <a:spcPts val="1200"/>
              </a:spcBef>
            </a:pPr>
            <a:r>
              <a:rPr lang="en-US" sz="1800" b="1" dirty="0"/>
              <a:t>ORI’s toolkit</a:t>
            </a:r>
            <a:r>
              <a:rPr lang="en-US" sz="1800" dirty="0"/>
              <a:t>:  </a:t>
            </a:r>
            <a:r>
              <a:rPr lang="en-US" sz="1800" dirty="0">
                <a:hlinkClick r:id="rId4"/>
              </a:rPr>
              <a:t>Community Resource Toolkit | Mass.gov</a:t>
            </a:r>
            <a:r>
              <a:rPr lang="en-US" sz="1800" dirty="0"/>
              <a:t> – Spanish, Haitian Creole, Portuguese family planning forms.</a:t>
            </a:r>
          </a:p>
          <a:p>
            <a:pPr>
              <a:spcBef>
                <a:spcPts val="1200"/>
              </a:spcBef>
            </a:pPr>
            <a:r>
              <a:rPr lang="en-US" sz="1800" b="1" dirty="0"/>
              <a:t>Community Support Initiative</a:t>
            </a:r>
            <a:r>
              <a:rPr lang="en-US" sz="1800" dirty="0"/>
              <a:t>:  Schedule a meeting between the community members you support, ORI and pro bono probate and immigration lawyers by clicking the link that says “Request a Meeting” </a:t>
            </a:r>
            <a:r>
              <a:rPr lang="en-US" sz="1800" dirty="0">
                <a:hlinkClick r:id="rId4"/>
              </a:rPr>
              <a:t>Community Resource Toolkit | Mass.gov</a:t>
            </a:r>
            <a:endParaRPr lang="en-US" dirty="0"/>
          </a:p>
        </p:txBody>
      </p:sp>
      <p:pic>
        <p:nvPicPr>
          <p:cNvPr id="8" name="Content Placeholder 7" descr="Empty chairs in jury box.">
            <a:extLst>
              <a:ext uri="{FF2B5EF4-FFF2-40B4-BE49-F238E27FC236}">
                <a16:creationId xmlns:a16="http://schemas.microsoft.com/office/drawing/2014/main" id="{D467FCD4-9EC5-8082-7738-79ADF9C73A0C}"/>
              </a:ext>
            </a:extLst>
          </p:cNvPr>
          <p:cNvPicPr>
            <a:picLocks noGrp="1" noChangeAspect="1"/>
          </p:cNvPicPr>
          <p:nvPr>
            <p:ph sz="quarter" idx="12"/>
          </p:nvPr>
        </p:nvPicPr>
        <p:blipFill>
          <a:blip r:embed="rId5">
            <a:extLst>
              <a:ext uri="{28A0092B-C50C-407E-A947-70E740481C1C}">
                <a14:useLocalDpi xmlns:a14="http://schemas.microsoft.com/office/drawing/2010/main" val="0"/>
              </a:ext>
            </a:extLst>
          </a:blip>
          <a:stretch>
            <a:fillRect/>
          </a:stretch>
        </p:blipFill>
        <p:spPr>
          <a:xfrm>
            <a:off x="6199188" y="1575940"/>
            <a:ext cx="5438775" cy="4601575"/>
          </a:xfrm>
        </p:spPr>
      </p:pic>
    </p:spTree>
    <p:custDataLst>
      <p:tags r:id="rId1"/>
    </p:custDataLst>
    <p:extLst>
      <p:ext uri="{BB962C8B-B14F-4D97-AF65-F5344CB8AC3E}">
        <p14:creationId xmlns:p14="http://schemas.microsoft.com/office/powerpoint/2010/main" val="12892940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569D02-2016-27C3-F3F8-24F1B333C7F7}"/>
              </a:ext>
            </a:extLst>
          </p:cNvPr>
          <p:cNvSpPr>
            <a:spLocks noGrp="1"/>
          </p:cNvSpPr>
          <p:nvPr>
            <p:ph type="title"/>
          </p:nvPr>
        </p:nvSpPr>
        <p:spPr/>
        <p:txBody>
          <a:bodyPr wrap="square" anchor="b">
            <a:normAutofit/>
          </a:bodyPr>
          <a:lstStyle/>
          <a:p>
            <a:pPr algn="ctr"/>
            <a:r>
              <a:rPr lang="en-US" sz="3200" dirty="0"/>
              <a:t>Additional Immigration Legal Resources</a:t>
            </a:r>
          </a:p>
        </p:txBody>
      </p:sp>
      <p:sp>
        <p:nvSpPr>
          <p:cNvPr id="9" name="Text Placeholder 3">
            <a:extLst>
              <a:ext uri="{FF2B5EF4-FFF2-40B4-BE49-F238E27FC236}">
                <a16:creationId xmlns:a16="http://schemas.microsoft.com/office/drawing/2014/main" id="{FCF8E94B-FBE0-CB22-5744-0CAC3D227A4D}"/>
              </a:ext>
            </a:extLst>
          </p:cNvPr>
          <p:cNvSpPr>
            <a:spLocks noGrp="1"/>
          </p:cNvSpPr>
          <p:nvPr>
            <p:ph type="body" sz="quarter" idx="12"/>
          </p:nvPr>
        </p:nvSpPr>
        <p:spPr/>
        <p:txBody>
          <a:bodyPr/>
          <a:lstStyle/>
          <a:p>
            <a:r>
              <a:rPr lang="en-US" sz="1800" dirty="0"/>
              <a:t>It may take time to find a provider, please use trusted providers and check references.</a:t>
            </a:r>
          </a:p>
        </p:txBody>
      </p:sp>
      <p:sp>
        <p:nvSpPr>
          <p:cNvPr id="7" name="Freeform: Shape 6">
            <a:extLst>
              <a:ext uri="{FF2B5EF4-FFF2-40B4-BE49-F238E27FC236}">
                <a16:creationId xmlns:a16="http://schemas.microsoft.com/office/drawing/2014/main" id="{D896BCC7-5297-D057-EC1D-BC3D5AB7FF95}"/>
              </a:ext>
            </a:extLst>
          </p:cNvPr>
          <p:cNvSpPr/>
          <p:nvPr/>
        </p:nvSpPr>
        <p:spPr>
          <a:xfrm>
            <a:off x="981163" y="1471144"/>
            <a:ext cx="7757769" cy="619920"/>
          </a:xfrm>
          <a:custGeom>
            <a:avLst/>
            <a:gdLst>
              <a:gd name="csX0" fmla="*/ 0 w 7757769"/>
              <a:gd name="csY0" fmla="*/ 103322 h 619920"/>
              <a:gd name="csX1" fmla="*/ 103322 w 7757769"/>
              <a:gd name="csY1" fmla="*/ 0 h 619920"/>
              <a:gd name="csX2" fmla="*/ 7654447 w 7757769"/>
              <a:gd name="csY2" fmla="*/ 0 h 619920"/>
              <a:gd name="csX3" fmla="*/ 7757769 w 7757769"/>
              <a:gd name="csY3" fmla="*/ 103322 h 619920"/>
              <a:gd name="csX4" fmla="*/ 7757769 w 7757769"/>
              <a:gd name="csY4" fmla="*/ 516598 h 619920"/>
              <a:gd name="csX5" fmla="*/ 7654447 w 7757769"/>
              <a:gd name="csY5" fmla="*/ 619920 h 619920"/>
              <a:gd name="csX6" fmla="*/ 103322 w 7757769"/>
              <a:gd name="csY6" fmla="*/ 619920 h 619920"/>
              <a:gd name="csX7" fmla="*/ 0 w 7757769"/>
              <a:gd name="csY7" fmla="*/ 516598 h 619920"/>
              <a:gd name="csX8" fmla="*/ 0 w 7757769"/>
              <a:gd name="csY8" fmla="*/ 103322 h 6199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757769" h="619920">
                <a:moveTo>
                  <a:pt x="0" y="103322"/>
                </a:moveTo>
                <a:cubicBezTo>
                  <a:pt x="0" y="46259"/>
                  <a:pt x="46259" y="0"/>
                  <a:pt x="103322" y="0"/>
                </a:cubicBezTo>
                <a:lnTo>
                  <a:pt x="7654447" y="0"/>
                </a:lnTo>
                <a:cubicBezTo>
                  <a:pt x="7711510" y="0"/>
                  <a:pt x="7757769" y="46259"/>
                  <a:pt x="7757769" y="103322"/>
                </a:cubicBezTo>
                <a:lnTo>
                  <a:pt x="7757769" y="516598"/>
                </a:lnTo>
                <a:cubicBezTo>
                  <a:pt x="7757769" y="573661"/>
                  <a:pt x="7711510" y="619920"/>
                  <a:pt x="7654447" y="619920"/>
                </a:cubicBezTo>
                <a:lnTo>
                  <a:pt x="103322" y="619920"/>
                </a:lnTo>
                <a:cubicBezTo>
                  <a:pt x="46259" y="619920"/>
                  <a:pt x="0" y="573661"/>
                  <a:pt x="0" y="516598"/>
                </a:cubicBezTo>
                <a:lnTo>
                  <a:pt x="0" y="10332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3487" tIns="30262" rIns="323487" bIns="30262" numCol="1" spcCol="1270" anchor="ctr" anchorCtr="0">
            <a:noAutofit/>
          </a:bodyPr>
          <a:lstStyle/>
          <a:p>
            <a:pPr marL="0" lvl="0" indent="0" algn="l" defTabSz="933450">
              <a:lnSpc>
                <a:spcPct val="90000"/>
              </a:lnSpc>
              <a:spcBef>
                <a:spcPct val="0"/>
              </a:spcBef>
              <a:spcAft>
                <a:spcPct val="35000"/>
              </a:spcAft>
              <a:buNone/>
            </a:pPr>
            <a:r>
              <a:rPr lang="en-US" sz="2100" b="0" i="0" kern="1200" baseline="0" dirty="0"/>
              <a:t>Legal Services Directory in Massachusetts:</a:t>
            </a:r>
            <a:endParaRPr lang="en-US" sz="2100" kern="1200" dirty="0"/>
          </a:p>
        </p:txBody>
      </p:sp>
      <p:sp>
        <p:nvSpPr>
          <p:cNvPr id="6" name="Freeform: Shape 5">
            <a:extLst>
              <a:ext uri="{FF2B5EF4-FFF2-40B4-BE49-F238E27FC236}">
                <a16:creationId xmlns:a16="http://schemas.microsoft.com/office/drawing/2014/main" id="{385F0BD7-61D4-4404-A9EE-97E565E89308}"/>
              </a:ext>
            </a:extLst>
          </p:cNvPr>
          <p:cNvSpPr/>
          <p:nvPr/>
        </p:nvSpPr>
        <p:spPr>
          <a:xfrm>
            <a:off x="427037" y="2091064"/>
            <a:ext cx="11082528" cy="2080436"/>
          </a:xfrm>
          <a:custGeom>
            <a:avLst/>
            <a:gdLst>
              <a:gd name="csX0" fmla="*/ 0 w 11082528"/>
              <a:gd name="csY0" fmla="*/ 0 h 2778300"/>
              <a:gd name="csX1" fmla="*/ 11082528 w 11082528"/>
              <a:gd name="csY1" fmla="*/ 0 h 2778300"/>
              <a:gd name="csX2" fmla="*/ 11082528 w 11082528"/>
              <a:gd name="csY2" fmla="*/ 2778300 h 2778300"/>
              <a:gd name="csX3" fmla="*/ 0 w 11082528"/>
              <a:gd name="csY3" fmla="*/ 2778300 h 2778300"/>
              <a:gd name="csX4" fmla="*/ 0 w 11082528"/>
              <a:gd name="csY4" fmla="*/ 0 h 2778300"/>
            </a:gdLst>
            <a:ahLst/>
            <a:cxnLst>
              <a:cxn ang="0">
                <a:pos x="csX0" y="csY0"/>
              </a:cxn>
              <a:cxn ang="0">
                <a:pos x="csX1" y="csY1"/>
              </a:cxn>
              <a:cxn ang="0">
                <a:pos x="csX2" y="csY2"/>
              </a:cxn>
              <a:cxn ang="0">
                <a:pos x="csX3" y="csY3"/>
              </a:cxn>
              <a:cxn ang="0">
                <a:pos x="csX4" y="csY4"/>
              </a:cxn>
            </a:cxnLst>
            <a:rect l="l" t="t" r="r" b="b"/>
            <a:pathLst>
              <a:path w="11082528" h="2778300">
                <a:moveTo>
                  <a:pt x="0" y="0"/>
                </a:moveTo>
                <a:lnTo>
                  <a:pt x="11082528" y="0"/>
                </a:lnTo>
                <a:lnTo>
                  <a:pt x="11082528" y="2778300"/>
                </a:lnTo>
                <a:lnTo>
                  <a:pt x="0" y="277830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60127" tIns="91440" rIns="860127" bIns="149352" numCol="1" spcCol="1270" anchor="t" anchorCtr="0">
            <a:noAutofit/>
          </a:bodyPr>
          <a:lstStyle/>
          <a:p>
            <a:pPr marL="228600" lvl="1" indent="-228600" algn="l" defTabSz="933450">
              <a:lnSpc>
                <a:spcPct val="90000"/>
              </a:lnSpc>
              <a:spcBef>
                <a:spcPts val="2400"/>
              </a:spcBef>
              <a:spcAft>
                <a:spcPct val="15000"/>
              </a:spcAft>
              <a:buChar char="•"/>
            </a:pPr>
            <a:r>
              <a:rPr lang="en-US" sz="2100" b="0" i="0" kern="1200" baseline="0" dirty="0">
                <a:solidFill>
                  <a:srgbClr val="0000FF"/>
                </a:solidFill>
                <a:hlinkClick r:id="rId3">
                  <a:extLst>
                    <a:ext uri="{A12FA001-AC4F-418D-AE19-62706E023703}">
                      <ahyp:hlinkClr xmlns:ahyp="http://schemas.microsoft.com/office/drawing/2018/hyperlinkcolor" val="tx"/>
                    </a:ext>
                  </a:extLst>
                </a:hlinkClick>
              </a:rPr>
              <a:t>Massachusetts Legal Resource </a:t>
            </a:r>
            <a:r>
              <a:rPr lang="en-US" sz="2100" b="0" i="0" kern="1200" baseline="0" dirty="0">
                <a:solidFill>
                  <a:schemeClr val="accent5">
                    <a:lumMod val="75000"/>
                  </a:schemeClr>
                </a:solidFill>
                <a:hlinkClick r:id="rId3">
                  <a:extLst>
                    <a:ext uri="{A12FA001-AC4F-418D-AE19-62706E023703}">
                      <ahyp:hlinkClr xmlns:ahyp="http://schemas.microsoft.com/office/drawing/2018/hyperlinkcolor" val="tx"/>
                    </a:ext>
                  </a:extLst>
                </a:hlinkClick>
              </a:rPr>
              <a:t>Finder</a:t>
            </a:r>
            <a:endParaRPr lang="en-US" sz="2100" dirty="0">
              <a:solidFill>
                <a:schemeClr val="accent5">
                  <a:lumMod val="75000"/>
                </a:schemeClr>
              </a:solidFill>
            </a:endParaRPr>
          </a:p>
          <a:p>
            <a:pPr marL="228600" lvl="1" indent="-228600" algn="l" defTabSz="933450">
              <a:lnSpc>
                <a:spcPct val="90000"/>
              </a:lnSpc>
              <a:spcBef>
                <a:spcPts val="2400"/>
              </a:spcBef>
              <a:spcAft>
                <a:spcPct val="15000"/>
              </a:spcAft>
              <a:buChar char="•"/>
            </a:pPr>
            <a:r>
              <a:rPr lang="en-US" sz="2100" b="0" i="0" kern="1200" baseline="0" dirty="0">
                <a:solidFill>
                  <a:schemeClr val="accent5">
                    <a:lumMod val="75000"/>
                  </a:schemeClr>
                </a:solidFill>
                <a:hlinkClick r:id="rId4">
                  <a:extLst>
                    <a:ext uri="{A12FA001-AC4F-418D-AE19-62706E023703}">
                      <ahyp:hlinkClr xmlns:ahyp="http://schemas.microsoft.com/office/drawing/2018/hyperlinkcolor" val="tx"/>
                    </a:ext>
                  </a:extLst>
                </a:hlinkClick>
              </a:rPr>
              <a:t>City of Boston free consultations</a:t>
            </a:r>
            <a:endParaRPr lang="en-US" sz="2100" kern="1200" dirty="0">
              <a:solidFill>
                <a:schemeClr val="accent5">
                  <a:lumMod val="75000"/>
                </a:schemeClr>
              </a:solidFill>
            </a:endParaRPr>
          </a:p>
          <a:p>
            <a:pPr marL="228600" lvl="1" indent="-228600" algn="l" defTabSz="933450">
              <a:lnSpc>
                <a:spcPct val="90000"/>
              </a:lnSpc>
              <a:spcBef>
                <a:spcPts val="2400"/>
              </a:spcBef>
              <a:spcAft>
                <a:spcPct val="15000"/>
              </a:spcAft>
              <a:buChar char="•"/>
            </a:pPr>
            <a:r>
              <a:rPr lang="en-US" sz="2100" kern="1200" dirty="0">
                <a:solidFill>
                  <a:srgbClr val="800080"/>
                </a:solidFill>
                <a:hlinkClick r:id="rId5">
                  <a:extLst>
                    <a:ext uri="{A12FA001-AC4F-418D-AE19-62706E023703}">
                      <ahyp:hlinkClr xmlns:ahyp="http://schemas.microsoft.com/office/drawing/2018/hyperlinkcolor" val="tx"/>
                    </a:ext>
                  </a:extLst>
                </a:hlinkClick>
              </a:rPr>
              <a:t>MIRA immigration </a:t>
            </a:r>
            <a:r>
              <a:rPr lang="en-US" sz="2100" kern="1200" dirty="0">
                <a:solidFill>
                  <a:schemeClr val="accent5">
                    <a:lumMod val="75000"/>
                  </a:schemeClr>
                </a:solidFill>
                <a:hlinkClick r:id="rId5">
                  <a:extLst>
                    <a:ext uri="{A12FA001-AC4F-418D-AE19-62706E023703}">
                      <ahyp:hlinkClr xmlns:ahyp="http://schemas.microsoft.com/office/drawing/2018/hyperlinkcolor" val="tx"/>
                    </a:ext>
                  </a:extLst>
                </a:hlinkClick>
              </a:rPr>
              <a:t>helpline</a:t>
            </a:r>
            <a:endParaRPr lang="en-US" sz="2100" kern="1200" dirty="0">
              <a:solidFill>
                <a:schemeClr val="accent5">
                  <a:lumMod val="75000"/>
                </a:schemeClr>
              </a:solidFill>
            </a:endParaRPr>
          </a:p>
        </p:txBody>
      </p:sp>
      <p:sp>
        <p:nvSpPr>
          <p:cNvPr id="10" name="Freeform: Shape 9">
            <a:extLst>
              <a:ext uri="{FF2B5EF4-FFF2-40B4-BE49-F238E27FC236}">
                <a16:creationId xmlns:a16="http://schemas.microsoft.com/office/drawing/2014/main" id="{84B6D7C3-FB82-6039-D92F-B9EC0E7A66A5}"/>
              </a:ext>
            </a:extLst>
          </p:cNvPr>
          <p:cNvSpPr/>
          <p:nvPr/>
        </p:nvSpPr>
        <p:spPr>
          <a:xfrm>
            <a:off x="981163" y="4672804"/>
            <a:ext cx="7757769" cy="619920"/>
          </a:xfrm>
          <a:custGeom>
            <a:avLst/>
            <a:gdLst>
              <a:gd name="csX0" fmla="*/ 0 w 7757769"/>
              <a:gd name="csY0" fmla="*/ 103322 h 619920"/>
              <a:gd name="csX1" fmla="*/ 103322 w 7757769"/>
              <a:gd name="csY1" fmla="*/ 0 h 619920"/>
              <a:gd name="csX2" fmla="*/ 7654447 w 7757769"/>
              <a:gd name="csY2" fmla="*/ 0 h 619920"/>
              <a:gd name="csX3" fmla="*/ 7757769 w 7757769"/>
              <a:gd name="csY3" fmla="*/ 103322 h 619920"/>
              <a:gd name="csX4" fmla="*/ 7757769 w 7757769"/>
              <a:gd name="csY4" fmla="*/ 516598 h 619920"/>
              <a:gd name="csX5" fmla="*/ 7654447 w 7757769"/>
              <a:gd name="csY5" fmla="*/ 619920 h 619920"/>
              <a:gd name="csX6" fmla="*/ 103322 w 7757769"/>
              <a:gd name="csY6" fmla="*/ 619920 h 619920"/>
              <a:gd name="csX7" fmla="*/ 0 w 7757769"/>
              <a:gd name="csY7" fmla="*/ 516598 h 619920"/>
              <a:gd name="csX8" fmla="*/ 0 w 7757769"/>
              <a:gd name="csY8" fmla="*/ 103322 h 6199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757769" h="619920">
                <a:moveTo>
                  <a:pt x="0" y="103322"/>
                </a:moveTo>
                <a:cubicBezTo>
                  <a:pt x="0" y="46259"/>
                  <a:pt x="46259" y="0"/>
                  <a:pt x="103322" y="0"/>
                </a:cubicBezTo>
                <a:lnTo>
                  <a:pt x="7654447" y="0"/>
                </a:lnTo>
                <a:cubicBezTo>
                  <a:pt x="7711510" y="0"/>
                  <a:pt x="7757769" y="46259"/>
                  <a:pt x="7757769" y="103322"/>
                </a:cubicBezTo>
                <a:lnTo>
                  <a:pt x="7757769" y="516598"/>
                </a:lnTo>
                <a:cubicBezTo>
                  <a:pt x="7757769" y="573661"/>
                  <a:pt x="7711510" y="619920"/>
                  <a:pt x="7654447" y="619920"/>
                </a:cubicBezTo>
                <a:lnTo>
                  <a:pt x="103322" y="619920"/>
                </a:lnTo>
                <a:cubicBezTo>
                  <a:pt x="46259" y="619920"/>
                  <a:pt x="0" y="573661"/>
                  <a:pt x="0" y="516598"/>
                </a:cubicBezTo>
                <a:lnTo>
                  <a:pt x="0" y="10332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3487" tIns="30262" rIns="323487" bIns="30262" numCol="1" spcCol="1270" anchor="ctr" anchorCtr="0">
            <a:noAutofit/>
          </a:bodyPr>
          <a:lstStyle/>
          <a:p>
            <a:pPr marL="0" lvl="0" indent="0" algn="l" defTabSz="933450">
              <a:lnSpc>
                <a:spcPct val="90000"/>
              </a:lnSpc>
              <a:spcBef>
                <a:spcPct val="0"/>
              </a:spcBef>
              <a:spcAft>
                <a:spcPct val="35000"/>
              </a:spcAft>
              <a:buNone/>
            </a:pPr>
            <a:r>
              <a:rPr lang="en-US" sz="2100" b="0" i="0" kern="1200" baseline="0" dirty="0"/>
              <a:t>Legal Services Directory Outside of Massachusetts:</a:t>
            </a:r>
            <a:endParaRPr lang="en-US" sz="2100" kern="1200" dirty="0"/>
          </a:p>
        </p:txBody>
      </p:sp>
      <p:sp>
        <p:nvSpPr>
          <p:cNvPr id="8" name="Freeform: Shape 7">
            <a:extLst>
              <a:ext uri="{FF2B5EF4-FFF2-40B4-BE49-F238E27FC236}">
                <a16:creationId xmlns:a16="http://schemas.microsoft.com/office/drawing/2014/main" id="{1DCBA910-1CB3-BE22-CE49-65C795634C78}"/>
              </a:ext>
            </a:extLst>
          </p:cNvPr>
          <p:cNvSpPr/>
          <p:nvPr/>
        </p:nvSpPr>
        <p:spPr>
          <a:xfrm>
            <a:off x="427037" y="5292725"/>
            <a:ext cx="11082528" cy="742316"/>
          </a:xfrm>
          <a:custGeom>
            <a:avLst/>
            <a:gdLst>
              <a:gd name="csX0" fmla="*/ 0 w 11082528"/>
              <a:gd name="csY0" fmla="*/ 0 h 1157625"/>
              <a:gd name="csX1" fmla="*/ 11082528 w 11082528"/>
              <a:gd name="csY1" fmla="*/ 0 h 1157625"/>
              <a:gd name="csX2" fmla="*/ 11082528 w 11082528"/>
              <a:gd name="csY2" fmla="*/ 1157625 h 1157625"/>
              <a:gd name="csX3" fmla="*/ 0 w 11082528"/>
              <a:gd name="csY3" fmla="*/ 1157625 h 1157625"/>
              <a:gd name="csX4" fmla="*/ 0 w 11082528"/>
              <a:gd name="csY4" fmla="*/ 0 h 1157625"/>
            </a:gdLst>
            <a:ahLst/>
            <a:cxnLst>
              <a:cxn ang="0">
                <a:pos x="csX0" y="csY0"/>
              </a:cxn>
              <a:cxn ang="0">
                <a:pos x="csX1" y="csY1"/>
              </a:cxn>
              <a:cxn ang="0">
                <a:pos x="csX2" y="csY2"/>
              </a:cxn>
              <a:cxn ang="0">
                <a:pos x="csX3" y="csY3"/>
              </a:cxn>
              <a:cxn ang="0">
                <a:pos x="csX4" y="csY4"/>
              </a:cxn>
            </a:cxnLst>
            <a:rect l="l" t="t" r="r" b="b"/>
            <a:pathLst>
              <a:path w="11082528" h="1157625">
                <a:moveTo>
                  <a:pt x="0" y="0"/>
                </a:moveTo>
                <a:lnTo>
                  <a:pt x="11082528" y="0"/>
                </a:lnTo>
                <a:lnTo>
                  <a:pt x="11082528" y="1157625"/>
                </a:lnTo>
                <a:lnTo>
                  <a:pt x="0" y="1157625"/>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60127" tIns="91440" rIns="860127" bIns="149352" numCol="1" spcCol="1270" anchor="t" anchorCtr="0">
            <a:noAutofit/>
          </a:bodyPr>
          <a:lstStyle/>
          <a:p>
            <a:pPr marL="228600" lvl="1" indent="-228600" algn="l" defTabSz="933450">
              <a:lnSpc>
                <a:spcPct val="90000"/>
              </a:lnSpc>
              <a:spcBef>
                <a:spcPct val="0"/>
              </a:spcBef>
              <a:spcAft>
                <a:spcPct val="15000"/>
              </a:spcAft>
              <a:buChar char="•"/>
            </a:pPr>
            <a:r>
              <a:rPr lang="en-US" sz="2100" b="0" i="0" kern="1200" baseline="0" dirty="0">
                <a:hlinkClick r:id="rId6"/>
              </a:rPr>
              <a:t>Immigration Advocates Network Legal Directory</a:t>
            </a:r>
            <a:endParaRPr lang="en-US" sz="2100" kern="1200" dirty="0"/>
          </a:p>
        </p:txBody>
      </p:sp>
    </p:spTree>
    <p:custDataLst>
      <p:tags r:id="rId1"/>
    </p:custDataLst>
    <p:extLst>
      <p:ext uri="{BB962C8B-B14F-4D97-AF65-F5344CB8AC3E}">
        <p14:creationId xmlns:p14="http://schemas.microsoft.com/office/powerpoint/2010/main" val="25488756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B2164-D54B-EA6B-1373-BF24CA5B4F8B}"/>
              </a:ext>
            </a:extLst>
          </p:cNvPr>
          <p:cNvSpPr>
            <a:spLocks noGrp="1"/>
          </p:cNvSpPr>
          <p:nvPr>
            <p:ph type="title"/>
          </p:nvPr>
        </p:nvSpPr>
        <p:spPr>
          <a:xfrm>
            <a:off x="617810" y="3063240"/>
            <a:ext cx="10602418" cy="731520"/>
          </a:xfrm>
        </p:spPr>
        <p:txBody>
          <a:bodyPr/>
          <a:lstStyle/>
          <a:p>
            <a:pPr algn="ctr"/>
            <a:r>
              <a:rPr lang="en-US" sz="5400" dirty="0">
                <a:solidFill>
                  <a:schemeClr val="accent2">
                    <a:lumMod val="75000"/>
                  </a:schemeClr>
                </a:solidFill>
              </a:rPr>
              <a:t>Thank you</a:t>
            </a:r>
          </a:p>
        </p:txBody>
      </p:sp>
    </p:spTree>
    <p:custDataLst>
      <p:tags r:id="rId1"/>
    </p:custDataLst>
    <p:extLst>
      <p:ext uri="{BB962C8B-B14F-4D97-AF65-F5344CB8AC3E}">
        <p14:creationId xmlns:p14="http://schemas.microsoft.com/office/powerpoint/2010/main" val="525333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74432-30C3-B113-7131-DE651D711BB4}"/>
              </a:ext>
            </a:extLst>
          </p:cNvPr>
          <p:cNvSpPr>
            <a:spLocks noGrp="1"/>
          </p:cNvSpPr>
          <p:nvPr>
            <p:ph type="title"/>
          </p:nvPr>
        </p:nvSpPr>
        <p:spPr/>
        <p:txBody>
          <a:bodyPr vert="horz" wrap="square" lIns="0" tIns="0" rIns="0" bIns="0" rtlCol="0" anchor="b" anchorCtr="0">
            <a:normAutofit/>
          </a:bodyPr>
          <a:lstStyle/>
          <a:p>
            <a:pPr algn="ctr"/>
            <a:r>
              <a:rPr lang="en-US" sz="3200" b="1" kern="1200" spc="0" baseline="0" dirty="0">
                <a:ln w="6350" cap="flat">
                  <a:noFill/>
                  <a:miter lim="800000"/>
                </a:ln>
                <a:latin typeface="+mj-lt"/>
                <a:ea typeface="+mj-ea"/>
                <a:cs typeface="+mj-cs"/>
              </a:rPr>
              <a:t>Overview of ICE Authority </a:t>
            </a:r>
          </a:p>
        </p:txBody>
      </p:sp>
      <p:sp>
        <p:nvSpPr>
          <p:cNvPr id="5" name="Text Placeholder 4">
            <a:extLst>
              <a:ext uri="{FF2B5EF4-FFF2-40B4-BE49-F238E27FC236}">
                <a16:creationId xmlns:a16="http://schemas.microsoft.com/office/drawing/2014/main" id="{7C59C380-78C4-B762-685D-8851ED0E60B1}"/>
              </a:ext>
            </a:extLst>
          </p:cNvPr>
          <p:cNvSpPr>
            <a:spLocks noGrp="1"/>
          </p:cNvSpPr>
          <p:nvPr>
            <p:ph type="body" sz="quarter" idx="13"/>
          </p:nvPr>
        </p:nvSpPr>
        <p:spPr/>
        <p:txBody>
          <a:bodyPr vert="horz" wrap="square" lIns="0" tIns="0" rIns="0" bIns="0" rtlCol="0">
            <a:normAutofit/>
          </a:bodyPr>
          <a:lstStyle/>
          <a:p>
            <a:r>
              <a:rPr lang="en-US" sz="1800" b="1" i="1" kern="1200" dirty="0">
                <a:latin typeface="+mn-lt"/>
                <a:ea typeface="+mn-ea"/>
                <a:cs typeface="Arial" panose="020B0604020202020204" pitchFamily="34" charset="0"/>
              </a:rPr>
              <a:t>ICE is subject to different, but similar, rules as other Law Enforcement.</a:t>
            </a:r>
          </a:p>
        </p:txBody>
      </p:sp>
      <p:sp>
        <p:nvSpPr>
          <p:cNvPr id="4" name="Freeform: Shape 3">
            <a:extLst>
              <a:ext uri="{FF2B5EF4-FFF2-40B4-BE49-F238E27FC236}">
                <a16:creationId xmlns:a16="http://schemas.microsoft.com/office/drawing/2014/main" id="{0DCF9A6C-14CE-2E20-0A36-37657B21697F}"/>
              </a:ext>
            </a:extLst>
          </p:cNvPr>
          <p:cNvSpPr/>
          <p:nvPr/>
        </p:nvSpPr>
        <p:spPr>
          <a:xfrm>
            <a:off x="554842" y="1986098"/>
            <a:ext cx="2478727" cy="3914503"/>
          </a:xfrm>
          <a:custGeom>
            <a:avLst/>
            <a:gdLst>
              <a:gd name="csX0" fmla="*/ 0 w 2478727"/>
              <a:gd name="csY0" fmla="*/ 0 h 3914503"/>
              <a:gd name="csX1" fmla="*/ 2478727 w 2478727"/>
              <a:gd name="csY1" fmla="*/ 0 h 3914503"/>
              <a:gd name="csX2" fmla="*/ 2478727 w 2478727"/>
              <a:gd name="csY2" fmla="*/ 3914503 h 3914503"/>
              <a:gd name="csX3" fmla="*/ 0 w 2478727"/>
              <a:gd name="csY3" fmla="*/ 3914503 h 3914503"/>
              <a:gd name="csX4" fmla="*/ 0 w 2478727"/>
              <a:gd name="csY4" fmla="*/ 0 h 3914503"/>
            </a:gdLst>
            <a:ahLst/>
            <a:cxnLst>
              <a:cxn ang="0">
                <a:pos x="csX0" y="csY0"/>
              </a:cxn>
              <a:cxn ang="0">
                <a:pos x="csX1" y="csY1"/>
              </a:cxn>
              <a:cxn ang="0">
                <a:pos x="csX2" y="csY2"/>
              </a:cxn>
              <a:cxn ang="0">
                <a:pos x="csX3" y="csY3"/>
              </a:cxn>
              <a:cxn ang="0">
                <a:pos x="csX4" y="csY4"/>
              </a:cxn>
            </a:cxnLst>
            <a:rect l="l" t="t" r="r" b="b"/>
            <a:pathLst>
              <a:path w="2478727" h="3914503">
                <a:moveTo>
                  <a:pt x="0" y="0"/>
                </a:moveTo>
                <a:lnTo>
                  <a:pt x="2478727" y="0"/>
                </a:lnTo>
                <a:lnTo>
                  <a:pt x="2478727" y="3914503"/>
                </a:lnTo>
                <a:lnTo>
                  <a:pt x="0" y="3914503"/>
                </a:lnTo>
                <a:lnTo>
                  <a:pt x="0" y="0"/>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52400" tIns="152400" rIns="152400" bIns="152400" numCol="1" spcCol="1270" anchor="ctr" anchorCtr="0">
            <a:noAutofit/>
          </a:bodyPr>
          <a:lstStyle/>
          <a:p>
            <a:pPr marL="0" lvl="0" indent="0" algn="ctr" defTabSz="800100">
              <a:lnSpc>
                <a:spcPct val="90000"/>
              </a:lnSpc>
              <a:spcBef>
                <a:spcPct val="0"/>
              </a:spcBef>
              <a:spcAft>
                <a:spcPct val="35000"/>
              </a:spcAft>
              <a:buNone/>
            </a:pPr>
            <a:r>
              <a:rPr lang="en-US" sz="1800" kern="1200" dirty="0"/>
              <a:t>ICE is a federal law enforcement agency.</a:t>
            </a:r>
          </a:p>
        </p:txBody>
      </p:sp>
      <p:sp>
        <p:nvSpPr>
          <p:cNvPr id="6" name="Arrow: Right 5">
            <a:extLst>
              <a:ext uri="{FF2B5EF4-FFF2-40B4-BE49-F238E27FC236}">
                <a16:creationId xmlns:a16="http://schemas.microsoft.com/office/drawing/2014/main" id="{33AF80D6-9A2C-0D3B-C318-85CAC0D54407}"/>
              </a:ext>
              <a:ext uri="{C183D7F6-B498-43B3-948B-1728B52AA6E4}">
                <adec:decorative xmlns:adec="http://schemas.microsoft.com/office/drawing/2017/decorative" val="1"/>
              </a:ext>
            </a:extLst>
          </p:cNvPr>
          <p:cNvSpPr/>
          <p:nvPr/>
        </p:nvSpPr>
        <p:spPr>
          <a:xfrm>
            <a:off x="3106422" y="3821850"/>
            <a:ext cx="366878" cy="243000"/>
          </a:xfrm>
          <a:prstGeom prst="rightArrow">
            <a:avLst>
              <a:gd name="adj1" fmla="val 50000"/>
              <a:gd name="adj2" fmla="val 5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7" name="Freeform: Shape 6">
            <a:extLst>
              <a:ext uri="{FF2B5EF4-FFF2-40B4-BE49-F238E27FC236}">
                <a16:creationId xmlns:a16="http://schemas.microsoft.com/office/drawing/2014/main" id="{4B49DB50-EA43-CA16-6FD5-1836575EEDBD}"/>
              </a:ext>
            </a:extLst>
          </p:cNvPr>
          <p:cNvSpPr/>
          <p:nvPr/>
        </p:nvSpPr>
        <p:spPr>
          <a:xfrm>
            <a:off x="3546153" y="2027467"/>
            <a:ext cx="2445855" cy="3831765"/>
          </a:xfrm>
          <a:custGeom>
            <a:avLst/>
            <a:gdLst>
              <a:gd name="csX0" fmla="*/ 0 w 2445855"/>
              <a:gd name="csY0" fmla="*/ 0 h 3831765"/>
              <a:gd name="csX1" fmla="*/ 2445855 w 2445855"/>
              <a:gd name="csY1" fmla="*/ 0 h 3831765"/>
              <a:gd name="csX2" fmla="*/ 2445855 w 2445855"/>
              <a:gd name="csY2" fmla="*/ 3831765 h 3831765"/>
              <a:gd name="csX3" fmla="*/ 0 w 2445855"/>
              <a:gd name="csY3" fmla="*/ 3831765 h 3831765"/>
              <a:gd name="csX4" fmla="*/ 0 w 2445855"/>
              <a:gd name="csY4" fmla="*/ 0 h 3831765"/>
            </a:gdLst>
            <a:ahLst/>
            <a:cxnLst>
              <a:cxn ang="0">
                <a:pos x="csX0" y="csY0"/>
              </a:cxn>
              <a:cxn ang="0">
                <a:pos x="csX1" y="csY1"/>
              </a:cxn>
              <a:cxn ang="0">
                <a:pos x="csX2" y="csY2"/>
              </a:cxn>
              <a:cxn ang="0">
                <a:pos x="csX3" y="csY3"/>
              </a:cxn>
              <a:cxn ang="0">
                <a:pos x="csX4" y="csY4"/>
              </a:cxn>
            </a:cxnLst>
            <a:rect l="l" t="t" r="r" b="b"/>
            <a:pathLst>
              <a:path w="2445855" h="3831765">
                <a:moveTo>
                  <a:pt x="0" y="0"/>
                </a:moveTo>
                <a:lnTo>
                  <a:pt x="2445855" y="0"/>
                </a:lnTo>
                <a:lnTo>
                  <a:pt x="2445855" y="3831765"/>
                </a:lnTo>
                <a:lnTo>
                  <a:pt x="0" y="3831765"/>
                </a:lnTo>
                <a:lnTo>
                  <a:pt x="0" y="0"/>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52400" tIns="152400" rIns="152400" bIns="152400" numCol="1" spcCol="1270" anchor="ctr" anchorCtr="0">
            <a:noAutofit/>
          </a:bodyPr>
          <a:lstStyle/>
          <a:p>
            <a:pPr marL="0" lvl="0" indent="0" algn="ctr" defTabSz="800100">
              <a:lnSpc>
                <a:spcPct val="90000"/>
              </a:lnSpc>
              <a:spcBef>
                <a:spcPct val="0"/>
              </a:spcBef>
              <a:spcAft>
                <a:spcPct val="35000"/>
              </a:spcAft>
              <a:buNone/>
            </a:pPr>
            <a:r>
              <a:rPr lang="en-US" sz="1800" kern="1200" dirty="0"/>
              <a:t>ICE’s authority is generally limited to immigration related enforcement, unless acting in concert with federal or state law enforcement, or investigating crimes through ICE criminal investigative units.</a:t>
            </a:r>
          </a:p>
          <a:p>
            <a:pPr marL="0" lvl="0" indent="0" algn="ctr" defTabSz="800100">
              <a:lnSpc>
                <a:spcPct val="90000"/>
              </a:lnSpc>
              <a:spcBef>
                <a:spcPct val="0"/>
              </a:spcBef>
              <a:spcAft>
                <a:spcPct val="35000"/>
              </a:spcAft>
              <a:buNone/>
            </a:pPr>
            <a:endParaRPr lang="en-US" sz="1800" kern="1200" dirty="0"/>
          </a:p>
        </p:txBody>
      </p:sp>
      <p:sp>
        <p:nvSpPr>
          <p:cNvPr id="13" name="TextBox 12">
            <a:extLst>
              <a:ext uri="{FF2B5EF4-FFF2-40B4-BE49-F238E27FC236}">
                <a16:creationId xmlns:a16="http://schemas.microsoft.com/office/drawing/2014/main" id="{6D8F3C57-727B-D186-CB2F-EEEBD5D1671C}"/>
              </a:ext>
            </a:extLst>
          </p:cNvPr>
          <p:cNvSpPr txBox="1"/>
          <p:nvPr/>
        </p:nvSpPr>
        <p:spPr>
          <a:xfrm>
            <a:off x="6531429" y="2313431"/>
            <a:ext cx="5105835" cy="3347140"/>
          </a:xfrm>
          <a:prstGeom prst="rect">
            <a:avLst/>
          </a:prstGeom>
        </p:spPr>
        <p:txBody>
          <a:bodyPr vert="horz" wrap="square" lIns="0" tIns="0" rIns="0" bIns="0" rtlCol="0" anchor="t">
            <a:normAutofit/>
          </a:bodyPr>
          <a:lstStyle/>
          <a:p>
            <a:pPr marL="285750" marR="0" lvl="0" indent="-285750" algn="l" defTabSz="914400" rtl="0" eaLnBrk="1" fontAlgn="auto" latinLnBrk="0" hangingPunct="1">
              <a:lnSpc>
                <a:spcPct val="100000"/>
              </a:lnSpc>
              <a:spcBef>
                <a:spcPts val="300"/>
              </a:spcBef>
              <a:spcAft>
                <a:spcPts val="300"/>
              </a:spcAft>
              <a:buClr>
                <a:srgbClr val="14558F"/>
              </a:buClr>
              <a:buSzPct val="11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When carrying out its enforcement activities, ICE officers must follow different, but similar rules as other law enforcement agencies. </a:t>
            </a:r>
          </a:p>
          <a:p>
            <a:pPr marL="285750" marR="0" lvl="0" indent="-285750" algn="l" defTabSz="914400" rtl="0" eaLnBrk="1" fontAlgn="auto" latinLnBrk="0" hangingPunct="1">
              <a:lnSpc>
                <a:spcPct val="100000"/>
              </a:lnSpc>
              <a:spcBef>
                <a:spcPts val="300"/>
              </a:spcBef>
              <a:spcAft>
                <a:spcPts val="300"/>
              </a:spcAft>
              <a:buClr>
                <a:srgbClr val="14558F"/>
              </a:buClr>
              <a:buSzPct val="11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ICE officers must adhere to constitutional restrictions, as well as restrictions set by statutes, regulations and policies.</a:t>
            </a:r>
          </a:p>
          <a:p>
            <a:pPr marL="285750" marR="0" lvl="0" indent="-285750" algn="l" defTabSz="914400" rtl="0" eaLnBrk="1" fontAlgn="auto" latinLnBrk="0" hangingPunct="1">
              <a:lnSpc>
                <a:spcPct val="100000"/>
              </a:lnSpc>
              <a:spcBef>
                <a:spcPts val="300"/>
              </a:spcBef>
              <a:spcAft>
                <a:spcPts val="300"/>
              </a:spcAft>
              <a:buClr>
                <a:srgbClr val="14558F"/>
              </a:buClr>
              <a:buSzPct val="11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Individuals engaging with ICE have rights including: (i) the right to remain silent; and (ii) the right to an attorney – though ICE is not required to provide one. </a:t>
            </a:r>
          </a:p>
        </p:txBody>
      </p:sp>
    </p:spTree>
    <p:custDataLst>
      <p:tags r:id="rId1"/>
    </p:custDataLst>
    <p:extLst>
      <p:ext uri="{BB962C8B-B14F-4D97-AF65-F5344CB8AC3E}">
        <p14:creationId xmlns:p14="http://schemas.microsoft.com/office/powerpoint/2010/main" val="1965975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065826-B0BC-00D3-E089-4394F1B3BFCE}"/>
              </a:ext>
            </a:extLst>
          </p:cNvPr>
          <p:cNvSpPr>
            <a:spLocks noGrp="1"/>
          </p:cNvSpPr>
          <p:nvPr>
            <p:ph type="title"/>
          </p:nvPr>
        </p:nvSpPr>
        <p:spPr/>
        <p:txBody>
          <a:bodyPr wrap="square" anchor="b">
            <a:normAutofit/>
          </a:bodyPr>
          <a:lstStyle/>
          <a:p>
            <a:pPr algn="ctr"/>
            <a:r>
              <a:rPr lang="en-US" sz="3200" dirty="0"/>
              <a:t>Basic Rules Surrounding ICE Authority</a:t>
            </a:r>
          </a:p>
        </p:txBody>
      </p:sp>
      <p:sp>
        <p:nvSpPr>
          <p:cNvPr id="5" name="Freeform: Shape 4">
            <a:extLst>
              <a:ext uri="{FF2B5EF4-FFF2-40B4-BE49-F238E27FC236}">
                <a16:creationId xmlns:a16="http://schemas.microsoft.com/office/drawing/2014/main" id="{5317986F-EE18-6A59-D9F1-7FB0695F77A2}"/>
              </a:ext>
            </a:extLst>
          </p:cNvPr>
          <p:cNvSpPr/>
          <p:nvPr/>
        </p:nvSpPr>
        <p:spPr>
          <a:xfrm>
            <a:off x="838251" y="1451441"/>
            <a:ext cx="4913783" cy="604800"/>
          </a:xfrm>
          <a:custGeom>
            <a:avLst/>
            <a:gdLst>
              <a:gd name="csX0" fmla="*/ 0 w 4913783"/>
              <a:gd name="csY0" fmla="*/ 0 h 604800"/>
              <a:gd name="csX1" fmla="*/ 4913783 w 4913783"/>
              <a:gd name="csY1" fmla="*/ 0 h 604800"/>
              <a:gd name="csX2" fmla="*/ 4913783 w 4913783"/>
              <a:gd name="csY2" fmla="*/ 604800 h 604800"/>
              <a:gd name="csX3" fmla="*/ 0 w 4913783"/>
              <a:gd name="csY3" fmla="*/ 604800 h 604800"/>
              <a:gd name="csX4" fmla="*/ 0 w 4913783"/>
              <a:gd name="csY4" fmla="*/ 0 h 604800"/>
            </a:gdLst>
            <a:ahLst/>
            <a:cxnLst>
              <a:cxn ang="0">
                <a:pos x="csX0" y="csY0"/>
              </a:cxn>
              <a:cxn ang="0">
                <a:pos x="csX1" y="csY1"/>
              </a:cxn>
              <a:cxn ang="0">
                <a:pos x="csX2" y="csY2"/>
              </a:cxn>
              <a:cxn ang="0">
                <a:pos x="csX3" y="csY3"/>
              </a:cxn>
              <a:cxn ang="0">
                <a:pos x="csX4" y="csY4"/>
              </a:cxn>
            </a:cxnLst>
            <a:rect l="l" t="t" r="r" b="b"/>
            <a:pathLst>
              <a:path w="4913783" h="604800">
                <a:moveTo>
                  <a:pt x="0" y="0"/>
                </a:moveTo>
                <a:lnTo>
                  <a:pt x="4913783" y="0"/>
                </a:lnTo>
                <a:lnTo>
                  <a:pt x="4913783" y="604800"/>
                </a:lnTo>
                <a:lnTo>
                  <a:pt x="0" y="60480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b="1" i="1" kern="1200" dirty="0"/>
              <a:t>ICE can demand identification:</a:t>
            </a:r>
            <a:endParaRPr lang="en-US" sz="2100" kern="1200" dirty="0"/>
          </a:p>
        </p:txBody>
      </p:sp>
      <p:sp>
        <p:nvSpPr>
          <p:cNvPr id="6" name="Freeform: Shape 5">
            <a:extLst>
              <a:ext uri="{FF2B5EF4-FFF2-40B4-BE49-F238E27FC236}">
                <a16:creationId xmlns:a16="http://schemas.microsoft.com/office/drawing/2014/main" id="{A9318BD1-B47E-7DF2-90BA-498CFCB65185}"/>
              </a:ext>
            </a:extLst>
          </p:cNvPr>
          <p:cNvSpPr/>
          <p:nvPr/>
        </p:nvSpPr>
        <p:spPr>
          <a:xfrm>
            <a:off x="838251" y="2056241"/>
            <a:ext cx="4913783" cy="3963093"/>
          </a:xfrm>
          <a:custGeom>
            <a:avLst/>
            <a:gdLst>
              <a:gd name="csX0" fmla="*/ 0 w 4913783"/>
              <a:gd name="csY0" fmla="*/ 0 h 3963093"/>
              <a:gd name="csX1" fmla="*/ 4913783 w 4913783"/>
              <a:gd name="csY1" fmla="*/ 0 h 3963093"/>
              <a:gd name="csX2" fmla="*/ 4913783 w 4913783"/>
              <a:gd name="csY2" fmla="*/ 3963093 h 3963093"/>
              <a:gd name="csX3" fmla="*/ 0 w 4913783"/>
              <a:gd name="csY3" fmla="*/ 3963093 h 3963093"/>
              <a:gd name="csX4" fmla="*/ 0 w 4913783"/>
              <a:gd name="csY4" fmla="*/ 0 h 3963093"/>
            </a:gdLst>
            <a:ahLst/>
            <a:cxnLst>
              <a:cxn ang="0">
                <a:pos x="csX0" y="csY0"/>
              </a:cxn>
              <a:cxn ang="0">
                <a:pos x="csX1" y="csY1"/>
              </a:cxn>
              <a:cxn ang="0">
                <a:pos x="csX2" y="csY2"/>
              </a:cxn>
              <a:cxn ang="0">
                <a:pos x="csX3" y="csY3"/>
              </a:cxn>
              <a:cxn ang="0">
                <a:pos x="csX4" y="csY4"/>
              </a:cxn>
            </a:cxnLst>
            <a:rect l="l" t="t" r="r" b="b"/>
            <a:pathLst>
              <a:path w="4913783" h="3963093">
                <a:moveTo>
                  <a:pt x="0" y="0"/>
                </a:moveTo>
                <a:lnTo>
                  <a:pt x="4913783" y="0"/>
                </a:lnTo>
                <a:lnTo>
                  <a:pt x="4913783" y="3963093"/>
                </a:lnTo>
                <a:lnTo>
                  <a:pt x="0" y="3963093"/>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Immigrants often must carry identification on them, including copies of a green card and/or proof of registration.</a:t>
            </a:r>
          </a:p>
          <a:p>
            <a:pPr marL="228600" lvl="1" indent="-228600" algn="l" defTabSz="933450">
              <a:lnSpc>
                <a:spcPct val="90000"/>
              </a:lnSpc>
              <a:spcBef>
                <a:spcPts val="1800"/>
              </a:spcBef>
              <a:spcAft>
                <a:spcPct val="15000"/>
              </a:spcAft>
              <a:buChar char="•"/>
            </a:pPr>
            <a:r>
              <a:rPr lang="en-US" sz="2100" kern="1200" dirty="0"/>
              <a:t>Depending on the facts and circumstances, ICE officers, when they have probable cause to believe a person is here unlawfully, can ask for identification. </a:t>
            </a:r>
          </a:p>
        </p:txBody>
      </p:sp>
      <p:sp>
        <p:nvSpPr>
          <p:cNvPr id="7" name="Freeform: Shape 6">
            <a:extLst>
              <a:ext uri="{FF2B5EF4-FFF2-40B4-BE49-F238E27FC236}">
                <a16:creationId xmlns:a16="http://schemas.microsoft.com/office/drawing/2014/main" id="{C6438109-7B54-A92C-DE33-8D9A3DCB310B}"/>
              </a:ext>
            </a:extLst>
          </p:cNvPr>
          <p:cNvSpPr/>
          <p:nvPr/>
        </p:nvSpPr>
        <p:spPr>
          <a:xfrm>
            <a:off x="6439964" y="1451441"/>
            <a:ext cx="4913783" cy="604800"/>
          </a:xfrm>
          <a:custGeom>
            <a:avLst/>
            <a:gdLst>
              <a:gd name="csX0" fmla="*/ 0 w 4913783"/>
              <a:gd name="csY0" fmla="*/ 0 h 604800"/>
              <a:gd name="csX1" fmla="*/ 4913783 w 4913783"/>
              <a:gd name="csY1" fmla="*/ 0 h 604800"/>
              <a:gd name="csX2" fmla="*/ 4913783 w 4913783"/>
              <a:gd name="csY2" fmla="*/ 604800 h 604800"/>
              <a:gd name="csX3" fmla="*/ 0 w 4913783"/>
              <a:gd name="csY3" fmla="*/ 604800 h 604800"/>
              <a:gd name="csX4" fmla="*/ 0 w 4913783"/>
              <a:gd name="csY4" fmla="*/ 0 h 604800"/>
            </a:gdLst>
            <a:ahLst/>
            <a:cxnLst>
              <a:cxn ang="0">
                <a:pos x="csX0" y="csY0"/>
              </a:cxn>
              <a:cxn ang="0">
                <a:pos x="csX1" y="csY1"/>
              </a:cxn>
              <a:cxn ang="0">
                <a:pos x="csX2" y="csY2"/>
              </a:cxn>
              <a:cxn ang="0">
                <a:pos x="csX3" y="csY3"/>
              </a:cxn>
              <a:cxn ang="0">
                <a:pos x="csX4" y="csY4"/>
              </a:cxn>
            </a:cxnLst>
            <a:rect l="l" t="t" r="r" b="b"/>
            <a:pathLst>
              <a:path w="4913783" h="604800">
                <a:moveTo>
                  <a:pt x="0" y="0"/>
                </a:moveTo>
                <a:lnTo>
                  <a:pt x="4913783" y="0"/>
                </a:lnTo>
                <a:lnTo>
                  <a:pt x="4913783" y="604800"/>
                </a:lnTo>
                <a:lnTo>
                  <a:pt x="0" y="60480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b="1" i="1" kern="1200" dirty="0"/>
              <a:t>ICE can interrogate:</a:t>
            </a:r>
            <a:endParaRPr lang="en-US" sz="2100" kern="1200" dirty="0"/>
          </a:p>
        </p:txBody>
      </p:sp>
      <p:sp>
        <p:nvSpPr>
          <p:cNvPr id="8" name="Freeform: Shape 7">
            <a:extLst>
              <a:ext uri="{FF2B5EF4-FFF2-40B4-BE49-F238E27FC236}">
                <a16:creationId xmlns:a16="http://schemas.microsoft.com/office/drawing/2014/main" id="{98295406-490C-46D2-9A36-D77E3DFB4C27}"/>
              </a:ext>
            </a:extLst>
          </p:cNvPr>
          <p:cNvSpPr/>
          <p:nvPr/>
        </p:nvSpPr>
        <p:spPr>
          <a:xfrm>
            <a:off x="6439964" y="2056241"/>
            <a:ext cx="4913783" cy="3963093"/>
          </a:xfrm>
          <a:custGeom>
            <a:avLst/>
            <a:gdLst>
              <a:gd name="csX0" fmla="*/ 0 w 4913783"/>
              <a:gd name="csY0" fmla="*/ 0 h 3963093"/>
              <a:gd name="csX1" fmla="*/ 4913783 w 4913783"/>
              <a:gd name="csY1" fmla="*/ 0 h 3963093"/>
              <a:gd name="csX2" fmla="*/ 4913783 w 4913783"/>
              <a:gd name="csY2" fmla="*/ 3963093 h 3963093"/>
              <a:gd name="csX3" fmla="*/ 0 w 4913783"/>
              <a:gd name="csY3" fmla="*/ 3963093 h 3963093"/>
              <a:gd name="csX4" fmla="*/ 0 w 4913783"/>
              <a:gd name="csY4" fmla="*/ 0 h 3963093"/>
            </a:gdLst>
            <a:ahLst/>
            <a:cxnLst>
              <a:cxn ang="0">
                <a:pos x="csX0" y="csY0"/>
              </a:cxn>
              <a:cxn ang="0">
                <a:pos x="csX1" y="csY1"/>
              </a:cxn>
              <a:cxn ang="0">
                <a:pos x="csX2" y="csY2"/>
              </a:cxn>
              <a:cxn ang="0">
                <a:pos x="csX3" y="csY3"/>
              </a:cxn>
              <a:cxn ang="0">
                <a:pos x="csX4" y="csY4"/>
              </a:cxn>
            </a:cxnLst>
            <a:rect l="l" t="t" r="r" b="b"/>
            <a:pathLst>
              <a:path w="4913783" h="3963093">
                <a:moveTo>
                  <a:pt x="0" y="0"/>
                </a:moveTo>
                <a:lnTo>
                  <a:pt x="4913783" y="0"/>
                </a:lnTo>
                <a:lnTo>
                  <a:pt x="4913783" y="3963093"/>
                </a:lnTo>
                <a:lnTo>
                  <a:pt x="0" y="3963093"/>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ICE officers may interrogate a noncitizen or person believed to be a noncitizen as to their “right to be, or to remain in the United States” without a warrant. (</a:t>
            </a:r>
            <a:r>
              <a:rPr lang="en-US" sz="2100" i="1" kern="1200" dirty="0"/>
              <a:t>NOTE: individuals have a right to remain silent and to a lawyer even if undocumented</a:t>
            </a:r>
            <a:r>
              <a:rPr lang="en-US" sz="2100" kern="1200" dirty="0"/>
              <a:t>).</a:t>
            </a:r>
          </a:p>
          <a:p>
            <a:pPr marL="228600" lvl="1" indent="-228600" algn="l" defTabSz="933450">
              <a:lnSpc>
                <a:spcPct val="90000"/>
              </a:lnSpc>
              <a:spcBef>
                <a:spcPts val="1800"/>
              </a:spcBef>
              <a:spcAft>
                <a:spcPct val="15000"/>
              </a:spcAft>
              <a:buChar char="•"/>
            </a:pPr>
            <a:r>
              <a:rPr lang="en-US" sz="2100" kern="1200" dirty="0"/>
              <a:t>ICE cannot approach any individual based on race or nationality alone.  However, ICE can approach a person based on factors unknown to the interrogated person.  </a:t>
            </a:r>
          </a:p>
        </p:txBody>
      </p:sp>
      <p:sp>
        <p:nvSpPr>
          <p:cNvPr id="2" name="Slide Number">
            <a:extLst>
              <a:ext uri="{FF2B5EF4-FFF2-40B4-BE49-F238E27FC236}">
                <a16:creationId xmlns:a16="http://schemas.microsoft.com/office/drawing/2014/main" id="{D3F474E4-1306-6A52-C9BC-A59127B80EC5}"/>
              </a:ext>
              <a:ext uri="{C183D7F6-B498-43B3-948B-1728B52AA6E4}">
                <adec:decorative xmlns:adec="http://schemas.microsoft.com/office/drawing/2017/decorative" val="1"/>
              </a:ext>
            </a:extLst>
          </p:cNvPr>
          <p:cNvSpPr>
            <a:spLocks noChangeArrowheads="1"/>
          </p:cNvSpPr>
          <p:nvPr>
            <p:custDataLst>
              <p:tags r:id="rId2"/>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5</a:t>
            </a:fld>
            <a:endParaRPr lang="en-US" sz="900" b="0" dirty="0">
              <a:solidFill>
                <a:schemeClr val="tx1"/>
              </a:solidFill>
              <a:latin typeface="+mn-lt"/>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243170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9CC8D0D-1F7C-7D18-A92B-202CFA799729}"/>
              </a:ext>
            </a:extLst>
          </p:cNvPr>
          <p:cNvSpPr>
            <a:spLocks noGrp="1"/>
          </p:cNvSpPr>
          <p:nvPr>
            <p:ph type="title"/>
          </p:nvPr>
        </p:nvSpPr>
        <p:spPr>
          <a:xfrm>
            <a:off x="2893929" y="2655901"/>
            <a:ext cx="8865452" cy="677108"/>
          </a:xfrm>
        </p:spPr>
        <p:txBody>
          <a:bodyPr wrap="square" anchor="b">
            <a:noAutofit/>
          </a:bodyPr>
          <a:lstStyle/>
          <a:p>
            <a:r>
              <a:rPr lang="en-US" dirty="0"/>
              <a:t>Rules Surrounding ICE warrants</a:t>
            </a:r>
          </a:p>
        </p:txBody>
      </p:sp>
      <p:sp>
        <p:nvSpPr>
          <p:cNvPr id="6" name="Text Placeholder 5">
            <a:extLst>
              <a:ext uri="{FF2B5EF4-FFF2-40B4-BE49-F238E27FC236}">
                <a16:creationId xmlns:a16="http://schemas.microsoft.com/office/drawing/2014/main" id="{BBE66089-4B42-5B72-93FF-44CA5FF02C91}"/>
              </a:ext>
            </a:extLst>
          </p:cNvPr>
          <p:cNvSpPr>
            <a:spLocks noGrp="1"/>
          </p:cNvSpPr>
          <p:nvPr>
            <p:ph type="subTitle" idx="1"/>
          </p:nvPr>
        </p:nvSpPr>
        <p:spPr>
          <a:xfrm>
            <a:off x="2893929" y="3454055"/>
            <a:ext cx="8181508" cy="783648"/>
          </a:xfrm>
        </p:spPr>
        <p:txBody>
          <a:bodyPr wrap="square">
            <a:normAutofit/>
          </a:bodyPr>
          <a:lstStyle/>
          <a:p>
            <a:r>
              <a:rPr lang="en-US" dirty="0"/>
              <a:t>Rules differ depending on location of arrest</a:t>
            </a:r>
          </a:p>
          <a:p>
            <a:r>
              <a:rPr lang="en-US" dirty="0"/>
              <a:t>ICE has warrant requirements and warrant exceptions</a:t>
            </a:r>
          </a:p>
        </p:txBody>
      </p:sp>
      <p:pic>
        <p:nvPicPr>
          <p:cNvPr id="3" name="Picture 2" descr="Massachusetts State Seal.">
            <a:extLst>
              <a:ext uri="{FF2B5EF4-FFF2-40B4-BE49-F238E27FC236}">
                <a16:creationId xmlns:a16="http://schemas.microsoft.com/office/drawing/2014/main" id="{A7F7B9D2-BFFD-2E30-2FE3-90E4283375FF}"/>
              </a:ext>
            </a:extLst>
          </p:cNvPr>
          <p:cNvPicPr>
            <a:picLocks noChangeAspect="1"/>
          </p:cNvPicPr>
          <p:nvPr/>
        </p:nvPicPr>
        <p:blipFill>
          <a:blip r:embed="rId3"/>
          <a:stretch>
            <a:fillRect/>
          </a:stretch>
        </p:blipFill>
        <p:spPr>
          <a:xfrm>
            <a:off x="518968" y="2317072"/>
            <a:ext cx="1774090" cy="1780186"/>
          </a:xfrm>
          <a:prstGeom prst="rect">
            <a:avLst/>
          </a:prstGeom>
        </p:spPr>
      </p:pic>
    </p:spTree>
    <p:custDataLst>
      <p:tags r:id="rId1"/>
    </p:custDataLst>
    <p:extLst>
      <p:ext uri="{BB962C8B-B14F-4D97-AF65-F5344CB8AC3E}">
        <p14:creationId xmlns:p14="http://schemas.microsoft.com/office/powerpoint/2010/main" val="631229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09F17FF-399E-27D2-5001-C1D5455F0C9C}"/>
              </a:ext>
            </a:extLst>
          </p:cNvPr>
          <p:cNvSpPr>
            <a:spLocks noGrp="1"/>
          </p:cNvSpPr>
          <p:nvPr>
            <p:ph type="title"/>
          </p:nvPr>
        </p:nvSpPr>
        <p:spPr/>
        <p:txBody>
          <a:bodyPr vert="horz" wrap="square" lIns="0" tIns="0" rIns="0" bIns="0" rtlCol="0" anchor="ctr" anchorCtr="0">
            <a:normAutofit/>
          </a:bodyPr>
          <a:lstStyle/>
          <a:p>
            <a:pPr algn="ctr"/>
            <a:r>
              <a:rPr lang="en-US" sz="3200" b="1" kern="1200" spc="0" baseline="0" dirty="0">
                <a:ln w="6350" cap="flat">
                  <a:noFill/>
                  <a:miter lim="800000"/>
                </a:ln>
                <a:latin typeface="+mj-lt"/>
                <a:ea typeface="+mj-ea"/>
                <a:cs typeface="+mj-cs"/>
              </a:rPr>
              <a:t>ICE Warrant Requirements – Basic Rules</a:t>
            </a:r>
          </a:p>
        </p:txBody>
      </p:sp>
      <p:sp>
        <p:nvSpPr>
          <p:cNvPr id="2" name="TextBox 1">
            <a:extLst>
              <a:ext uri="{FF2B5EF4-FFF2-40B4-BE49-F238E27FC236}">
                <a16:creationId xmlns:a16="http://schemas.microsoft.com/office/drawing/2014/main" id="{585B6A06-156C-C26B-72FD-F4DB6FAE5942}"/>
              </a:ext>
            </a:extLst>
          </p:cNvPr>
          <p:cNvSpPr txBox="1"/>
          <p:nvPr/>
        </p:nvSpPr>
        <p:spPr>
          <a:xfrm>
            <a:off x="366346" y="1141629"/>
            <a:ext cx="11305194" cy="376620"/>
          </a:xfrm>
          <a:prstGeom prst="rect">
            <a:avLst/>
          </a:prstGeom>
        </p:spPr>
        <p:txBody>
          <a:bodyPr rot="0" spcFirstLastPara="0" vertOverflow="overflow" horzOverflow="overflow" vert="horz" wrap="square" lIns="0" tIns="0" rIns="0" bIns="0" numCol="1" spcCol="0" rtlCol="0" fromWordArt="0" anchorCtr="0" forceAA="0" compatLnSpc="1">
            <a:prstTxWarp prst="textNoShape">
              <a:avLst/>
            </a:prstTxWarp>
            <a:normAutofit/>
          </a:bodyPr>
          <a:lstStyle/>
          <a:p>
            <a:pPr marL="228600" marR="0" indent="-228600" fontAlgn="auto">
              <a:spcBef>
                <a:spcPts val="300"/>
              </a:spcBef>
              <a:spcAft>
                <a:spcPts val="300"/>
              </a:spcAft>
              <a:buClr>
                <a:schemeClr val="accent1"/>
              </a:buClr>
              <a:buSzPct val="110000"/>
              <a:tabLst/>
              <a:defRPr/>
            </a:pPr>
            <a:r>
              <a:rPr kumimoji="0" lang="en-US" sz="1900" b="1" i="1" u="none" strike="noStrike" kern="1200" cap="none" spc="0" normalizeH="0" baseline="0" noProof="0" dirty="0">
                <a:ln>
                  <a:noFill/>
                </a:ln>
                <a:solidFill>
                  <a:srgbClr val="14558F"/>
                </a:solidFill>
                <a:effectLst/>
                <a:uLnTx/>
                <a:uFillTx/>
                <a:latin typeface="Arial" panose="020B0604020202020204" pitchFamily="34" charset="0"/>
                <a:ea typeface="+mn-ea"/>
                <a:cs typeface="Arial" panose="020B0604020202020204" pitchFamily="34" charset="0"/>
              </a:rPr>
              <a:t>This presentation is for informational purposes only. For legal advice, please contact an attorney.</a:t>
            </a:r>
          </a:p>
        </p:txBody>
      </p:sp>
      <p:sp>
        <p:nvSpPr>
          <p:cNvPr id="4" name="Freeform: Shape 3">
            <a:extLst>
              <a:ext uri="{FF2B5EF4-FFF2-40B4-BE49-F238E27FC236}">
                <a16:creationId xmlns:a16="http://schemas.microsoft.com/office/drawing/2014/main" id="{60A27D5A-E986-06C5-D735-FD91878FAEBC}"/>
              </a:ext>
            </a:extLst>
          </p:cNvPr>
          <p:cNvSpPr/>
          <p:nvPr/>
        </p:nvSpPr>
        <p:spPr>
          <a:xfrm>
            <a:off x="367596" y="1899638"/>
            <a:ext cx="3576841" cy="4292210"/>
          </a:xfrm>
          <a:custGeom>
            <a:avLst/>
            <a:gdLst>
              <a:gd name="csX0" fmla="*/ 0 w 3576841"/>
              <a:gd name="csY0" fmla="*/ 0 h 4292210"/>
              <a:gd name="csX1" fmla="*/ 3576841 w 3576841"/>
              <a:gd name="csY1" fmla="*/ 0 h 4292210"/>
              <a:gd name="csX2" fmla="*/ 3576841 w 3576841"/>
              <a:gd name="csY2" fmla="*/ 4292210 h 4292210"/>
              <a:gd name="csX3" fmla="*/ 0 w 3576841"/>
              <a:gd name="csY3" fmla="*/ 4292210 h 4292210"/>
              <a:gd name="csX4" fmla="*/ 0 w 3576841"/>
              <a:gd name="csY4" fmla="*/ 0 h 4292210"/>
            </a:gdLst>
            <a:ahLst/>
            <a:cxnLst>
              <a:cxn ang="0">
                <a:pos x="csX0" y="csY0"/>
              </a:cxn>
              <a:cxn ang="0">
                <a:pos x="csX1" y="csY1"/>
              </a:cxn>
              <a:cxn ang="0">
                <a:pos x="csX2" y="csY2"/>
              </a:cxn>
              <a:cxn ang="0">
                <a:pos x="csX3" y="csY3"/>
              </a:cxn>
              <a:cxn ang="0">
                <a:pos x="csX4" y="csY4"/>
              </a:cxn>
            </a:cxnLst>
            <a:rect l="l" t="t" r="r" b="b"/>
            <a:pathLst>
              <a:path w="3576841" h="4292210">
                <a:moveTo>
                  <a:pt x="0" y="0"/>
                </a:moveTo>
                <a:lnTo>
                  <a:pt x="3576841" y="0"/>
                </a:lnTo>
                <a:lnTo>
                  <a:pt x="3576841" y="4292210"/>
                </a:lnTo>
                <a:lnTo>
                  <a:pt x="0" y="4292210"/>
                </a:lnTo>
                <a:lnTo>
                  <a:pt x="0" y="0"/>
                </a:lnTo>
                <a:close/>
              </a:path>
            </a:pathLst>
          </a:custGeom>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353313" tIns="274320" rIns="353313" bIns="330200" numCol="1" spcCol="1270" anchor="t" anchorCtr="0">
            <a:noAutofit/>
          </a:bodyPr>
          <a:lstStyle/>
          <a:p>
            <a:pPr marL="0" lvl="0" indent="0" algn="l" defTabSz="889000">
              <a:lnSpc>
                <a:spcPct val="90000"/>
              </a:lnSpc>
              <a:spcBef>
                <a:spcPct val="0"/>
              </a:spcBef>
              <a:spcAft>
                <a:spcPct val="35000"/>
              </a:spcAft>
              <a:buNone/>
            </a:pPr>
            <a:r>
              <a:rPr lang="en-US" sz="6000" kern="1200" dirty="0"/>
              <a:t>01</a:t>
            </a:r>
          </a:p>
          <a:p>
            <a:pPr marL="0" lvl="0" indent="0" algn="l" defTabSz="889000">
              <a:lnSpc>
                <a:spcPct val="90000"/>
              </a:lnSpc>
              <a:spcBef>
                <a:spcPct val="0"/>
              </a:spcBef>
              <a:spcAft>
                <a:spcPct val="35000"/>
              </a:spcAft>
              <a:buNone/>
            </a:pPr>
            <a:endParaRPr lang="en-US" sz="2000" dirty="0"/>
          </a:p>
          <a:p>
            <a:pPr marL="0" lvl="0" indent="0" algn="l" defTabSz="889000">
              <a:lnSpc>
                <a:spcPct val="90000"/>
              </a:lnSpc>
              <a:spcBef>
                <a:spcPct val="0"/>
              </a:spcBef>
              <a:spcAft>
                <a:spcPct val="35000"/>
              </a:spcAft>
              <a:buNone/>
            </a:pPr>
            <a:r>
              <a:rPr lang="en-US" sz="2000" kern="1200" dirty="0"/>
              <a:t>ICE need only have reasonable suspicion to stop a car where they believe the driver or the passenger is a person present unlawfully.</a:t>
            </a:r>
          </a:p>
        </p:txBody>
      </p:sp>
      <p:sp>
        <p:nvSpPr>
          <p:cNvPr id="6" name="Freeform: Shape 5">
            <a:extLst>
              <a:ext uri="{FF2B5EF4-FFF2-40B4-BE49-F238E27FC236}">
                <a16:creationId xmlns:a16="http://schemas.microsoft.com/office/drawing/2014/main" id="{B31464D7-3EEE-6E55-CC4A-6EF450A973E2}"/>
              </a:ext>
            </a:extLst>
          </p:cNvPr>
          <p:cNvSpPr/>
          <p:nvPr/>
        </p:nvSpPr>
        <p:spPr>
          <a:xfrm>
            <a:off x="4230585" y="1899638"/>
            <a:ext cx="3576841" cy="4292210"/>
          </a:xfrm>
          <a:custGeom>
            <a:avLst/>
            <a:gdLst>
              <a:gd name="csX0" fmla="*/ 0 w 3576841"/>
              <a:gd name="csY0" fmla="*/ 0 h 4292210"/>
              <a:gd name="csX1" fmla="*/ 3576841 w 3576841"/>
              <a:gd name="csY1" fmla="*/ 0 h 4292210"/>
              <a:gd name="csX2" fmla="*/ 3576841 w 3576841"/>
              <a:gd name="csY2" fmla="*/ 4292210 h 4292210"/>
              <a:gd name="csX3" fmla="*/ 0 w 3576841"/>
              <a:gd name="csY3" fmla="*/ 4292210 h 4292210"/>
              <a:gd name="csX4" fmla="*/ 0 w 3576841"/>
              <a:gd name="csY4" fmla="*/ 0 h 4292210"/>
            </a:gdLst>
            <a:ahLst/>
            <a:cxnLst>
              <a:cxn ang="0">
                <a:pos x="csX0" y="csY0"/>
              </a:cxn>
              <a:cxn ang="0">
                <a:pos x="csX1" y="csY1"/>
              </a:cxn>
              <a:cxn ang="0">
                <a:pos x="csX2" y="csY2"/>
              </a:cxn>
              <a:cxn ang="0">
                <a:pos x="csX3" y="csY3"/>
              </a:cxn>
              <a:cxn ang="0">
                <a:pos x="csX4" y="csY4"/>
              </a:cxn>
            </a:cxnLst>
            <a:rect l="l" t="t" r="r" b="b"/>
            <a:pathLst>
              <a:path w="3576841" h="4292210">
                <a:moveTo>
                  <a:pt x="0" y="0"/>
                </a:moveTo>
                <a:lnTo>
                  <a:pt x="3576841" y="0"/>
                </a:lnTo>
                <a:lnTo>
                  <a:pt x="3576841" y="4292210"/>
                </a:lnTo>
                <a:lnTo>
                  <a:pt x="0" y="4292210"/>
                </a:lnTo>
                <a:lnTo>
                  <a:pt x="0" y="0"/>
                </a:lnTo>
                <a:close/>
              </a:path>
            </a:pathLst>
          </a:custGeom>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353313" tIns="274320" rIns="353313" bIns="330200" numCol="1" spcCol="1270" anchor="t" anchorCtr="0">
            <a:noAutofit/>
          </a:bodyPr>
          <a:lstStyle/>
          <a:p>
            <a:pPr marL="0" lvl="0" indent="0" algn="l" defTabSz="889000">
              <a:lnSpc>
                <a:spcPct val="90000"/>
              </a:lnSpc>
              <a:spcBef>
                <a:spcPct val="0"/>
              </a:spcBef>
              <a:spcAft>
                <a:spcPct val="35000"/>
              </a:spcAft>
              <a:buNone/>
            </a:pPr>
            <a:r>
              <a:rPr lang="en-US" sz="6000" kern="1200" dirty="0"/>
              <a:t>02</a:t>
            </a:r>
          </a:p>
          <a:p>
            <a:pPr marL="0" lvl="0" indent="0" algn="l" defTabSz="889000">
              <a:lnSpc>
                <a:spcPct val="90000"/>
              </a:lnSpc>
              <a:spcBef>
                <a:spcPct val="0"/>
              </a:spcBef>
              <a:spcAft>
                <a:spcPct val="35000"/>
              </a:spcAft>
              <a:buNone/>
            </a:pPr>
            <a:endParaRPr lang="en-US" sz="2000" dirty="0"/>
          </a:p>
          <a:p>
            <a:pPr marL="0" lvl="0" indent="0" algn="l" defTabSz="889000">
              <a:lnSpc>
                <a:spcPct val="90000"/>
              </a:lnSpc>
              <a:spcBef>
                <a:spcPct val="0"/>
              </a:spcBef>
              <a:spcAft>
                <a:spcPct val="35000"/>
              </a:spcAft>
              <a:buNone/>
            </a:pPr>
            <a:r>
              <a:rPr lang="en-US" sz="2000" kern="1200" dirty="0"/>
              <a:t>ICE must have a judicial warrant to enter a home. </a:t>
            </a:r>
          </a:p>
          <a:p>
            <a:pPr marL="0" lvl="0" indent="0" algn="l" defTabSz="889000">
              <a:lnSpc>
                <a:spcPct val="90000"/>
              </a:lnSpc>
              <a:spcBef>
                <a:spcPct val="0"/>
              </a:spcBef>
              <a:spcAft>
                <a:spcPct val="35000"/>
              </a:spcAft>
              <a:buNone/>
            </a:pPr>
            <a:r>
              <a:rPr lang="en-US" sz="2000" kern="1200" dirty="0"/>
              <a:t>*NOTE – the administration is currently challenging this rule in the context of final orders of removal*</a:t>
            </a:r>
          </a:p>
        </p:txBody>
      </p:sp>
      <p:sp>
        <p:nvSpPr>
          <p:cNvPr id="9" name="Freeform: Shape 8">
            <a:extLst>
              <a:ext uri="{FF2B5EF4-FFF2-40B4-BE49-F238E27FC236}">
                <a16:creationId xmlns:a16="http://schemas.microsoft.com/office/drawing/2014/main" id="{DABF07DE-6EF2-D6F1-4AEF-B70576268F90}"/>
              </a:ext>
            </a:extLst>
          </p:cNvPr>
          <p:cNvSpPr/>
          <p:nvPr/>
        </p:nvSpPr>
        <p:spPr>
          <a:xfrm>
            <a:off x="8093574" y="1899638"/>
            <a:ext cx="3576841" cy="4292210"/>
          </a:xfrm>
          <a:custGeom>
            <a:avLst/>
            <a:gdLst>
              <a:gd name="csX0" fmla="*/ 0 w 3576841"/>
              <a:gd name="csY0" fmla="*/ 0 h 4292210"/>
              <a:gd name="csX1" fmla="*/ 3576841 w 3576841"/>
              <a:gd name="csY1" fmla="*/ 0 h 4292210"/>
              <a:gd name="csX2" fmla="*/ 3576841 w 3576841"/>
              <a:gd name="csY2" fmla="*/ 4292210 h 4292210"/>
              <a:gd name="csX3" fmla="*/ 0 w 3576841"/>
              <a:gd name="csY3" fmla="*/ 4292210 h 4292210"/>
              <a:gd name="csX4" fmla="*/ 0 w 3576841"/>
              <a:gd name="csY4" fmla="*/ 0 h 4292210"/>
            </a:gdLst>
            <a:ahLst/>
            <a:cxnLst>
              <a:cxn ang="0">
                <a:pos x="csX0" y="csY0"/>
              </a:cxn>
              <a:cxn ang="0">
                <a:pos x="csX1" y="csY1"/>
              </a:cxn>
              <a:cxn ang="0">
                <a:pos x="csX2" y="csY2"/>
              </a:cxn>
              <a:cxn ang="0">
                <a:pos x="csX3" y="csY3"/>
              </a:cxn>
              <a:cxn ang="0">
                <a:pos x="csX4" y="csY4"/>
              </a:cxn>
            </a:cxnLst>
            <a:rect l="l" t="t" r="r" b="b"/>
            <a:pathLst>
              <a:path w="3576841" h="4292210">
                <a:moveTo>
                  <a:pt x="0" y="0"/>
                </a:moveTo>
                <a:lnTo>
                  <a:pt x="3576841" y="0"/>
                </a:lnTo>
                <a:lnTo>
                  <a:pt x="3576841" y="4292210"/>
                </a:lnTo>
                <a:lnTo>
                  <a:pt x="0" y="4292210"/>
                </a:lnTo>
                <a:lnTo>
                  <a:pt x="0" y="0"/>
                </a:lnTo>
                <a:close/>
              </a:path>
            </a:pathLst>
          </a:custGeom>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353313" tIns="274320" rIns="353313" bIns="330200" numCol="1" spcCol="1270" anchor="t" anchorCtr="0">
            <a:noAutofit/>
          </a:bodyPr>
          <a:lstStyle/>
          <a:p>
            <a:pPr marL="0" lvl="0" indent="0" algn="l" defTabSz="889000">
              <a:lnSpc>
                <a:spcPct val="90000"/>
              </a:lnSpc>
              <a:spcBef>
                <a:spcPct val="0"/>
              </a:spcBef>
              <a:spcAft>
                <a:spcPct val="35000"/>
              </a:spcAft>
              <a:buNone/>
            </a:pPr>
            <a:r>
              <a:rPr lang="en-US" sz="6000" kern="1200" dirty="0"/>
              <a:t>03</a:t>
            </a:r>
          </a:p>
          <a:p>
            <a:pPr marL="0" lvl="0" indent="0" algn="l" defTabSz="889000">
              <a:lnSpc>
                <a:spcPct val="90000"/>
              </a:lnSpc>
              <a:spcBef>
                <a:spcPct val="0"/>
              </a:spcBef>
              <a:spcAft>
                <a:spcPct val="35000"/>
              </a:spcAft>
              <a:buNone/>
            </a:pPr>
            <a:endParaRPr lang="en-US" sz="2000" dirty="0"/>
          </a:p>
          <a:p>
            <a:pPr marL="0" lvl="0" indent="0" algn="l" defTabSz="889000">
              <a:lnSpc>
                <a:spcPct val="90000"/>
              </a:lnSpc>
              <a:spcBef>
                <a:spcPct val="0"/>
              </a:spcBef>
              <a:spcAft>
                <a:spcPct val="35000"/>
              </a:spcAft>
              <a:buNone/>
            </a:pPr>
            <a:r>
              <a:rPr lang="en-US" sz="2000" kern="1200" dirty="0"/>
              <a:t>ICE must have an administrative warrant to arrest someone on the streets if they do not have evidence to believe the person is a flight risk.</a:t>
            </a:r>
          </a:p>
        </p:txBody>
      </p:sp>
      <p:sp>
        <p:nvSpPr>
          <p:cNvPr id="3" name="Slide Number">
            <a:extLst>
              <a:ext uri="{FF2B5EF4-FFF2-40B4-BE49-F238E27FC236}">
                <a16:creationId xmlns:a16="http://schemas.microsoft.com/office/drawing/2014/main" id="{27CC63EE-2276-69A3-1B50-CA0FD635A762}"/>
              </a:ext>
              <a:ext uri="{C183D7F6-B498-43B3-948B-1728B52AA6E4}">
                <adec:decorative xmlns:adec="http://schemas.microsoft.com/office/drawing/2017/decorative" val="1"/>
              </a:ext>
            </a:extLst>
          </p:cNvPr>
          <p:cNvSpPr>
            <a:spLocks noChangeArrowheads="1"/>
          </p:cNvSpPr>
          <p:nvPr>
            <p:custDataLst>
              <p:tags r:id="rId2"/>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7</a:t>
            </a:fld>
            <a:endParaRPr lang="en-US" sz="900" b="0" dirty="0">
              <a:solidFill>
                <a:schemeClr val="tx1"/>
              </a:solidFill>
              <a:latin typeface="+mn-lt"/>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3294390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4">
          <a:extLst>
            <a:ext uri="{FF2B5EF4-FFF2-40B4-BE49-F238E27FC236}">
              <a16:creationId xmlns:a16="http://schemas.microsoft.com/office/drawing/2014/main" id="{08925517-D157-C516-5394-03FD6D734C69}"/>
            </a:ext>
          </a:extLst>
        </p:cNvPr>
        <p:cNvGrpSpPr/>
        <p:nvPr/>
      </p:nvGrpSpPr>
      <p:grpSpPr>
        <a:xfrm>
          <a:off x="0" y="0"/>
          <a:ext cx="0" cy="0"/>
          <a:chOff x="0" y="0"/>
          <a:chExt cx="0" cy="0"/>
        </a:xfrm>
      </p:grpSpPr>
      <p:sp>
        <p:nvSpPr>
          <p:cNvPr id="345" name="Google Shape;345;p56">
            <a:extLst>
              <a:ext uri="{FF2B5EF4-FFF2-40B4-BE49-F238E27FC236}">
                <a16:creationId xmlns:a16="http://schemas.microsoft.com/office/drawing/2014/main" id="{707DBDD9-032E-D548-5547-8292837B407B}"/>
              </a:ext>
            </a:extLst>
          </p:cNvPr>
          <p:cNvSpPr txBox="1">
            <a:spLocks noGrp="1"/>
          </p:cNvSpPr>
          <p:nvPr>
            <p:ph type="title"/>
          </p:nvPr>
        </p:nvSpPr>
        <p:spPr>
          <a:prstGeom prst="rect">
            <a:avLst/>
          </a:prstGeom>
          <a:noFill/>
          <a:ln>
            <a:noFill/>
          </a:ln>
        </p:spPr>
        <p:txBody>
          <a:bodyPr spcFirstLastPara="1" vert="horz" wrap="square" lIns="91433" tIns="45700" rIns="91433" bIns="45700" rtlCol="0" anchor="ctr" anchorCtr="0">
            <a:noAutofit/>
          </a:bodyPr>
          <a:lstStyle/>
          <a:p>
            <a:pPr algn="ctr">
              <a:buSzPts val="2700"/>
            </a:pPr>
            <a:r>
              <a:rPr lang="en-US" sz="3200" dirty="0"/>
              <a:t>Judicial Warrants versus ICE Administrative Warrants</a:t>
            </a:r>
          </a:p>
        </p:txBody>
      </p:sp>
      <p:sp>
        <p:nvSpPr>
          <p:cNvPr id="11" name="TextBox 10">
            <a:extLst>
              <a:ext uri="{FF2B5EF4-FFF2-40B4-BE49-F238E27FC236}">
                <a16:creationId xmlns:a16="http://schemas.microsoft.com/office/drawing/2014/main" id="{46093C88-C1AD-5201-6B19-A90E05BF7AA6}"/>
              </a:ext>
            </a:extLst>
          </p:cNvPr>
          <p:cNvSpPr txBox="1"/>
          <p:nvPr/>
        </p:nvSpPr>
        <p:spPr>
          <a:xfrm>
            <a:off x="511277" y="1223394"/>
            <a:ext cx="5242173" cy="276999"/>
          </a:xfrm>
          <a:prstGeom prst="rect">
            <a:avLst/>
          </a:prstGeom>
          <a:noFill/>
          <a:ln w="6350">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b="0" i="0" u="none" strike="noStrike" kern="1200" cap="none" spc="0" normalizeH="0" baseline="0" noProof="0" dirty="0">
                <a:ln>
                  <a:noFill/>
                </a:ln>
                <a:solidFill>
                  <a:srgbClr val="000000"/>
                </a:solidFill>
                <a:effectLst/>
                <a:uLnTx/>
                <a:uFillTx/>
                <a:latin typeface="+mj-lt"/>
                <a:ea typeface="+mn-ea"/>
                <a:cs typeface="Arial"/>
              </a:rPr>
              <a:t>EXAMPLE OF WARRANT </a:t>
            </a:r>
            <a:r>
              <a:rPr kumimoji="0" lang="en-US" b="0" i="0" u="none" strike="noStrike" kern="1200" cap="none" spc="0" normalizeH="0" baseline="0" noProof="0" dirty="0">
                <a:ln>
                  <a:noFill/>
                </a:ln>
                <a:solidFill>
                  <a:srgbClr val="000000"/>
                </a:solidFill>
                <a:effectLst/>
                <a:uLnTx/>
                <a:uFillTx/>
                <a:ea typeface="+mn-ea"/>
                <a:cs typeface="Arial"/>
              </a:rPr>
              <a:t>SIGNED</a:t>
            </a:r>
            <a:r>
              <a:rPr kumimoji="0" lang="en-US" b="0" i="0" u="none" strike="noStrike" kern="1200" cap="none" spc="0" normalizeH="0" baseline="0" noProof="0" dirty="0">
                <a:ln>
                  <a:noFill/>
                </a:ln>
                <a:solidFill>
                  <a:srgbClr val="000000"/>
                </a:solidFill>
                <a:effectLst/>
                <a:uLnTx/>
                <a:uFillTx/>
                <a:latin typeface="+mj-lt"/>
                <a:ea typeface="+mn-ea"/>
                <a:cs typeface="Arial"/>
              </a:rPr>
              <a:t> BY A JUDGE   </a:t>
            </a:r>
            <a:endParaRPr kumimoji="0" lang="en-US" b="0" i="0" u="none" strike="noStrike" kern="1200" cap="none" spc="0" normalizeH="0" baseline="0" noProof="0" dirty="0">
              <a:ln>
                <a:noFill/>
              </a:ln>
              <a:solidFill>
                <a:srgbClr val="000000"/>
              </a:solidFill>
              <a:effectLst/>
              <a:uLnTx/>
              <a:uFillTx/>
              <a:latin typeface="+mj-lt"/>
              <a:ea typeface="+mn-ea"/>
              <a:cs typeface="+mn-cs"/>
            </a:endParaRPr>
          </a:p>
        </p:txBody>
      </p:sp>
      <p:sp>
        <p:nvSpPr>
          <p:cNvPr id="12" name="TextBox 11">
            <a:extLst>
              <a:ext uri="{FF2B5EF4-FFF2-40B4-BE49-F238E27FC236}">
                <a16:creationId xmlns:a16="http://schemas.microsoft.com/office/drawing/2014/main" id="{5E15FC44-66E1-9C84-B8A7-E74C7917AD8C}"/>
              </a:ext>
            </a:extLst>
          </p:cNvPr>
          <p:cNvSpPr txBox="1"/>
          <p:nvPr/>
        </p:nvSpPr>
        <p:spPr>
          <a:xfrm>
            <a:off x="5753450" y="1084894"/>
            <a:ext cx="6273449" cy="553998"/>
          </a:xfrm>
          <a:prstGeom prst="rect">
            <a:avLst/>
          </a:prstGeom>
          <a:noFill/>
          <a:ln w="6350">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b="0" i="0" u="none" strike="noStrike" kern="1200" cap="none" spc="0" normalizeH="0" baseline="0" noProof="0" dirty="0">
                <a:ln>
                  <a:noFill/>
                </a:ln>
                <a:solidFill>
                  <a:srgbClr val="000000"/>
                </a:solidFill>
                <a:effectLst/>
                <a:uLnTx/>
                <a:uFillTx/>
                <a:ea typeface="+mn-ea"/>
                <a:cs typeface="Arial"/>
              </a:rPr>
              <a:t>EXAMPLE OF  ICE ADMINISTRATIVE WARRANT: SHOULD NOT GIVE IMMIGRATION PERMISSION TO ENTER HOME</a:t>
            </a:r>
          </a:p>
        </p:txBody>
      </p:sp>
      <p:pic>
        <p:nvPicPr>
          <p:cNvPr id="9" name="Content Placeholder 8" descr="Image of Judicial Warrant signed by a Judge and Image of ICE Administrative Warrant.">
            <a:extLst>
              <a:ext uri="{FF2B5EF4-FFF2-40B4-BE49-F238E27FC236}">
                <a16:creationId xmlns:a16="http://schemas.microsoft.com/office/drawing/2014/main" id="{1A7A548B-FA35-78C2-FD35-08AA13AFF933}"/>
              </a:ext>
            </a:extLst>
          </p:cNvPr>
          <p:cNvPicPr>
            <a:picLocks noGrp="1" noChangeAspect="1"/>
          </p:cNvPicPr>
          <p:nvPr>
            <p:ph idx="1"/>
          </p:nvPr>
        </p:nvPicPr>
        <p:blipFill>
          <a:blip r:embed="rId5"/>
          <a:stretch/>
        </p:blipFill>
        <p:spPr>
          <a:xfrm>
            <a:off x="112882" y="1777392"/>
            <a:ext cx="11486126" cy="4881719"/>
          </a:xfrm>
        </p:spPr>
      </p:pic>
      <p:sp>
        <p:nvSpPr>
          <p:cNvPr id="2" name="Slide Number">
            <a:extLst>
              <a:ext uri="{FF2B5EF4-FFF2-40B4-BE49-F238E27FC236}">
                <a16:creationId xmlns:a16="http://schemas.microsoft.com/office/drawing/2014/main" id="{DE0875F4-0D14-6283-6E02-F434B4BD64C0}"/>
              </a:ext>
              <a:ext uri="{C183D7F6-B498-43B3-948B-1728B52AA6E4}">
                <adec:decorative xmlns:adec="http://schemas.microsoft.com/office/drawing/2017/decorative" val="1"/>
              </a:ext>
            </a:extLst>
          </p:cNvPr>
          <p:cNvSpPr>
            <a:spLocks noChangeArrowheads="1"/>
          </p:cNvSpPr>
          <p:nvPr>
            <p:custDataLst>
              <p:tags r:id="rId2"/>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8</a:t>
            </a:fld>
            <a:endParaRPr lang="en-US" sz="900" b="0" dirty="0">
              <a:solidFill>
                <a:schemeClr val="tx1"/>
              </a:solidFill>
              <a:latin typeface="+mn-lt"/>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4281082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80C85-B8BD-EBC0-9115-BF78CE107FE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062A7AA-4AB2-F58E-7D8B-7459B40C04D8}"/>
              </a:ext>
            </a:extLst>
          </p:cNvPr>
          <p:cNvSpPr>
            <a:spLocks noGrp="1"/>
          </p:cNvSpPr>
          <p:nvPr>
            <p:ph type="title"/>
          </p:nvPr>
        </p:nvSpPr>
        <p:spPr/>
        <p:txBody>
          <a:bodyPr/>
          <a:lstStyle/>
          <a:p>
            <a:pPr algn="ctr"/>
            <a:r>
              <a:rPr lang="en-US" sz="3200" dirty="0"/>
              <a:t>State Judicial Warrants</a:t>
            </a:r>
          </a:p>
        </p:txBody>
      </p:sp>
      <p:sp>
        <p:nvSpPr>
          <p:cNvPr id="8" name="Text Placeholder 7">
            <a:extLst>
              <a:ext uri="{FF2B5EF4-FFF2-40B4-BE49-F238E27FC236}">
                <a16:creationId xmlns:a16="http://schemas.microsoft.com/office/drawing/2014/main" id="{BE977594-DD5C-8F21-7CB2-C87C8F885DAF}"/>
              </a:ext>
            </a:extLst>
          </p:cNvPr>
          <p:cNvSpPr>
            <a:spLocks noGrp="1"/>
          </p:cNvSpPr>
          <p:nvPr>
            <p:ph type="body" sz="quarter" idx="12"/>
          </p:nvPr>
        </p:nvSpPr>
        <p:spPr/>
        <p:txBody>
          <a:bodyPr/>
          <a:lstStyle/>
          <a:p>
            <a:r>
              <a:rPr lang="en-US" sz="1800" dirty="0"/>
              <a:t>State Judicial Warrants can be “arrest” or “search”.</a:t>
            </a:r>
          </a:p>
        </p:txBody>
      </p:sp>
      <p:sp>
        <p:nvSpPr>
          <p:cNvPr id="6" name="Content Placeholder 5">
            <a:extLst>
              <a:ext uri="{FF2B5EF4-FFF2-40B4-BE49-F238E27FC236}">
                <a16:creationId xmlns:a16="http://schemas.microsoft.com/office/drawing/2014/main" id="{983B7BB9-E5C3-37AF-1134-DCDA26F549A6}"/>
              </a:ext>
            </a:extLst>
          </p:cNvPr>
          <p:cNvSpPr>
            <a:spLocks noGrp="1"/>
          </p:cNvSpPr>
          <p:nvPr>
            <p:ph sz="quarter" idx="11"/>
          </p:nvPr>
        </p:nvSpPr>
        <p:spPr/>
        <p:txBody>
          <a:bodyPr/>
          <a:lstStyle/>
          <a:p>
            <a:r>
              <a:rPr lang="en-US" sz="2800" b="1" i="1" dirty="0"/>
              <a:t>Issued by State Courts</a:t>
            </a:r>
            <a:r>
              <a:rPr lang="en-US" sz="2800" dirty="0"/>
              <a:t>:</a:t>
            </a:r>
          </a:p>
          <a:p>
            <a:pPr lvl="1">
              <a:buFont typeface="Arial" panose="020B0604020202020204" pitchFamily="34" charset="0"/>
              <a:buChar char="•"/>
            </a:pPr>
            <a:r>
              <a:rPr lang="en-US" sz="2800" b="1" dirty="0"/>
              <a:t>Boston Municipal Court</a:t>
            </a:r>
          </a:p>
          <a:p>
            <a:pPr lvl="1">
              <a:buFont typeface="Arial" panose="020B0604020202020204" pitchFamily="34" charset="0"/>
              <a:buChar char="•"/>
            </a:pPr>
            <a:r>
              <a:rPr lang="en-US" sz="2800" b="1" dirty="0"/>
              <a:t>District Court </a:t>
            </a:r>
          </a:p>
          <a:p>
            <a:pPr lvl="2">
              <a:buFont typeface="Arial" panose="020B0604020202020204" pitchFamily="34" charset="0"/>
              <a:buChar char="•"/>
            </a:pPr>
            <a:r>
              <a:rPr lang="en-US" sz="2800" dirty="0"/>
              <a:t>(ex: Waltham, Wareham)</a:t>
            </a:r>
          </a:p>
          <a:p>
            <a:pPr lvl="1">
              <a:buFont typeface="Arial" panose="020B0604020202020204" pitchFamily="34" charset="0"/>
              <a:buChar char="•"/>
            </a:pPr>
            <a:r>
              <a:rPr lang="en-US" sz="2800" b="1" dirty="0"/>
              <a:t>Superior Court </a:t>
            </a:r>
          </a:p>
          <a:p>
            <a:pPr lvl="2">
              <a:buFont typeface="Arial" panose="020B0604020202020204" pitchFamily="34" charset="0"/>
              <a:buChar char="•"/>
            </a:pPr>
            <a:r>
              <a:rPr lang="en-US" sz="2800" dirty="0"/>
              <a:t>(ex: Middlesex, Suffolk)</a:t>
            </a:r>
          </a:p>
          <a:p>
            <a:pPr lvl="1">
              <a:buFont typeface="Arial" panose="020B0604020202020204" pitchFamily="34" charset="0"/>
              <a:buChar char="•"/>
            </a:pPr>
            <a:r>
              <a:rPr lang="en-US" sz="2800" b="1" dirty="0"/>
              <a:t>NOTE</a:t>
            </a:r>
            <a:r>
              <a:rPr lang="en-US" sz="2800" dirty="0"/>
              <a:t> Subpoena &amp; Summons </a:t>
            </a:r>
          </a:p>
          <a:p>
            <a:pPr marL="471487" lvl="2" indent="0">
              <a:buNone/>
            </a:pPr>
            <a:r>
              <a:rPr lang="en-US" sz="2800" dirty="0"/>
              <a:t>are very different!</a:t>
            </a:r>
          </a:p>
          <a:p>
            <a:pPr lvl="2"/>
            <a:endParaRPr lang="en-US" sz="3600" dirty="0"/>
          </a:p>
          <a:p>
            <a:endParaRPr lang="en-US" sz="3200" b="1" i="1" dirty="0"/>
          </a:p>
        </p:txBody>
      </p:sp>
      <p:pic>
        <p:nvPicPr>
          <p:cNvPr id="10" name="Content Placeholder 9" descr="Image of State Judicial Warrant.">
            <a:extLst>
              <a:ext uri="{FF2B5EF4-FFF2-40B4-BE49-F238E27FC236}">
                <a16:creationId xmlns:a16="http://schemas.microsoft.com/office/drawing/2014/main" id="{EB3C12CB-6C5B-385D-6B89-CF8428D4D46A}"/>
              </a:ext>
            </a:extLst>
          </p:cNvPr>
          <p:cNvPicPr>
            <a:picLocks noGrp="1" noChangeAspect="1"/>
          </p:cNvPicPr>
          <p:nvPr>
            <p:ph sz="quarter" idx="4294967295"/>
          </p:nvPr>
        </p:nvPicPr>
        <p:blipFill>
          <a:blip r:embed="rId3"/>
          <a:stretch>
            <a:fillRect/>
          </a:stretch>
        </p:blipFill>
        <p:spPr>
          <a:xfrm>
            <a:off x="6530975" y="1512888"/>
            <a:ext cx="5661025" cy="4164012"/>
          </a:xfrm>
        </p:spPr>
      </p:pic>
    </p:spTree>
    <p:custDataLst>
      <p:tags r:id="rId1"/>
    </p:custDataLst>
    <p:extLst>
      <p:ext uri="{BB962C8B-B14F-4D97-AF65-F5344CB8AC3E}">
        <p14:creationId xmlns:p14="http://schemas.microsoft.com/office/powerpoint/2010/main" val="18463945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XTBOX" val="Adit &amp; Katie to update"/>
  <p:tag name="ARTICULATE_PROJECT_OPEN" val="0"/>
  <p:tag name="ARTICULATE_SLIDE_COUNT" val="33"/>
</p:tagLst>
</file>

<file path=ppt/tags/tag10.xml><?xml version="1.0" encoding="utf-8"?>
<p:tagLst xmlns:a="http://schemas.openxmlformats.org/drawingml/2006/main" xmlns:r="http://schemas.openxmlformats.org/officeDocument/2006/relationships" xmlns:p="http://schemas.openxmlformats.org/presentationml/2006/main">
  <p:tag name="NAME" val="Moon"/>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10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3.xml><?xml version="1.0" encoding="utf-8"?>
<p:tagLst xmlns:a="http://schemas.openxmlformats.org/drawingml/2006/main" xmlns:r="http://schemas.openxmlformats.org/officeDocument/2006/relationships" xmlns:p="http://schemas.openxmlformats.org/presentationml/2006/main">
  <p:tag name="SHAPENAME" val="5. Source"/>
</p:tagLst>
</file>

<file path=ppt/tags/tag10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10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9.xml><?xml version="1.0" encoding="utf-8"?>
<p:tagLst xmlns:a="http://schemas.openxmlformats.org/drawingml/2006/main" xmlns:r="http://schemas.openxmlformats.org/officeDocument/2006/relationships" xmlns:p="http://schemas.openxmlformats.org/presentationml/2006/main">
  <p:tag name="SHAPENAME" val="5. Source"/>
</p:tagLst>
</file>

<file path=ppt/tags/tag11.xml><?xml version="1.0" encoding="utf-8"?>
<p:tagLst xmlns:a="http://schemas.openxmlformats.org/drawingml/2006/main" xmlns:r="http://schemas.openxmlformats.org/officeDocument/2006/relationships" xmlns:p="http://schemas.openxmlformats.org/presentationml/2006/main">
  <p:tag name="ANGLE" val="5"/>
</p:tagLst>
</file>

<file path=ppt/tags/tag11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11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1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6.xml><?xml version="1.0" encoding="utf-8"?>
<p:tagLst xmlns:a="http://schemas.openxmlformats.org/drawingml/2006/main" xmlns:r="http://schemas.openxmlformats.org/officeDocument/2006/relationships" xmlns:p="http://schemas.openxmlformats.org/presentationml/2006/main">
  <p:tag name="SHAPENAME" val="5. Source"/>
</p:tagLst>
</file>

<file path=ppt/tags/tag11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12.xml><?xml version="1.0" encoding="utf-8"?>
<p:tagLst xmlns:a="http://schemas.openxmlformats.org/drawingml/2006/main" xmlns:r="http://schemas.openxmlformats.org/officeDocument/2006/relationships" xmlns:p="http://schemas.openxmlformats.org/presentationml/2006/main">
  <p:tag name="ANGLE" val="5"/>
</p:tagLst>
</file>

<file path=ppt/tags/tag12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2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3.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4.xml><?xml version="1.0" encoding="utf-8"?>
<p:tagLst xmlns:a="http://schemas.openxmlformats.org/drawingml/2006/main" xmlns:r="http://schemas.openxmlformats.org/officeDocument/2006/relationships" xmlns:p="http://schemas.openxmlformats.org/presentationml/2006/main">
  <p:tag name="SHAPENAME" val="5. Source"/>
</p:tagLst>
</file>

<file path=ppt/tags/tag12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12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2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xml><?xml version="1.0" encoding="utf-8"?>
<p:tagLst xmlns:a="http://schemas.openxmlformats.org/drawingml/2006/main" xmlns:r="http://schemas.openxmlformats.org/officeDocument/2006/relationships" xmlns:p="http://schemas.openxmlformats.org/presentationml/2006/main">
  <p:tag name="ANGLE" val="4"/>
</p:tagLst>
</file>

<file path=ppt/tags/tag13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1.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2.xml><?xml version="1.0" encoding="utf-8"?>
<p:tagLst xmlns:a="http://schemas.openxmlformats.org/drawingml/2006/main" xmlns:r="http://schemas.openxmlformats.org/officeDocument/2006/relationships" xmlns:p="http://schemas.openxmlformats.org/presentationml/2006/main">
  <p:tag name="SHAPENAME" val="5. Source"/>
</p:tagLst>
</file>

<file path=ppt/tags/tag13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13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3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9.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xml><?xml version="1.0" encoding="utf-8"?>
<p:tagLst xmlns:a="http://schemas.openxmlformats.org/drawingml/2006/main" xmlns:r="http://schemas.openxmlformats.org/officeDocument/2006/relationships" xmlns:p="http://schemas.openxmlformats.org/presentationml/2006/main">
  <p:tag name="ANGLE" val="4"/>
</p:tagLst>
</file>

<file path=ppt/tags/tag140.xml><?xml version="1.0" encoding="utf-8"?>
<p:tagLst xmlns:a="http://schemas.openxmlformats.org/drawingml/2006/main" xmlns:r="http://schemas.openxmlformats.org/officeDocument/2006/relationships" xmlns:p="http://schemas.openxmlformats.org/presentationml/2006/main">
  <p:tag name="SHAPENAME" val="5. Source"/>
</p:tagLst>
</file>

<file path=ppt/tags/tag14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14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4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7.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8.xml><?xml version="1.0" encoding="utf-8"?>
<p:tagLst xmlns:a="http://schemas.openxmlformats.org/drawingml/2006/main" xmlns:r="http://schemas.openxmlformats.org/officeDocument/2006/relationships" xmlns:p="http://schemas.openxmlformats.org/presentationml/2006/main">
  <p:tag name="SHAPENAME" val="5. Source"/>
</p:tagLst>
</file>

<file path=ppt/tags/tag14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xml><?xml version="1.0" encoding="utf-8"?>
<p:tagLst xmlns:a="http://schemas.openxmlformats.org/drawingml/2006/main" xmlns:r="http://schemas.openxmlformats.org/officeDocument/2006/relationships" xmlns:p="http://schemas.openxmlformats.org/presentationml/2006/main">
  <p:tag name="ANGLE" val="3"/>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15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5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5.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6.xml><?xml version="1.0" encoding="utf-8"?>
<p:tagLst xmlns:a="http://schemas.openxmlformats.org/drawingml/2006/main" xmlns:r="http://schemas.openxmlformats.org/officeDocument/2006/relationships" xmlns:p="http://schemas.openxmlformats.org/presentationml/2006/main">
  <p:tag name="SHAPENAME" val="5. Source"/>
</p:tagLst>
</file>

<file path=ppt/tags/tag15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16.xml><?xml version="1.0" encoding="utf-8"?>
<p:tagLst xmlns:a="http://schemas.openxmlformats.org/drawingml/2006/main" xmlns:r="http://schemas.openxmlformats.org/officeDocument/2006/relationships" xmlns:p="http://schemas.openxmlformats.org/presentationml/2006/main">
  <p:tag name="ANGLE" val="3"/>
</p:tagLst>
</file>

<file path=ppt/tags/tag16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2.xml><?xml version="1.0" encoding="utf-8"?>
<p:tagLst xmlns:a="http://schemas.openxmlformats.org/drawingml/2006/main" xmlns:r="http://schemas.openxmlformats.org/officeDocument/2006/relationships" xmlns:p="http://schemas.openxmlformats.org/presentationml/2006/main">
  <p:tag name="SHAPENAME" val="5. Source"/>
</p:tagLst>
</file>

<file path=ppt/tags/tag16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6.xml><?xml version="1.0" encoding="utf-8"?>
<p:tagLst xmlns:a="http://schemas.openxmlformats.org/drawingml/2006/main" xmlns:r="http://schemas.openxmlformats.org/officeDocument/2006/relationships" xmlns:p="http://schemas.openxmlformats.org/presentationml/2006/main">
  <p:tag name="SHAPENAME" val="5. Source"/>
</p:tagLst>
</file>

<file path=ppt/tags/tag16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xml><?xml version="1.0" encoding="utf-8"?>
<p:tagLst xmlns:a="http://schemas.openxmlformats.org/drawingml/2006/main" xmlns:r="http://schemas.openxmlformats.org/officeDocument/2006/relationships" xmlns:p="http://schemas.openxmlformats.org/presentationml/2006/main">
  <p:tag name="SHAPENAME" val="5. Source"/>
</p:tagLst>
</file>

<file path=ppt/tags/tag17.xml><?xml version="1.0" encoding="utf-8"?>
<p:tagLst xmlns:a="http://schemas.openxmlformats.org/drawingml/2006/main" xmlns:r="http://schemas.openxmlformats.org/officeDocument/2006/relationships" xmlns:p="http://schemas.openxmlformats.org/presentationml/2006/main">
  <p:tag name="ANGLE" val="2"/>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nWL4Ua_lei.ijPaO9v3twQ"/>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17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7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6.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177.xml><?xml version="1.0" encoding="utf-8"?>
<p:tagLst xmlns:a="http://schemas.openxmlformats.org/drawingml/2006/main" xmlns:r="http://schemas.openxmlformats.org/officeDocument/2006/relationships" xmlns:p="http://schemas.openxmlformats.org/presentationml/2006/main">
  <p:tag name="SHAPENAME" val="BottomLineLeft"/>
</p:tagLst>
</file>

<file path=ppt/tags/tag178.xml><?xml version="1.0" encoding="utf-8"?>
<p:tagLst xmlns:a="http://schemas.openxmlformats.org/drawingml/2006/main" xmlns:r="http://schemas.openxmlformats.org/officeDocument/2006/relationships" xmlns:p="http://schemas.openxmlformats.org/presentationml/2006/main">
  <p:tag name="SHAPENAME" val="TopLineRight"/>
</p:tagLst>
</file>

<file path=ppt/tags/tag179.xml><?xml version="1.0" encoding="utf-8"?>
<p:tagLst xmlns:a="http://schemas.openxmlformats.org/drawingml/2006/main" xmlns:r="http://schemas.openxmlformats.org/officeDocument/2006/relationships" xmlns:p="http://schemas.openxmlformats.org/presentationml/2006/main">
  <p:tag name="SHAPENAME" val="TopLineLeft"/>
</p:tagLst>
</file>

<file path=ppt/tags/tag18.xml><?xml version="1.0" encoding="utf-8"?>
<p:tagLst xmlns:a="http://schemas.openxmlformats.org/drawingml/2006/main" xmlns:r="http://schemas.openxmlformats.org/officeDocument/2006/relationships" xmlns:p="http://schemas.openxmlformats.org/presentationml/2006/main">
  <p:tag name="ANGLE" val="2"/>
</p:tagLst>
</file>

<file path=ppt/tags/tag180.xml><?xml version="1.0" encoding="utf-8"?>
<p:tagLst xmlns:a="http://schemas.openxmlformats.org/drawingml/2006/main" xmlns:r="http://schemas.openxmlformats.org/officeDocument/2006/relationships" xmlns:p="http://schemas.openxmlformats.org/presentationml/2006/main">
  <p:tag name="SHAPENAME" val="Straight Connector 15"/>
</p:tagLst>
</file>

<file path=ppt/tags/tag181.xml><?xml version="1.0" encoding="utf-8"?>
<p:tagLst xmlns:a="http://schemas.openxmlformats.org/drawingml/2006/main" xmlns:r="http://schemas.openxmlformats.org/officeDocument/2006/relationships" xmlns:p="http://schemas.openxmlformats.org/presentationml/2006/main">
  <p:tag name="SHAPENAME" val="5. Source"/>
</p:tagLst>
</file>

<file path=ppt/tags/tag18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18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89.xml><?xml version="1.0" encoding="utf-8"?>
<p:tagLst xmlns:a="http://schemas.openxmlformats.org/drawingml/2006/main" xmlns:r="http://schemas.openxmlformats.org/officeDocument/2006/relationships" xmlns:p="http://schemas.openxmlformats.org/presentationml/2006/main">
  <p:tag name="SHAPENAME" val="5. Source"/>
</p:tagLst>
</file>

<file path=ppt/tags/tag19.xml><?xml version="1.0" encoding="utf-8"?>
<p:tagLst xmlns:a="http://schemas.openxmlformats.org/drawingml/2006/main" xmlns:r="http://schemas.openxmlformats.org/officeDocument/2006/relationships" xmlns:p="http://schemas.openxmlformats.org/presentationml/2006/main">
  <p:tag name="ANGLE" val="1"/>
</p:tagLst>
</file>

<file path=ppt/tags/tag19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1.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ZkG5iHMTSC2mGhtG.mpRUA"/>
</p:tagLst>
</file>

<file path=ppt/tags/tag19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5.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7.xml><?xml version="1.0" encoding="utf-8"?>
<p:tagLst xmlns:a="http://schemas.openxmlformats.org/drawingml/2006/main" xmlns:r="http://schemas.openxmlformats.org/officeDocument/2006/relationships" xmlns:p="http://schemas.openxmlformats.org/presentationml/2006/main">
  <p:tag name="SHAPENAME" val="5. Source"/>
</p:tagLst>
</file>

<file path=ppt/tags/tag19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ANGLE" val="1"/>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01.xml><?xml version="1.0" encoding="utf-8"?>
<p:tagLst xmlns:a="http://schemas.openxmlformats.org/drawingml/2006/main" xmlns:r="http://schemas.openxmlformats.org/officeDocument/2006/relationships" xmlns:p="http://schemas.openxmlformats.org/presentationml/2006/main">
  <p:tag name="SHAPENAME" val="Subtitle"/>
</p:tagLst>
</file>

<file path=ppt/tags/tag202.xml><?xml version="1.0" encoding="utf-8"?>
<p:tagLst xmlns:a="http://schemas.openxmlformats.org/drawingml/2006/main" xmlns:r="http://schemas.openxmlformats.org/officeDocument/2006/relationships" xmlns:p="http://schemas.openxmlformats.org/presentationml/2006/main">
  <p:tag name="SHAPENAME" val="Title"/>
</p:tagLst>
</file>

<file path=ppt/tags/tag20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06.xml><?xml version="1.0" encoding="utf-8"?>
<p:tagLst xmlns:a="http://schemas.openxmlformats.org/drawingml/2006/main" xmlns:r="http://schemas.openxmlformats.org/officeDocument/2006/relationships" xmlns:p="http://schemas.openxmlformats.org/presentationml/2006/main">
  <p:tag name="SHAPENAME" val="5. Source"/>
</p:tagLst>
</file>

<file path=ppt/tags/tag20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0.xml><?xml version="1.0" encoding="utf-8"?>
<p:tagLst xmlns:a="http://schemas.openxmlformats.org/drawingml/2006/main" xmlns:r="http://schemas.openxmlformats.org/officeDocument/2006/relationships" xmlns:p="http://schemas.openxmlformats.org/presentationml/2006/main">
  <p:tag name="SHAPENAME" val="5. Source"/>
</p:tagLst>
</file>

<file path=ppt/tags/tag21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3.xml><?xml version="1.0" encoding="utf-8"?>
<p:tagLst xmlns:a="http://schemas.openxmlformats.org/drawingml/2006/main" xmlns:r="http://schemas.openxmlformats.org/officeDocument/2006/relationships" xmlns:p="http://schemas.openxmlformats.org/presentationml/2006/main">
  <p:tag name="SHAPENAME" val="4. Footnote"/>
</p:tagLst>
</file>

<file path=ppt/tags/tag21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5.xml><?xml version="1.0" encoding="utf-8"?>
<p:tagLst xmlns:a="http://schemas.openxmlformats.org/drawingml/2006/main" xmlns:r="http://schemas.openxmlformats.org/officeDocument/2006/relationships" xmlns:p="http://schemas.openxmlformats.org/presentationml/2006/main">
  <p:tag name="NAME" val="ACET"/>
</p:tagLst>
</file>

<file path=ppt/tags/tag216.xml><?xml version="1.0" encoding="utf-8"?>
<p:tagLst xmlns:a="http://schemas.openxmlformats.org/drawingml/2006/main" xmlns:r="http://schemas.openxmlformats.org/officeDocument/2006/relationships" xmlns:p="http://schemas.openxmlformats.org/presentationml/2006/main">
  <p:tag name="NAME" val="Moon"/>
</p:tagLst>
</file>

<file path=ppt/tags/tag217.xml><?xml version="1.0" encoding="utf-8"?>
<p:tagLst xmlns:a="http://schemas.openxmlformats.org/drawingml/2006/main" xmlns:r="http://schemas.openxmlformats.org/officeDocument/2006/relationships" xmlns:p="http://schemas.openxmlformats.org/presentationml/2006/main">
  <p:tag name="NAME" val="Moon"/>
</p:tagLst>
</file>

<file path=ppt/tags/tag218.xml><?xml version="1.0" encoding="utf-8"?>
<p:tagLst xmlns:a="http://schemas.openxmlformats.org/drawingml/2006/main" xmlns:r="http://schemas.openxmlformats.org/officeDocument/2006/relationships" xmlns:p="http://schemas.openxmlformats.org/presentationml/2006/main">
  <p:tag name="NAME" val="Moon"/>
</p:tagLst>
</file>

<file path=ppt/tags/tag219.xml><?xml version="1.0" encoding="utf-8"?>
<p:tagLst xmlns:a="http://schemas.openxmlformats.org/drawingml/2006/main" xmlns:r="http://schemas.openxmlformats.org/officeDocument/2006/relationships" xmlns:p="http://schemas.openxmlformats.org/presentationml/2006/main">
  <p:tag name="NAME" val="Moon"/>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20.xml><?xml version="1.0" encoding="utf-8"?>
<p:tagLst xmlns:a="http://schemas.openxmlformats.org/drawingml/2006/main" xmlns:r="http://schemas.openxmlformats.org/officeDocument/2006/relationships" xmlns:p="http://schemas.openxmlformats.org/presentationml/2006/main">
  <p:tag name="NAME" val="Moon"/>
</p:tagLst>
</file>

<file path=ppt/tags/tag221.xml><?xml version="1.0" encoding="utf-8"?>
<p:tagLst xmlns:a="http://schemas.openxmlformats.org/drawingml/2006/main" xmlns:r="http://schemas.openxmlformats.org/officeDocument/2006/relationships" xmlns:p="http://schemas.openxmlformats.org/presentationml/2006/main">
  <p:tag name="ANGLE" val="5"/>
</p:tagLst>
</file>

<file path=ppt/tags/tag222.xml><?xml version="1.0" encoding="utf-8"?>
<p:tagLst xmlns:a="http://schemas.openxmlformats.org/drawingml/2006/main" xmlns:r="http://schemas.openxmlformats.org/officeDocument/2006/relationships" xmlns:p="http://schemas.openxmlformats.org/presentationml/2006/main">
  <p:tag name="ANGLE" val="5"/>
</p:tagLst>
</file>

<file path=ppt/tags/tag223.xml><?xml version="1.0" encoding="utf-8"?>
<p:tagLst xmlns:a="http://schemas.openxmlformats.org/drawingml/2006/main" xmlns:r="http://schemas.openxmlformats.org/officeDocument/2006/relationships" xmlns:p="http://schemas.openxmlformats.org/presentationml/2006/main">
  <p:tag name="ANGLE" val="4"/>
</p:tagLst>
</file>

<file path=ppt/tags/tag224.xml><?xml version="1.0" encoding="utf-8"?>
<p:tagLst xmlns:a="http://schemas.openxmlformats.org/drawingml/2006/main" xmlns:r="http://schemas.openxmlformats.org/officeDocument/2006/relationships" xmlns:p="http://schemas.openxmlformats.org/presentationml/2006/main">
  <p:tag name="ANGLE" val="4"/>
</p:tagLst>
</file>

<file path=ppt/tags/tag225.xml><?xml version="1.0" encoding="utf-8"?>
<p:tagLst xmlns:a="http://schemas.openxmlformats.org/drawingml/2006/main" xmlns:r="http://schemas.openxmlformats.org/officeDocument/2006/relationships" xmlns:p="http://schemas.openxmlformats.org/presentationml/2006/main">
  <p:tag name="ANGLE" val="3"/>
</p:tagLst>
</file>

<file path=ppt/tags/tag226.xml><?xml version="1.0" encoding="utf-8"?>
<p:tagLst xmlns:a="http://schemas.openxmlformats.org/drawingml/2006/main" xmlns:r="http://schemas.openxmlformats.org/officeDocument/2006/relationships" xmlns:p="http://schemas.openxmlformats.org/presentationml/2006/main">
  <p:tag name="ANGLE" val="3"/>
</p:tagLst>
</file>

<file path=ppt/tags/tag227.xml><?xml version="1.0" encoding="utf-8"?>
<p:tagLst xmlns:a="http://schemas.openxmlformats.org/drawingml/2006/main" xmlns:r="http://schemas.openxmlformats.org/officeDocument/2006/relationships" xmlns:p="http://schemas.openxmlformats.org/presentationml/2006/main">
  <p:tag name="ANGLE" val="2"/>
</p:tagLst>
</file>

<file path=ppt/tags/tag228.xml><?xml version="1.0" encoding="utf-8"?>
<p:tagLst xmlns:a="http://schemas.openxmlformats.org/drawingml/2006/main" xmlns:r="http://schemas.openxmlformats.org/officeDocument/2006/relationships" xmlns:p="http://schemas.openxmlformats.org/presentationml/2006/main">
  <p:tag name="ANGLE" val="2"/>
</p:tagLst>
</file>

<file path=ppt/tags/tag229.xml><?xml version="1.0" encoding="utf-8"?>
<p:tagLst xmlns:a="http://schemas.openxmlformats.org/drawingml/2006/main" xmlns:r="http://schemas.openxmlformats.org/officeDocument/2006/relationships" xmlns:p="http://schemas.openxmlformats.org/presentationml/2006/main">
  <p:tag name="ANGLE" val="1"/>
</p:tagLst>
</file>

<file path=ppt/tags/tag23.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30.xml><?xml version="1.0" encoding="utf-8"?>
<p:tagLst xmlns:a="http://schemas.openxmlformats.org/drawingml/2006/main" xmlns:r="http://schemas.openxmlformats.org/officeDocument/2006/relationships" xmlns:p="http://schemas.openxmlformats.org/presentationml/2006/main">
  <p:tag name="ANGLE" val="1"/>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33.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34.xml><?xml version="1.0" encoding="utf-8"?>
<p:tagLst xmlns:a="http://schemas.openxmlformats.org/drawingml/2006/main" xmlns:r="http://schemas.openxmlformats.org/officeDocument/2006/relationships" xmlns:p="http://schemas.openxmlformats.org/presentationml/2006/main">
  <p:tag name="SHAPENAME" val="Subtitle"/>
</p:tagLst>
</file>

<file path=ppt/tags/tag235.xml><?xml version="1.0" encoding="utf-8"?>
<p:tagLst xmlns:a="http://schemas.openxmlformats.org/drawingml/2006/main" xmlns:r="http://schemas.openxmlformats.org/officeDocument/2006/relationships" xmlns:p="http://schemas.openxmlformats.org/presentationml/2006/main">
  <p:tag name="SHAPENAME" val="Title"/>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38.xml><?xml version="1.0" encoding="utf-8"?>
<p:tagLst xmlns:a="http://schemas.openxmlformats.org/drawingml/2006/main" xmlns:r="http://schemas.openxmlformats.org/officeDocument/2006/relationships" xmlns:p="http://schemas.openxmlformats.org/presentationml/2006/main">
  <p:tag name="SHAPENAME" val="Subtitle"/>
</p:tagLst>
</file>

<file path=ppt/tags/tag239.xml><?xml version="1.0" encoding="utf-8"?>
<p:tagLst xmlns:a="http://schemas.openxmlformats.org/drawingml/2006/main" xmlns:r="http://schemas.openxmlformats.org/officeDocument/2006/relationships" xmlns:p="http://schemas.openxmlformats.org/presentationml/2006/main">
  <p:tag name="SHAPENAME" val="Title"/>
</p:tagLst>
</file>

<file path=ppt/tags/tag24.xml><?xml version="1.0" encoding="utf-8"?>
<p:tagLst xmlns:a="http://schemas.openxmlformats.org/drawingml/2006/main" xmlns:r="http://schemas.openxmlformats.org/officeDocument/2006/relationships" xmlns:p="http://schemas.openxmlformats.org/presentationml/2006/main">
  <p:tag name="SHAPENAME" val="Subtitle"/>
</p:tagLst>
</file>

<file path=ppt/tags/tag24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43.xml><?xml version="1.0" encoding="utf-8"?>
<p:tagLst xmlns:a="http://schemas.openxmlformats.org/drawingml/2006/main" xmlns:r="http://schemas.openxmlformats.org/officeDocument/2006/relationships" xmlns:p="http://schemas.openxmlformats.org/presentationml/2006/main">
  <p:tag name="SHAPENAME" val="5. Source"/>
</p:tagLst>
</file>

<file path=ppt/tags/tag24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47.xml><?xml version="1.0" encoding="utf-8"?>
<p:tagLst xmlns:a="http://schemas.openxmlformats.org/drawingml/2006/main" xmlns:r="http://schemas.openxmlformats.org/officeDocument/2006/relationships" xmlns:p="http://schemas.openxmlformats.org/presentationml/2006/main">
  <p:tag name="SHAPENAME" val="5. Source"/>
</p:tagLst>
</file>

<file path=ppt/tags/tag24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SHAPENAME" val="Title"/>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51.xml><?xml version="1.0" encoding="utf-8"?>
<p:tagLst xmlns:a="http://schemas.openxmlformats.org/drawingml/2006/main" xmlns:r="http://schemas.openxmlformats.org/officeDocument/2006/relationships" xmlns:p="http://schemas.openxmlformats.org/presentationml/2006/main">
  <p:tag name="SHAPENAME" val="5. Source"/>
</p:tagLst>
</file>

<file path=ppt/tags/tag25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55.xml><?xml version="1.0" encoding="utf-8"?>
<p:tagLst xmlns:a="http://schemas.openxmlformats.org/drawingml/2006/main" xmlns:r="http://schemas.openxmlformats.org/officeDocument/2006/relationships" xmlns:p="http://schemas.openxmlformats.org/presentationml/2006/main">
  <p:tag name="SHAPENAME" val="5. Source"/>
</p:tagLst>
</file>

<file path=ppt/tags/tag25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8.xml><?xml version="1.0" encoding="utf-8"?>
<p:tagLst xmlns:a="http://schemas.openxmlformats.org/drawingml/2006/main" xmlns:r="http://schemas.openxmlformats.org/officeDocument/2006/relationships" xmlns:p="http://schemas.openxmlformats.org/presentationml/2006/main">
  <p:tag name="SHAPENAME" val="5. Source"/>
</p:tagLst>
</file>

<file path=ppt/tags/tag25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6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6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64.xml><?xml version="1.0" encoding="utf-8"?>
<p:tagLst xmlns:a="http://schemas.openxmlformats.org/drawingml/2006/main" xmlns:r="http://schemas.openxmlformats.org/officeDocument/2006/relationships" xmlns:p="http://schemas.openxmlformats.org/presentationml/2006/main">
  <p:tag name="SHAPENAME" val="5. Source"/>
</p:tagLst>
</file>

<file path=ppt/tags/tag26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7.xml><?xml version="1.0" encoding="utf-8"?>
<p:tagLst xmlns:a="http://schemas.openxmlformats.org/drawingml/2006/main" xmlns:r="http://schemas.openxmlformats.org/officeDocument/2006/relationships" xmlns:p="http://schemas.openxmlformats.org/presentationml/2006/main">
  <p:tag name="SHAPENAME" val="4. Footnote"/>
</p:tagLst>
</file>

<file path=ppt/tags/tag26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9.xml><?xml version="1.0" encoding="utf-8"?>
<p:tagLst xmlns:a="http://schemas.openxmlformats.org/drawingml/2006/main" xmlns:r="http://schemas.openxmlformats.org/officeDocument/2006/relationships" xmlns:p="http://schemas.openxmlformats.org/presentationml/2006/main">
  <p:tag name="NAME" val="ACET"/>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70.xml><?xml version="1.0" encoding="utf-8"?>
<p:tagLst xmlns:a="http://schemas.openxmlformats.org/drawingml/2006/main" xmlns:r="http://schemas.openxmlformats.org/officeDocument/2006/relationships" xmlns:p="http://schemas.openxmlformats.org/presentationml/2006/main">
  <p:tag name="NAME" val="Moon"/>
</p:tagLst>
</file>

<file path=ppt/tags/tag271.xml><?xml version="1.0" encoding="utf-8"?>
<p:tagLst xmlns:a="http://schemas.openxmlformats.org/drawingml/2006/main" xmlns:r="http://schemas.openxmlformats.org/officeDocument/2006/relationships" xmlns:p="http://schemas.openxmlformats.org/presentationml/2006/main">
  <p:tag name="NAME" val="Moon"/>
</p:tagLst>
</file>

<file path=ppt/tags/tag272.xml><?xml version="1.0" encoding="utf-8"?>
<p:tagLst xmlns:a="http://schemas.openxmlformats.org/drawingml/2006/main" xmlns:r="http://schemas.openxmlformats.org/officeDocument/2006/relationships" xmlns:p="http://schemas.openxmlformats.org/presentationml/2006/main">
  <p:tag name="NAME" val="Moon"/>
</p:tagLst>
</file>

<file path=ppt/tags/tag273.xml><?xml version="1.0" encoding="utf-8"?>
<p:tagLst xmlns:a="http://schemas.openxmlformats.org/drawingml/2006/main" xmlns:r="http://schemas.openxmlformats.org/officeDocument/2006/relationships" xmlns:p="http://schemas.openxmlformats.org/presentationml/2006/main">
  <p:tag name="NAME" val="Moon"/>
</p:tagLst>
</file>

<file path=ppt/tags/tag274.xml><?xml version="1.0" encoding="utf-8"?>
<p:tagLst xmlns:a="http://schemas.openxmlformats.org/drawingml/2006/main" xmlns:r="http://schemas.openxmlformats.org/officeDocument/2006/relationships" xmlns:p="http://schemas.openxmlformats.org/presentationml/2006/main">
  <p:tag name="NAME" val="Moon"/>
</p:tagLst>
</file>

<file path=ppt/tags/tag275.xml><?xml version="1.0" encoding="utf-8"?>
<p:tagLst xmlns:a="http://schemas.openxmlformats.org/drawingml/2006/main" xmlns:r="http://schemas.openxmlformats.org/officeDocument/2006/relationships" xmlns:p="http://schemas.openxmlformats.org/presentationml/2006/main">
  <p:tag name="ANGLE" val="5"/>
</p:tagLst>
</file>

<file path=ppt/tags/tag276.xml><?xml version="1.0" encoding="utf-8"?>
<p:tagLst xmlns:a="http://schemas.openxmlformats.org/drawingml/2006/main" xmlns:r="http://schemas.openxmlformats.org/officeDocument/2006/relationships" xmlns:p="http://schemas.openxmlformats.org/presentationml/2006/main">
  <p:tag name="ANGLE" val="5"/>
</p:tagLst>
</file>

<file path=ppt/tags/tag277.xml><?xml version="1.0" encoding="utf-8"?>
<p:tagLst xmlns:a="http://schemas.openxmlformats.org/drawingml/2006/main" xmlns:r="http://schemas.openxmlformats.org/officeDocument/2006/relationships" xmlns:p="http://schemas.openxmlformats.org/presentationml/2006/main">
  <p:tag name="ANGLE" val="4"/>
</p:tagLst>
</file>

<file path=ppt/tags/tag278.xml><?xml version="1.0" encoding="utf-8"?>
<p:tagLst xmlns:a="http://schemas.openxmlformats.org/drawingml/2006/main" xmlns:r="http://schemas.openxmlformats.org/officeDocument/2006/relationships" xmlns:p="http://schemas.openxmlformats.org/presentationml/2006/main">
  <p:tag name="ANGLE" val="4"/>
</p:tagLst>
</file>

<file path=ppt/tags/tag279.xml><?xml version="1.0" encoding="utf-8"?>
<p:tagLst xmlns:a="http://schemas.openxmlformats.org/drawingml/2006/main" xmlns:r="http://schemas.openxmlformats.org/officeDocument/2006/relationships" xmlns:p="http://schemas.openxmlformats.org/presentationml/2006/main">
  <p:tag name="ANGLE" val="3"/>
</p:tagLst>
</file>

<file path=ppt/tags/tag28.xml><?xml version="1.0" encoding="utf-8"?>
<p:tagLst xmlns:a="http://schemas.openxmlformats.org/drawingml/2006/main" xmlns:r="http://schemas.openxmlformats.org/officeDocument/2006/relationships" xmlns:p="http://schemas.openxmlformats.org/presentationml/2006/main">
  <p:tag name="SHAPENAME" val="Subtitle"/>
</p:tagLst>
</file>

<file path=ppt/tags/tag280.xml><?xml version="1.0" encoding="utf-8"?>
<p:tagLst xmlns:a="http://schemas.openxmlformats.org/drawingml/2006/main" xmlns:r="http://schemas.openxmlformats.org/officeDocument/2006/relationships" xmlns:p="http://schemas.openxmlformats.org/presentationml/2006/main">
  <p:tag name="ANGLE" val="3"/>
</p:tagLst>
</file>

<file path=ppt/tags/tag281.xml><?xml version="1.0" encoding="utf-8"?>
<p:tagLst xmlns:a="http://schemas.openxmlformats.org/drawingml/2006/main" xmlns:r="http://schemas.openxmlformats.org/officeDocument/2006/relationships" xmlns:p="http://schemas.openxmlformats.org/presentationml/2006/main">
  <p:tag name="ANGLE" val="2"/>
</p:tagLst>
</file>

<file path=ppt/tags/tag282.xml><?xml version="1.0" encoding="utf-8"?>
<p:tagLst xmlns:a="http://schemas.openxmlformats.org/drawingml/2006/main" xmlns:r="http://schemas.openxmlformats.org/officeDocument/2006/relationships" xmlns:p="http://schemas.openxmlformats.org/presentationml/2006/main">
  <p:tag name="ANGLE" val="2"/>
</p:tagLst>
</file>

<file path=ppt/tags/tag283.xml><?xml version="1.0" encoding="utf-8"?>
<p:tagLst xmlns:a="http://schemas.openxmlformats.org/drawingml/2006/main" xmlns:r="http://schemas.openxmlformats.org/officeDocument/2006/relationships" xmlns:p="http://schemas.openxmlformats.org/presentationml/2006/main">
  <p:tag name="ANGLE" val="1"/>
</p:tagLst>
</file>

<file path=ppt/tags/tag284.xml><?xml version="1.0" encoding="utf-8"?>
<p:tagLst xmlns:a="http://schemas.openxmlformats.org/drawingml/2006/main" xmlns:r="http://schemas.openxmlformats.org/officeDocument/2006/relationships" xmlns:p="http://schemas.openxmlformats.org/presentationml/2006/main">
  <p:tag name="ANGLE" val="1"/>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87.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88.xml><?xml version="1.0" encoding="utf-8"?>
<p:tagLst xmlns:a="http://schemas.openxmlformats.org/drawingml/2006/main" xmlns:r="http://schemas.openxmlformats.org/officeDocument/2006/relationships" xmlns:p="http://schemas.openxmlformats.org/presentationml/2006/main">
  <p:tag name="SHAPENAME" val="Subtitle"/>
</p:tagLst>
</file>

<file path=ppt/tags/tag289.xml><?xml version="1.0" encoding="utf-8"?>
<p:tagLst xmlns:a="http://schemas.openxmlformats.org/drawingml/2006/main" xmlns:r="http://schemas.openxmlformats.org/officeDocument/2006/relationships" xmlns:p="http://schemas.openxmlformats.org/presentationml/2006/main">
  <p:tag name="SHAPENAME" val="Title"/>
</p:tagLst>
</file>

<file path=ppt/tags/tag29.xml><?xml version="1.0" encoding="utf-8"?>
<p:tagLst xmlns:a="http://schemas.openxmlformats.org/drawingml/2006/main" xmlns:r="http://schemas.openxmlformats.org/officeDocument/2006/relationships" xmlns:p="http://schemas.openxmlformats.org/presentationml/2006/main">
  <p:tag name="SHAPENAME" val="Title"/>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92.xml><?xml version="1.0" encoding="utf-8"?>
<p:tagLst xmlns:a="http://schemas.openxmlformats.org/drawingml/2006/main" xmlns:r="http://schemas.openxmlformats.org/officeDocument/2006/relationships" xmlns:p="http://schemas.openxmlformats.org/presentationml/2006/main">
  <p:tag name="SHAPENAME" val="Subtitle"/>
</p:tagLst>
</file>

<file path=ppt/tags/tag293.xml><?xml version="1.0" encoding="utf-8"?>
<p:tagLst xmlns:a="http://schemas.openxmlformats.org/drawingml/2006/main" xmlns:r="http://schemas.openxmlformats.org/officeDocument/2006/relationships" xmlns:p="http://schemas.openxmlformats.org/presentationml/2006/main">
  <p:tag name="SHAPENAME" val="Title"/>
</p:tagLst>
</file>

<file path=ppt/tags/tag29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97.xml><?xml version="1.0" encoding="utf-8"?>
<p:tagLst xmlns:a="http://schemas.openxmlformats.org/drawingml/2006/main" xmlns:r="http://schemas.openxmlformats.org/officeDocument/2006/relationships" xmlns:p="http://schemas.openxmlformats.org/presentationml/2006/main">
  <p:tag name="SHAPENAME" val="5. Source"/>
</p:tagLst>
</file>

<file path=ppt/tags/tag29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SHAPENAME" val="4. Footnote"/>
</p:tagLst>
</file>

<file path=ppt/tags/tag3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01.xml><?xml version="1.0" encoding="utf-8"?>
<p:tagLst xmlns:a="http://schemas.openxmlformats.org/drawingml/2006/main" xmlns:r="http://schemas.openxmlformats.org/officeDocument/2006/relationships" xmlns:p="http://schemas.openxmlformats.org/presentationml/2006/main">
  <p:tag name="SHAPENAME" val="5. Source"/>
</p:tagLst>
</file>

<file path=ppt/tags/tag30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05.xml><?xml version="1.0" encoding="utf-8"?>
<p:tagLst xmlns:a="http://schemas.openxmlformats.org/drawingml/2006/main" xmlns:r="http://schemas.openxmlformats.org/officeDocument/2006/relationships" xmlns:p="http://schemas.openxmlformats.org/presentationml/2006/main">
  <p:tag name="SHAPENAME" val="5. Source"/>
</p:tagLst>
</file>

<file path=ppt/tags/tag30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09.xml><?xml version="1.0" encoding="utf-8"?>
<p:tagLst xmlns:a="http://schemas.openxmlformats.org/drawingml/2006/main" xmlns:r="http://schemas.openxmlformats.org/officeDocument/2006/relationships" xmlns:p="http://schemas.openxmlformats.org/presentationml/2006/main">
  <p:tag name="SHAPENAME" val="5. Sourc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2.xml><?xml version="1.0" encoding="utf-8"?>
<p:tagLst xmlns:a="http://schemas.openxmlformats.org/drawingml/2006/main" xmlns:r="http://schemas.openxmlformats.org/officeDocument/2006/relationships" xmlns:p="http://schemas.openxmlformats.org/presentationml/2006/main">
  <p:tag name="SHAPENAME" val="5. Source"/>
</p:tagLst>
</file>

<file path=ppt/tags/tag31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5.xml><?xml version="1.0" encoding="utf-8"?>
<p:tagLst xmlns:a="http://schemas.openxmlformats.org/drawingml/2006/main" xmlns:r="http://schemas.openxmlformats.org/officeDocument/2006/relationships" xmlns:p="http://schemas.openxmlformats.org/presentationml/2006/main">
  <p:tag name="SHAPENAME" val="4. Footnote"/>
</p:tagLst>
</file>

<file path=ppt/tags/tag31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17.xml><?xml version="1.0" encoding="utf-8"?>
<p:tagLst xmlns:a="http://schemas.openxmlformats.org/drawingml/2006/main" xmlns:r="http://schemas.openxmlformats.org/officeDocument/2006/relationships" xmlns:p="http://schemas.openxmlformats.org/presentationml/2006/main">
  <p:tag name="NAME" val="ACET"/>
</p:tagLst>
</file>

<file path=ppt/tags/tag318.xml><?xml version="1.0" encoding="utf-8"?>
<p:tagLst xmlns:a="http://schemas.openxmlformats.org/drawingml/2006/main" xmlns:r="http://schemas.openxmlformats.org/officeDocument/2006/relationships" xmlns:p="http://schemas.openxmlformats.org/presentationml/2006/main">
  <p:tag name="NAME" val="Moon"/>
</p:tagLst>
</file>

<file path=ppt/tags/tag319.xml><?xml version="1.0" encoding="utf-8"?>
<p:tagLst xmlns:a="http://schemas.openxmlformats.org/drawingml/2006/main" xmlns:r="http://schemas.openxmlformats.org/officeDocument/2006/relationships" xmlns:p="http://schemas.openxmlformats.org/presentationml/2006/main">
  <p:tag name="NAME" val="Moon"/>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20.xml><?xml version="1.0" encoding="utf-8"?>
<p:tagLst xmlns:a="http://schemas.openxmlformats.org/drawingml/2006/main" xmlns:r="http://schemas.openxmlformats.org/officeDocument/2006/relationships" xmlns:p="http://schemas.openxmlformats.org/presentationml/2006/main">
  <p:tag name="NAME" val="Moon"/>
</p:tagLst>
</file>

<file path=ppt/tags/tag321.xml><?xml version="1.0" encoding="utf-8"?>
<p:tagLst xmlns:a="http://schemas.openxmlformats.org/drawingml/2006/main" xmlns:r="http://schemas.openxmlformats.org/officeDocument/2006/relationships" xmlns:p="http://schemas.openxmlformats.org/presentationml/2006/main">
  <p:tag name="NAME" val="Moon"/>
</p:tagLst>
</file>

<file path=ppt/tags/tag322.xml><?xml version="1.0" encoding="utf-8"?>
<p:tagLst xmlns:a="http://schemas.openxmlformats.org/drawingml/2006/main" xmlns:r="http://schemas.openxmlformats.org/officeDocument/2006/relationships" xmlns:p="http://schemas.openxmlformats.org/presentationml/2006/main">
  <p:tag name="NAME" val="Moon"/>
</p:tagLst>
</file>

<file path=ppt/tags/tag323.xml><?xml version="1.0" encoding="utf-8"?>
<p:tagLst xmlns:a="http://schemas.openxmlformats.org/drawingml/2006/main" xmlns:r="http://schemas.openxmlformats.org/officeDocument/2006/relationships" xmlns:p="http://schemas.openxmlformats.org/presentationml/2006/main">
  <p:tag name="ANGLE" val="5"/>
</p:tagLst>
</file>

<file path=ppt/tags/tag324.xml><?xml version="1.0" encoding="utf-8"?>
<p:tagLst xmlns:a="http://schemas.openxmlformats.org/drawingml/2006/main" xmlns:r="http://schemas.openxmlformats.org/officeDocument/2006/relationships" xmlns:p="http://schemas.openxmlformats.org/presentationml/2006/main">
  <p:tag name="ANGLE" val="5"/>
</p:tagLst>
</file>

<file path=ppt/tags/tag325.xml><?xml version="1.0" encoding="utf-8"?>
<p:tagLst xmlns:a="http://schemas.openxmlformats.org/drawingml/2006/main" xmlns:r="http://schemas.openxmlformats.org/officeDocument/2006/relationships" xmlns:p="http://schemas.openxmlformats.org/presentationml/2006/main">
  <p:tag name="ANGLE" val="4"/>
</p:tagLst>
</file>

<file path=ppt/tags/tag326.xml><?xml version="1.0" encoding="utf-8"?>
<p:tagLst xmlns:a="http://schemas.openxmlformats.org/drawingml/2006/main" xmlns:r="http://schemas.openxmlformats.org/officeDocument/2006/relationships" xmlns:p="http://schemas.openxmlformats.org/presentationml/2006/main">
  <p:tag name="ANGLE" val="4"/>
</p:tagLst>
</file>

<file path=ppt/tags/tag327.xml><?xml version="1.0" encoding="utf-8"?>
<p:tagLst xmlns:a="http://schemas.openxmlformats.org/drawingml/2006/main" xmlns:r="http://schemas.openxmlformats.org/officeDocument/2006/relationships" xmlns:p="http://schemas.openxmlformats.org/presentationml/2006/main">
  <p:tag name="ANGLE" val="3"/>
</p:tagLst>
</file>

<file path=ppt/tags/tag328.xml><?xml version="1.0" encoding="utf-8"?>
<p:tagLst xmlns:a="http://schemas.openxmlformats.org/drawingml/2006/main" xmlns:r="http://schemas.openxmlformats.org/officeDocument/2006/relationships" xmlns:p="http://schemas.openxmlformats.org/presentationml/2006/main">
  <p:tag name="ANGLE" val="3"/>
</p:tagLst>
</file>

<file path=ppt/tags/tag329.xml><?xml version="1.0" encoding="utf-8"?>
<p:tagLst xmlns:a="http://schemas.openxmlformats.org/drawingml/2006/main" xmlns:r="http://schemas.openxmlformats.org/officeDocument/2006/relationships" xmlns:p="http://schemas.openxmlformats.org/presentationml/2006/main">
  <p:tag name="ANGLE" val="2"/>
</p:tagLst>
</file>

<file path=ppt/tags/tag33.xml><?xml version="1.0" encoding="utf-8"?>
<p:tagLst xmlns:a="http://schemas.openxmlformats.org/drawingml/2006/main" xmlns:r="http://schemas.openxmlformats.org/officeDocument/2006/relationships" xmlns:p="http://schemas.openxmlformats.org/presentationml/2006/main">
  <p:tag name="SHAPENAME" val="5. Source"/>
</p:tagLst>
</file>

<file path=ppt/tags/tag330.xml><?xml version="1.0" encoding="utf-8"?>
<p:tagLst xmlns:a="http://schemas.openxmlformats.org/drawingml/2006/main" xmlns:r="http://schemas.openxmlformats.org/officeDocument/2006/relationships" xmlns:p="http://schemas.openxmlformats.org/presentationml/2006/main">
  <p:tag name="ANGLE" val="2"/>
</p:tagLst>
</file>

<file path=ppt/tags/tag331.xml><?xml version="1.0" encoding="utf-8"?>
<p:tagLst xmlns:a="http://schemas.openxmlformats.org/drawingml/2006/main" xmlns:r="http://schemas.openxmlformats.org/officeDocument/2006/relationships" xmlns:p="http://schemas.openxmlformats.org/presentationml/2006/main">
  <p:tag name="ANGLE" val="1"/>
</p:tagLst>
</file>

<file path=ppt/tags/tag332.xml><?xml version="1.0" encoding="utf-8"?>
<p:tagLst xmlns:a="http://schemas.openxmlformats.org/drawingml/2006/main" xmlns:r="http://schemas.openxmlformats.org/officeDocument/2006/relationships" xmlns:p="http://schemas.openxmlformats.org/presentationml/2006/main">
  <p:tag name="ANGLE" val="1"/>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335.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336.xml><?xml version="1.0" encoding="utf-8"?>
<p:tagLst xmlns:a="http://schemas.openxmlformats.org/drawingml/2006/main" xmlns:r="http://schemas.openxmlformats.org/officeDocument/2006/relationships" xmlns:p="http://schemas.openxmlformats.org/presentationml/2006/main">
  <p:tag name="SHAPENAME" val="Subtitle"/>
</p:tagLst>
</file>

<file path=ppt/tags/tag337.xml><?xml version="1.0" encoding="utf-8"?>
<p:tagLst xmlns:a="http://schemas.openxmlformats.org/drawingml/2006/main" xmlns:r="http://schemas.openxmlformats.org/officeDocument/2006/relationships" xmlns:p="http://schemas.openxmlformats.org/presentationml/2006/main">
  <p:tag name="SHAPENAME" val="Title"/>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3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40.xml><?xml version="1.0" encoding="utf-8"?>
<p:tagLst xmlns:a="http://schemas.openxmlformats.org/drawingml/2006/main" xmlns:r="http://schemas.openxmlformats.org/officeDocument/2006/relationships" xmlns:p="http://schemas.openxmlformats.org/presentationml/2006/main">
  <p:tag name="SHAPENAME" val="Subtitle"/>
</p:tagLst>
</file>

<file path=ppt/tags/tag341.xml><?xml version="1.0" encoding="utf-8"?>
<p:tagLst xmlns:a="http://schemas.openxmlformats.org/drawingml/2006/main" xmlns:r="http://schemas.openxmlformats.org/officeDocument/2006/relationships" xmlns:p="http://schemas.openxmlformats.org/presentationml/2006/main">
  <p:tag name="SHAPENAME" val="Title"/>
</p:tagLst>
</file>

<file path=ppt/tags/tag34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45.xml><?xml version="1.0" encoding="utf-8"?>
<p:tagLst xmlns:a="http://schemas.openxmlformats.org/drawingml/2006/main" xmlns:r="http://schemas.openxmlformats.org/officeDocument/2006/relationships" xmlns:p="http://schemas.openxmlformats.org/presentationml/2006/main">
  <p:tag name="SHAPENAME" val="5. Source"/>
</p:tagLst>
</file>

<file path=ppt/tags/tag34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49.xml><?xml version="1.0" encoding="utf-8"?>
<p:tagLst xmlns:a="http://schemas.openxmlformats.org/drawingml/2006/main" xmlns:r="http://schemas.openxmlformats.org/officeDocument/2006/relationships" xmlns:p="http://schemas.openxmlformats.org/presentationml/2006/main">
  <p:tag name="SHAPENAME" val="5. Sourc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53.xml><?xml version="1.0" encoding="utf-8"?>
<p:tagLst xmlns:a="http://schemas.openxmlformats.org/drawingml/2006/main" xmlns:r="http://schemas.openxmlformats.org/officeDocument/2006/relationships" xmlns:p="http://schemas.openxmlformats.org/presentationml/2006/main">
  <p:tag name="SHAPENAME" val="5. Source"/>
</p:tagLst>
</file>

<file path=ppt/tags/tag35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57.xml><?xml version="1.0" encoding="utf-8"?>
<p:tagLst xmlns:a="http://schemas.openxmlformats.org/drawingml/2006/main" xmlns:r="http://schemas.openxmlformats.org/officeDocument/2006/relationships" xmlns:p="http://schemas.openxmlformats.org/presentationml/2006/main">
  <p:tag name="SHAPENAME" val="5. Source"/>
</p:tagLst>
</file>

<file path=ppt/tags/tag35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60.xml><?xml version="1.0" encoding="utf-8"?>
<p:tagLst xmlns:a="http://schemas.openxmlformats.org/drawingml/2006/main" xmlns:r="http://schemas.openxmlformats.org/officeDocument/2006/relationships" xmlns:p="http://schemas.openxmlformats.org/presentationml/2006/main">
  <p:tag name="SHAPENAME" val="5. Source"/>
</p:tagLst>
</file>

<file path=ppt/tags/tag36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64.xml><?xml version="1.0" encoding="utf-8"?>
<p:tagLst xmlns:a="http://schemas.openxmlformats.org/drawingml/2006/main" xmlns:r="http://schemas.openxmlformats.org/officeDocument/2006/relationships" xmlns:p="http://schemas.openxmlformats.org/presentationml/2006/main">
  <p:tag name="SHAPENAME" val="3. Subtitle"/>
</p:tagLst>
</file>

<file path=ppt/tags/tag36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66.xml><?xml version="1.0" encoding="utf-8"?>
<p:tagLst xmlns:a="http://schemas.openxmlformats.org/drawingml/2006/main" xmlns:r="http://schemas.openxmlformats.org/officeDocument/2006/relationships" xmlns:p="http://schemas.openxmlformats.org/presentationml/2006/main">
  <p:tag name="SHAPENAME" val="5. Source"/>
</p:tagLst>
</file>

<file path=ppt/tags/tag36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9.xml><?xml version="1.0" encoding="utf-8"?>
<p:tagLst xmlns:a="http://schemas.openxmlformats.org/drawingml/2006/main" xmlns:r="http://schemas.openxmlformats.org/officeDocument/2006/relationships" xmlns:p="http://schemas.openxmlformats.org/presentationml/2006/main">
  <p:tag name="SHAPENAME" val="4. Footnote"/>
</p:tagLst>
</file>

<file path=ppt/tags/tag37.xml><?xml version="1.0" encoding="utf-8"?>
<p:tagLst xmlns:a="http://schemas.openxmlformats.org/drawingml/2006/main" xmlns:r="http://schemas.openxmlformats.org/officeDocument/2006/relationships" xmlns:p="http://schemas.openxmlformats.org/presentationml/2006/main">
  <p:tag name="SHAPENAME" val="5. Source"/>
</p:tagLst>
</file>

<file path=ppt/tags/tag37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71.xml><?xml version="1.0" encoding="utf-8"?>
<p:tagLst xmlns:a="http://schemas.openxmlformats.org/drawingml/2006/main" xmlns:r="http://schemas.openxmlformats.org/officeDocument/2006/relationships" xmlns:p="http://schemas.openxmlformats.org/presentationml/2006/main">
  <p:tag name="NAME" val="ACET"/>
</p:tagLst>
</file>

<file path=ppt/tags/tag372.xml><?xml version="1.0" encoding="utf-8"?>
<p:tagLst xmlns:a="http://schemas.openxmlformats.org/drawingml/2006/main" xmlns:r="http://schemas.openxmlformats.org/officeDocument/2006/relationships" xmlns:p="http://schemas.openxmlformats.org/presentationml/2006/main">
  <p:tag name="NAME" val="Moon"/>
</p:tagLst>
</file>

<file path=ppt/tags/tag373.xml><?xml version="1.0" encoding="utf-8"?>
<p:tagLst xmlns:a="http://schemas.openxmlformats.org/drawingml/2006/main" xmlns:r="http://schemas.openxmlformats.org/officeDocument/2006/relationships" xmlns:p="http://schemas.openxmlformats.org/presentationml/2006/main">
  <p:tag name="NAME" val="Moon"/>
</p:tagLst>
</file>

<file path=ppt/tags/tag374.xml><?xml version="1.0" encoding="utf-8"?>
<p:tagLst xmlns:a="http://schemas.openxmlformats.org/drawingml/2006/main" xmlns:r="http://schemas.openxmlformats.org/officeDocument/2006/relationships" xmlns:p="http://schemas.openxmlformats.org/presentationml/2006/main">
  <p:tag name="NAME" val="Moon"/>
</p:tagLst>
</file>

<file path=ppt/tags/tag375.xml><?xml version="1.0" encoding="utf-8"?>
<p:tagLst xmlns:a="http://schemas.openxmlformats.org/drawingml/2006/main" xmlns:r="http://schemas.openxmlformats.org/officeDocument/2006/relationships" xmlns:p="http://schemas.openxmlformats.org/presentationml/2006/main">
  <p:tag name="NAME" val="Moon"/>
</p:tagLst>
</file>

<file path=ppt/tags/tag376.xml><?xml version="1.0" encoding="utf-8"?>
<p:tagLst xmlns:a="http://schemas.openxmlformats.org/drawingml/2006/main" xmlns:r="http://schemas.openxmlformats.org/officeDocument/2006/relationships" xmlns:p="http://schemas.openxmlformats.org/presentationml/2006/main">
  <p:tag name="NAME" val="Moon"/>
</p:tagLst>
</file>

<file path=ppt/tags/tag377.xml><?xml version="1.0" encoding="utf-8"?>
<p:tagLst xmlns:a="http://schemas.openxmlformats.org/drawingml/2006/main" xmlns:r="http://schemas.openxmlformats.org/officeDocument/2006/relationships" xmlns:p="http://schemas.openxmlformats.org/presentationml/2006/main">
  <p:tag name="ANGLE" val="5"/>
</p:tagLst>
</file>

<file path=ppt/tags/tag378.xml><?xml version="1.0" encoding="utf-8"?>
<p:tagLst xmlns:a="http://schemas.openxmlformats.org/drawingml/2006/main" xmlns:r="http://schemas.openxmlformats.org/officeDocument/2006/relationships" xmlns:p="http://schemas.openxmlformats.org/presentationml/2006/main">
  <p:tag name="ANGLE" val="5"/>
</p:tagLst>
</file>

<file path=ppt/tags/tag379.xml><?xml version="1.0" encoding="utf-8"?>
<p:tagLst xmlns:a="http://schemas.openxmlformats.org/drawingml/2006/main" xmlns:r="http://schemas.openxmlformats.org/officeDocument/2006/relationships" xmlns:p="http://schemas.openxmlformats.org/presentationml/2006/main">
  <p:tag name="ANGLE" val="4"/>
</p:tagLst>
</file>

<file path=ppt/tags/tag3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80.xml><?xml version="1.0" encoding="utf-8"?>
<p:tagLst xmlns:a="http://schemas.openxmlformats.org/drawingml/2006/main" xmlns:r="http://schemas.openxmlformats.org/officeDocument/2006/relationships" xmlns:p="http://schemas.openxmlformats.org/presentationml/2006/main">
  <p:tag name="ANGLE" val="4"/>
</p:tagLst>
</file>

<file path=ppt/tags/tag381.xml><?xml version="1.0" encoding="utf-8"?>
<p:tagLst xmlns:a="http://schemas.openxmlformats.org/drawingml/2006/main" xmlns:r="http://schemas.openxmlformats.org/officeDocument/2006/relationships" xmlns:p="http://schemas.openxmlformats.org/presentationml/2006/main">
  <p:tag name="ANGLE" val="3"/>
</p:tagLst>
</file>

<file path=ppt/tags/tag382.xml><?xml version="1.0" encoding="utf-8"?>
<p:tagLst xmlns:a="http://schemas.openxmlformats.org/drawingml/2006/main" xmlns:r="http://schemas.openxmlformats.org/officeDocument/2006/relationships" xmlns:p="http://schemas.openxmlformats.org/presentationml/2006/main">
  <p:tag name="ANGLE" val="3"/>
</p:tagLst>
</file>

<file path=ppt/tags/tag383.xml><?xml version="1.0" encoding="utf-8"?>
<p:tagLst xmlns:a="http://schemas.openxmlformats.org/drawingml/2006/main" xmlns:r="http://schemas.openxmlformats.org/officeDocument/2006/relationships" xmlns:p="http://schemas.openxmlformats.org/presentationml/2006/main">
  <p:tag name="ANGLE" val="2"/>
</p:tagLst>
</file>

<file path=ppt/tags/tag384.xml><?xml version="1.0" encoding="utf-8"?>
<p:tagLst xmlns:a="http://schemas.openxmlformats.org/drawingml/2006/main" xmlns:r="http://schemas.openxmlformats.org/officeDocument/2006/relationships" xmlns:p="http://schemas.openxmlformats.org/presentationml/2006/main">
  <p:tag name="ANGLE" val="2"/>
</p:tagLst>
</file>

<file path=ppt/tags/tag385.xml><?xml version="1.0" encoding="utf-8"?>
<p:tagLst xmlns:a="http://schemas.openxmlformats.org/drawingml/2006/main" xmlns:r="http://schemas.openxmlformats.org/officeDocument/2006/relationships" xmlns:p="http://schemas.openxmlformats.org/presentationml/2006/main">
  <p:tag name="ANGLE" val="1"/>
</p:tagLst>
</file>

<file path=ppt/tags/tag386.xml><?xml version="1.0" encoding="utf-8"?>
<p:tagLst xmlns:a="http://schemas.openxmlformats.org/drawingml/2006/main" xmlns:r="http://schemas.openxmlformats.org/officeDocument/2006/relationships" xmlns:p="http://schemas.openxmlformats.org/presentationml/2006/main">
  <p:tag name="ANGLE" val="1"/>
</p:tagLst>
</file>

<file path=ppt/tags/tag3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8.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389.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0.xml><?xml version="1.0" encoding="utf-8"?>
<p:tagLst xmlns:a="http://schemas.openxmlformats.org/drawingml/2006/main" xmlns:r="http://schemas.openxmlformats.org/officeDocument/2006/relationships" xmlns:p="http://schemas.openxmlformats.org/presentationml/2006/main">
  <p:tag name="SHAPENAME" val="Subtitle"/>
</p:tagLst>
</file>

<file path=ppt/tags/tag391.xml><?xml version="1.0" encoding="utf-8"?>
<p:tagLst xmlns:a="http://schemas.openxmlformats.org/drawingml/2006/main" xmlns:r="http://schemas.openxmlformats.org/officeDocument/2006/relationships" xmlns:p="http://schemas.openxmlformats.org/presentationml/2006/main">
  <p:tag name="SHAPENAME" val="Title"/>
</p:tagLst>
</file>

<file path=ppt/tags/tag3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3.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394.xml><?xml version="1.0" encoding="utf-8"?>
<p:tagLst xmlns:a="http://schemas.openxmlformats.org/drawingml/2006/main" xmlns:r="http://schemas.openxmlformats.org/officeDocument/2006/relationships" xmlns:p="http://schemas.openxmlformats.org/presentationml/2006/main">
  <p:tag name="SHAPENAME" val="Subtitle"/>
</p:tagLst>
</file>

<file path=ppt/tags/tag395.xml><?xml version="1.0" encoding="utf-8"?>
<p:tagLst xmlns:a="http://schemas.openxmlformats.org/drawingml/2006/main" xmlns:r="http://schemas.openxmlformats.org/officeDocument/2006/relationships" xmlns:p="http://schemas.openxmlformats.org/presentationml/2006/main">
  <p:tag name="SHAPENAME" val="Title"/>
</p:tagLst>
</file>

<file path=ppt/tags/tag39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99.xml><?xml version="1.0" encoding="utf-8"?>
<p:tagLst xmlns:a="http://schemas.openxmlformats.org/drawingml/2006/main" xmlns:r="http://schemas.openxmlformats.org/officeDocument/2006/relationships" xmlns:p="http://schemas.openxmlformats.org/presentationml/2006/main">
  <p:tag name="SHAPENAME" val="5. Source"/>
</p:tagLst>
</file>

<file path=ppt/tags/tag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40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403.xml><?xml version="1.0" encoding="utf-8"?>
<p:tagLst xmlns:a="http://schemas.openxmlformats.org/drawingml/2006/main" xmlns:r="http://schemas.openxmlformats.org/officeDocument/2006/relationships" xmlns:p="http://schemas.openxmlformats.org/presentationml/2006/main">
  <p:tag name="SHAPENAME" val="5. Source"/>
</p:tagLst>
</file>

<file path=ppt/tags/tag40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407.xml><?xml version="1.0" encoding="utf-8"?>
<p:tagLst xmlns:a="http://schemas.openxmlformats.org/drawingml/2006/main" xmlns:r="http://schemas.openxmlformats.org/officeDocument/2006/relationships" xmlns:p="http://schemas.openxmlformats.org/presentationml/2006/main">
  <p:tag name="SHAPENAME" val="5. Source"/>
</p:tagLst>
</file>

<file path=ppt/tags/tag40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SHAPENAME" val="5. Source"/>
</p:tagLst>
</file>

<file path=ppt/tags/tag41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411.xml><?xml version="1.0" encoding="utf-8"?>
<p:tagLst xmlns:a="http://schemas.openxmlformats.org/drawingml/2006/main" xmlns:r="http://schemas.openxmlformats.org/officeDocument/2006/relationships" xmlns:p="http://schemas.openxmlformats.org/presentationml/2006/main">
  <p:tag name="SHAPENAME" val="5. Source"/>
</p:tagLst>
</file>

<file path=ppt/tags/tag41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4.xml><?xml version="1.0" encoding="utf-8"?>
<p:tagLst xmlns:a="http://schemas.openxmlformats.org/drawingml/2006/main" xmlns:r="http://schemas.openxmlformats.org/officeDocument/2006/relationships" xmlns:p="http://schemas.openxmlformats.org/presentationml/2006/main">
  <p:tag name="SHAPENAME" val="5. Source"/>
</p:tagLst>
</file>

<file path=ppt/tags/tag41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7.xml><?xml version="1.0" encoding="utf-8"?>
<p:tagLst xmlns:a="http://schemas.openxmlformats.org/drawingml/2006/main" xmlns:r="http://schemas.openxmlformats.org/officeDocument/2006/relationships" xmlns:p="http://schemas.openxmlformats.org/presentationml/2006/main">
  <p:tag name="SHAPENAME" val="4. Footnote"/>
</p:tagLst>
</file>

<file path=ppt/tags/tag41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19.xml><?xml version="1.0" encoding="utf-8"?>
<p:tagLst xmlns:a="http://schemas.openxmlformats.org/drawingml/2006/main" xmlns:r="http://schemas.openxmlformats.org/officeDocument/2006/relationships" xmlns:p="http://schemas.openxmlformats.org/presentationml/2006/main">
  <p:tag name="NAME" val="ACET"/>
</p:tagLst>
</file>

<file path=ppt/tags/tag4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20.xml><?xml version="1.0" encoding="utf-8"?>
<p:tagLst xmlns:a="http://schemas.openxmlformats.org/drawingml/2006/main" xmlns:r="http://schemas.openxmlformats.org/officeDocument/2006/relationships" xmlns:p="http://schemas.openxmlformats.org/presentationml/2006/main">
  <p:tag name="NAME" val="Moon"/>
</p:tagLst>
</file>

<file path=ppt/tags/tag421.xml><?xml version="1.0" encoding="utf-8"?>
<p:tagLst xmlns:a="http://schemas.openxmlformats.org/drawingml/2006/main" xmlns:r="http://schemas.openxmlformats.org/officeDocument/2006/relationships" xmlns:p="http://schemas.openxmlformats.org/presentationml/2006/main">
  <p:tag name="NAME" val="Moon"/>
</p:tagLst>
</file>

<file path=ppt/tags/tag422.xml><?xml version="1.0" encoding="utf-8"?>
<p:tagLst xmlns:a="http://schemas.openxmlformats.org/drawingml/2006/main" xmlns:r="http://schemas.openxmlformats.org/officeDocument/2006/relationships" xmlns:p="http://schemas.openxmlformats.org/presentationml/2006/main">
  <p:tag name="NAME" val="Moon"/>
</p:tagLst>
</file>

<file path=ppt/tags/tag423.xml><?xml version="1.0" encoding="utf-8"?>
<p:tagLst xmlns:a="http://schemas.openxmlformats.org/drawingml/2006/main" xmlns:r="http://schemas.openxmlformats.org/officeDocument/2006/relationships" xmlns:p="http://schemas.openxmlformats.org/presentationml/2006/main">
  <p:tag name="NAME" val="Moon"/>
</p:tagLst>
</file>

<file path=ppt/tags/tag424.xml><?xml version="1.0" encoding="utf-8"?>
<p:tagLst xmlns:a="http://schemas.openxmlformats.org/drawingml/2006/main" xmlns:r="http://schemas.openxmlformats.org/officeDocument/2006/relationships" xmlns:p="http://schemas.openxmlformats.org/presentationml/2006/main">
  <p:tag name="NAME" val="Moon"/>
</p:tagLst>
</file>

<file path=ppt/tags/tag425.xml><?xml version="1.0" encoding="utf-8"?>
<p:tagLst xmlns:a="http://schemas.openxmlformats.org/drawingml/2006/main" xmlns:r="http://schemas.openxmlformats.org/officeDocument/2006/relationships" xmlns:p="http://schemas.openxmlformats.org/presentationml/2006/main">
  <p:tag name="ANGLE" val="5"/>
</p:tagLst>
</file>

<file path=ppt/tags/tag426.xml><?xml version="1.0" encoding="utf-8"?>
<p:tagLst xmlns:a="http://schemas.openxmlformats.org/drawingml/2006/main" xmlns:r="http://schemas.openxmlformats.org/officeDocument/2006/relationships" xmlns:p="http://schemas.openxmlformats.org/presentationml/2006/main">
  <p:tag name="ANGLE" val="5"/>
</p:tagLst>
</file>

<file path=ppt/tags/tag427.xml><?xml version="1.0" encoding="utf-8"?>
<p:tagLst xmlns:a="http://schemas.openxmlformats.org/drawingml/2006/main" xmlns:r="http://schemas.openxmlformats.org/officeDocument/2006/relationships" xmlns:p="http://schemas.openxmlformats.org/presentationml/2006/main">
  <p:tag name="ANGLE" val="4"/>
</p:tagLst>
</file>

<file path=ppt/tags/tag428.xml><?xml version="1.0" encoding="utf-8"?>
<p:tagLst xmlns:a="http://schemas.openxmlformats.org/drawingml/2006/main" xmlns:r="http://schemas.openxmlformats.org/officeDocument/2006/relationships" xmlns:p="http://schemas.openxmlformats.org/presentationml/2006/main">
  <p:tag name="ANGLE" val="4"/>
</p:tagLst>
</file>

<file path=ppt/tags/tag429.xml><?xml version="1.0" encoding="utf-8"?>
<p:tagLst xmlns:a="http://schemas.openxmlformats.org/drawingml/2006/main" xmlns:r="http://schemas.openxmlformats.org/officeDocument/2006/relationships" xmlns:p="http://schemas.openxmlformats.org/presentationml/2006/main">
  <p:tag name="ANGLE" val="3"/>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0.xml><?xml version="1.0" encoding="utf-8"?>
<p:tagLst xmlns:a="http://schemas.openxmlformats.org/drawingml/2006/main" xmlns:r="http://schemas.openxmlformats.org/officeDocument/2006/relationships" xmlns:p="http://schemas.openxmlformats.org/presentationml/2006/main">
  <p:tag name="ANGLE" val="3"/>
</p:tagLst>
</file>

<file path=ppt/tags/tag431.xml><?xml version="1.0" encoding="utf-8"?>
<p:tagLst xmlns:a="http://schemas.openxmlformats.org/drawingml/2006/main" xmlns:r="http://schemas.openxmlformats.org/officeDocument/2006/relationships" xmlns:p="http://schemas.openxmlformats.org/presentationml/2006/main">
  <p:tag name="ANGLE" val="2"/>
</p:tagLst>
</file>

<file path=ppt/tags/tag432.xml><?xml version="1.0" encoding="utf-8"?>
<p:tagLst xmlns:a="http://schemas.openxmlformats.org/drawingml/2006/main" xmlns:r="http://schemas.openxmlformats.org/officeDocument/2006/relationships" xmlns:p="http://schemas.openxmlformats.org/presentationml/2006/main">
  <p:tag name="ANGLE" val="2"/>
</p:tagLst>
</file>

<file path=ppt/tags/tag433.xml><?xml version="1.0" encoding="utf-8"?>
<p:tagLst xmlns:a="http://schemas.openxmlformats.org/drawingml/2006/main" xmlns:r="http://schemas.openxmlformats.org/officeDocument/2006/relationships" xmlns:p="http://schemas.openxmlformats.org/presentationml/2006/main">
  <p:tag name="ANGLE" val="1"/>
</p:tagLst>
</file>

<file path=ppt/tags/tag434.xml><?xml version="1.0" encoding="utf-8"?>
<p:tagLst xmlns:a="http://schemas.openxmlformats.org/drawingml/2006/main" xmlns:r="http://schemas.openxmlformats.org/officeDocument/2006/relationships" xmlns:p="http://schemas.openxmlformats.org/presentationml/2006/main">
  <p:tag name="ANGLE" val="1"/>
</p:tagLst>
</file>

<file path=ppt/tags/tag4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6.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437.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438.xml><?xml version="1.0" encoding="utf-8"?>
<p:tagLst xmlns:a="http://schemas.openxmlformats.org/drawingml/2006/main" xmlns:r="http://schemas.openxmlformats.org/officeDocument/2006/relationships" xmlns:p="http://schemas.openxmlformats.org/presentationml/2006/main">
  <p:tag name="SHAPENAME" val="Subtitle"/>
</p:tagLst>
</file>

<file path=ppt/tags/tag439.xml><?xml version="1.0" encoding="utf-8"?>
<p:tagLst xmlns:a="http://schemas.openxmlformats.org/drawingml/2006/main" xmlns:r="http://schemas.openxmlformats.org/officeDocument/2006/relationships" xmlns:p="http://schemas.openxmlformats.org/presentationml/2006/main">
  <p:tag name="SHAPENAME" val="Titl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4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1.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442.xml><?xml version="1.0" encoding="utf-8"?>
<p:tagLst xmlns:a="http://schemas.openxmlformats.org/drawingml/2006/main" xmlns:r="http://schemas.openxmlformats.org/officeDocument/2006/relationships" xmlns:p="http://schemas.openxmlformats.org/presentationml/2006/main">
  <p:tag name="SHAPENAME" val="Subtitle"/>
</p:tagLst>
</file>

<file path=ppt/tags/tag443.xml><?xml version="1.0" encoding="utf-8"?>
<p:tagLst xmlns:a="http://schemas.openxmlformats.org/drawingml/2006/main" xmlns:r="http://schemas.openxmlformats.org/officeDocument/2006/relationships" xmlns:p="http://schemas.openxmlformats.org/presentationml/2006/main">
  <p:tag name="SHAPENAME" val="Title"/>
</p:tagLst>
</file>

<file path=ppt/tags/tag44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447.xml><?xml version="1.0" encoding="utf-8"?>
<p:tagLst xmlns:a="http://schemas.openxmlformats.org/drawingml/2006/main" xmlns:r="http://schemas.openxmlformats.org/officeDocument/2006/relationships" xmlns:p="http://schemas.openxmlformats.org/presentationml/2006/main">
  <p:tag name="SHAPENAME" val="5. Source"/>
</p:tagLst>
</file>

<file path=ppt/tags/tag44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SHAPENAME" val="5. Source"/>
</p:tagLst>
</file>

<file path=ppt/tags/tag45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451.xml><?xml version="1.0" encoding="utf-8"?>
<p:tagLst xmlns:a="http://schemas.openxmlformats.org/drawingml/2006/main" xmlns:r="http://schemas.openxmlformats.org/officeDocument/2006/relationships" xmlns:p="http://schemas.openxmlformats.org/presentationml/2006/main">
  <p:tag name="SHAPENAME" val="5. Source"/>
</p:tagLst>
</file>

<file path=ppt/tags/tag45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455.xml><?xml version="1.0" encoding="utf-8"?>
<p:tagLst xmlns:a="http://schemas.openxmlformats.org/drawingml/2006/main" xmlns:r="http://schemas.openxmlformats.org/officeDocument/2006/relationships" xmlns:p="http://schemas.openxmlformats.org/presentationml/2006/main">
  <p:tag name="SHAPENAME" val="5. Source"/>
</p:tagLst>
</file>

<file path=ppt/tags/tag45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459.xml><?xml version="1.0" encoding="utf-8"?>
<p:tagLst xmlns:a="http://schemas.openxmlformats.org/drawingml/2006/main" xmlns:r="http://schemas.openxmlformats.org/officeDocument/2006/relationships" xmlns:p="http://schemas.openxmlformats.org/presentationml/2006/main">
  <p:tag name="SHAPENAME" val="5. Source"/>
</p:tagLst>
</file>

<file path=ppt/tags/tag4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6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2.xml><?xml version="1.0" encoding="utf-8"?>
<p:tagLst xmlns:a="http://schemas.openxmlformats.org/drawingml/2006/main" xmlns:r="http://schemas.openxmlformats.org/officeDocument/2006/relationships" xmlns:p="http://schemas.openxmlformats.org/presentationml/2006/main">
  <p:tag name="SHAPENAME" val="5. Source"/>
</p:tagLst>
</file>

<file path=ppt/tags/tag46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5.xml><?xml version="1.0" encoding="utf-8"?>
<p:tagLst xmlns:a="http://schemas.openxmlformats.org/drawingml/2006/main" xmlns:r="http://schemas.openxmlformats.org/officeDocument/2006/relationships" xmlns:p="http://schemas.openxmlformats.org/presentationml/2006/main">
  <p:tag name="SHAPENAME" val="4. Footnote"/>
</p:tagLst>
</file>

<file path=ppt/tags/tag46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67.xml><?xml version="1.0" encoding="utf-8"?>
<p:tagLst xmlns:a="http://schemas.openxmlformats.org/drawingml/2006/main" xmlns:r="http://schemas.openxmlformats.org/officeDocument/2006/relationships" xmlns:p="http://schemas.openxmlformats.org/presentationml/2006/main">
  <p:tag name="NAME" val="ACET"/>
</p:tagLst>
</file>

<file path=ppt/tags/tag468.xml><?xml version="1.0" encoding="utf-8"?>
<p:tagLst xmlns:a="http://schemas.openxmlformats.org/drawingml/2006/main" xmlns:r="http://schemas.openxmlformats.org/officeDocument/2006/relationships" xmlns:p="http://schemas.openxmlformats.org/presentationml/2006/main">
  <p:tag name="NAME" val="Moon"/>
</p:tagLst>
</file>

<file path=ppt/tags/tag469.xml><?xml version="1.0" encoding="utf-8"?>
<p:tagLst xmlns:a="http://schemas.openxmlformats.org/drawingml/2006/main" xmlns:r="http://schemas.openxmlformats.org/officeDocument/2006/relationships" xmlns:p="http://schemas.openxmlformats.org/presentationml/2006/main">
  <p:tag name="NAME" val="Moon"/>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0.xml><?xml version="1.0" encoding="utf-8"?>
<p:tagLst xmlns:a="http://schemas.openxmlformats.org/drawingml/2006/main" xmlns:r="http://schemas.openxmlformats.org/officeDocument/2006/relationships" xmlns:p="http://schemas.openxmlformats.org/presentationml/2006/main">
  <p:tag name="NAME" val="Moon"/>
</p:tagLst>
</file>

<file path=ppt/tags/tag471.xml><?xml version="1.0" encoding="utf-8"?>
<p:tagLst xmlns:a="http://schemas.openxmlformats.org/drawingml/2006/main" xmlns:r="http://schemas.openxmlformats.org/officeDocument/2006/relationships" xmlns:p="http://schemas.openxmlformats.org/presentationml/2006/main">
  <p:tag name="NAME" val="Moon"/>
</p:tagLst>
</file>

<file path=ppt/tags/tag472.xml><?xml version="1.0" encoding="utf-8"?>
<p:tagLst xmlns:a="http://schemas.openxmlformats.org/drawingml/2006/main" xmlns:r="http://schemas.openxmlformats.org/officeDocument/2006/relationships" xmlns:p="http://schemas.openxmlformats.org/presentationml/2006/main">
  <p:tag name="NAME" val="Moon"/>
</p:tagLst>
</file>

<file path=ppt/tags/tag473.xml><?xml version="1.0" encoding="utf-8"?>
<p:tagLst xmlns:a="http://schemas.openxmlformats.org/drawingml/2006/main" xmlns:r="http://schemas.openxmlformats.org/officeDocument/2006/relationships" xmlns:p="http://schemas.openxmlformats.org/presentationml/2006/main">
  <p:tag name="ANGLE" val="5"/>
</p:tagLst>
</file>

<file path=ppt/tags/tag474.xml><?xml version="1.0" encoding="utf-8"?>
<p:tagLst xmlns:a="http://schemas.openxmlformats.org/drawingml/2006/main" xmlns:r="http://schemas.openxmlformats.org/officeDocument/2006/relationships" xmlns:p="http://schemas.openxmlformats.org/presentationml/2006/main">
  <p:tag name="ANGLE" val="5"/>
</p:tagLst>
</file>

<file path=ppt/tags/tag475.xml><?xml version="1.0" encoding="utf-8"?>
<p:tagLst xmlns:a="http://schemas.openxmlformats.org/drawingml/2006/main" xmlns:r="http://schemas.openxmlformats.org/officeDocument/2006/relationships" xmlns:p="http://schemas.openxmlformats.org/presentationml/2006/main">
  <p:tag name="ANGLE" val="4"/>
</p:tagLst>
</file>

<file path=ppt/tags/tag476.xml><?xml version="1.0" encoding="utf-8"?>
<p:tagLst xmlns:a="http://schemas.openxmlformats.org/drawingml/2006/main" xmlns:r="http://schemas.openxmlformats.org/officeDocument/2006/relationships" xmlns:p="http://schemas.openxmlformats.org/presentationml/2006/main">
  <p:tag name="ANGLE" val="4"/>
</p:tagLst>
</file>

<file path=ppt/tags/tag477.xml><?xml version="1.0" encoding="utf-8"?>
<p:tagLst xmlns:a="http://schemas.openxmlformats.org/drawingml/2006/main" xmlns:r="http://schemas.openxmlformats.org/officeDocument/2006/relationships" xmlns:p="http://schemas.openxmlformats.org/presentationml/2006/main">
  <p:tag name="ANGLE" val="3"/>
</p:tagLst>
</file>

<file path=ppt/tags/tag478.xml><?xml version="1.0" encoding="utf-8"?>
<p:tagLst xmlns:a="http://schemas.openxmlformats.org/drawingml/2006/main" xmlns:r="http://schemas.openxmlformats.org/officeDocument/2006/relationships" xmlns:p="http://schemas.openxmlformats.org/presentationml/2006/main">
  <p:tag name="ANGLE" val="3"/>
</p:tagLst>
</file>

<file path=ppt/tags/tag479.xml><?xml version="1.0" encoding="utf-8"?>
<p:tagLst xmlns:a="http://schemas.openxmlformats.org/drawingml/2006/main" xmlns:r="http://schemas.openxmlformats.org/officeDocument/2006/relationships" xmlns:p="http://schemas.openxmlformats.org/presentationml/2006/main">
  <p:tag name="ANGLE" val="2"/>
</p:tagLst>
</file>

<file path=ppt/tags/tag48.xml><?xml version="1.0" encoding="utf-8"?>
<p:tagLst xmlns:a="http://schemas.openxmlformats.org/drawingml/2006/main" xmlns:r="http://schemas.openxmlformats.org/officeDocument/2006/relationships" xmlns:p="http://schemas.openxmlformats.org/presentationml/2006/main">
  <p:tag name="SHAPENAME" val="5. Source"/>
</p:tagLst>
</file>

<file path=ppt/tags/tag480.xml><?xml version="1.0" encoding="utf-8"?>
<p:tagLst xmlns:a="http://schemas.openxmlformats.org/drawingml/2006/main" xmlns:r="http://schemas.openxmlformats.org/officeDocument/2006/relationships" xmlns:p="http://schemas.openxmlformats.org/presentationml/2006/main">
  <p:tag name="ANGLE" val="2"/>
</p:tagLst>
</file>

<file path=ppt/tags/tag481.xml><?xml version="1.0" encoding="utf-8"?>
<p:tagLst xmlns:a="http://schemas.openxmlformats.org/drawingml/2006/main" xmlns:r="http://schemas.openxmlformats.org/officeDocument/2006/relationships" xmlns:p="http://schemas.openxmlformats.org/presentationml/2006/main">
  <p:tag name="ANGLE" val="1"/>
</p:tagLst>
</file>

<file path=ppt/tags/tag482.xml><?xml version="1.0" encoding="utf-8"?>
<p:tagLst xmlns:a="http://schemas.openxmlformats.org/drawingml/2006/main" xmlns:r="http://schemas.openxmlformats.org/officeDocument/2006/relationships" xmlns:p="http://schemas.openxmlformats.org/presentationml/2006/main">
  <p:tag name="ANGLE" val="1"/>
</p:tagLst>
</file>

<file path=ppt/tags/tag4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4.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485.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486.xml><?xml version="1.0" encoding="utf-8"?>
<p:tagLst xmlns:a="http://schemas.openxmlformats.org/drawingml/2006/main" xmlns:r="http://schemas.openxmlformats.org/officeDocument/2006/relationships" xmlns:p="http://schemas.openxmlformats.org/presentationml/2006/main">
  <p:tag name="SHAPENAME" val="Subtitle"/>
</p:tagLst>
</file>

<file path=ppt/tags/tag487.xml><?xml version="1.0" encoding="utf-8"?>
<p:tagLst xmlns:a="http://schemas.openxmlformats.org/drawingml/2006/main" xmlns:r="http://schemas.openxmlformats.org/officeDocument/2006/relationships" xmlns:p="http://schemas.openxmlformats.org/presentationml/2006/main">
  <p:tag name="SHAPENAME" val="Title"/>
</p:tagLst>
</file>

<file path=ppt/tags/tag4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9.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4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90.xml><?xml version="1.0" encoding="utf-8"?>
<p:tagLst xmlns:a="http://schemas.openxmlformats.org/drawingml/2006/main" xmlns:r="http://schemas.openxmlformats.org/officeDocument/2006/relationships" xmlns:p="http://schemas.openxmlformats.org/presentationml/2006/main">
  <p:tag name="SHAPENAME" val="Subtitle"/>
</p:tagLst>
</file>

<file path=ppt/tags/tag491.xml><?xml version="1.0" encoding="utf-8"?>
<p:tagLst xmlns:a="http://schemas.openxmlformats.org/drawingml/2006/main" xmlns:r="http://schemas.openxmlformats.org/officeDocument/2006/relationships" xmlns:p="http://schemas.openxmlformats.org/presentationml/2006/main">
  <p:tag name="SHAPENAME" val="Title"/>
</p:tagLst>
</file>

<file path=ppt/tags/tag49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495.xml><?xml version="1.0" encoding="utf-8"?>
<p:tagLst xmlns:a="http://schemas.openxmlformats.org/drawingml/2006/main" xmlns:r="http://schemas.openxmlformats.org/officeDocument/2006/relationships" xmlns:p="http://schemas.openxmlformats.org/presentationml/2006/main">
  <p:tag name="SHAPENAME" val="5. Source"/>
</p:tagLst>
</file>

<file path=ppt/tags/tag49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499.xml><?xml version="1.0" encoding="utf-8"?>
<p:tagLst xmlns:a="http://schemas.openxmlformats.org/drawingml/2006/main" xmlns:r="http://schemas.openxmlformats.org/officeDocument/2006/relationships" xmlns:p="http://schemas.openxmlformats.org/presentationml/2006/main">
  <p:tag name="SHAPENAME" val="5. Source"/>
</p:tagLst>
</file>

<file path=ppt/tags/tag5.xml><?xml version="1.0" encoding="utf-8"?>
<p:tagLst xmlns:a="http://schemas.openxmlformats.org/drawingml/2006/main" xmlns:r="http://schemas.openxmlformats.org/officeDocument/2006/relationships" xmlns:p="http://schemas.openxmlformats.org/presentationml/2006/main">
  <p:tag name="NAME" val="ACET"/>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503.xml><?xml version="1.0" encoding="utf-8"?>
<p:tagLst xmlns:a="http://schemas.openxmlformats.org/drawingml/2006/main" xmlns:r="http://schemas.openxmlformats.org/officeDocument/2006/relationships" xmlns:p="http://schemas.openxmlformats.org/presentationml/2006/main">
  <p:tag name="SHAPENAME" val="5. Source"/>
</p:tagLst>
</file>

<file path=ppt/tags/tag50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507.xml><?xml version="1.0" encoding="utf-8"?>
<p:tagLst xmlns:a="http://schemas.openxmlformats.org/drawingml/2006/main" xmlns:r="http://schemas.openxmlformats.org/officeDocument/2006/relationships" xmlns:p="http://schemas.openxmlformats.org/presentationml/2006/main">
  <p:tag name="SHAPENAME" val="5. Source"/>
</p:tagLst>
</file>

<file path=ppt/tags/tag50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510.xml><?xml version="1.0" encoding="utf-8"?>
<p:tagLst xmlns:a="http://schemas.openxmlformats.org/drawingml/2006/main" xmlns:r="http://schemas.openxmlformats.org/officeDocument/2006/relationships" xmlns:p="http://schemas.openxmlformats.org/presentationml/2006/main">
  <p:tag name="SHAPENAME" val="5. Source"/>
</p:tagLst>
</file>

<file path=ppt/tags/tag51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3.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514.xml><?xml version="1.0" encoding="utf-8"?>
<p:tagLst xmlns:a="http://schemas.openxmlformats.org/drawingml/2006/main" xmlns:r="http://schemas.openxmlformats.org/officeDocument/2006/relationships" xmlns:p="http://schemas.openxmlformats.org/presentationml/2006/main">
  <p:tag name="SHAPENAME" val="3. Subtitle"/>
</p:tagLst>
</file>

<file path=ppt/tags/tag51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16.xml><?xml version="1.0" encoding="utf-8"?>
<p:tagLst xmlns:a="http://schemas.openxmlformats.org/drawingml/2006/main" xmlns:r="http://schemas.openxmlformats.org/officeDocument/2006/relationships" xmlns:p="http://schemas.openxmlformats.org/presentationml/2006/main">
  <p:tag name="SHAPENAME" val="5. Source"/>
</p:tagLst>
</file>

<file path=ppt/tags/tag51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9.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52.xml><?xml version="1.0" encoding="utf-8"?>
<p:tagLst xmlns:a="http://schemas.openxmlformats.org/drawingml/2006/main" xmlns:r="http://schemas.openxmlformats.org/officeDocument/2006/relationships" xmlns:p="http://schemas.openxmlformats.org/presentationml/2006/main">
  <p:tag name="SHAPENAME" val="3. Subtitle"/>
</p:tagLst>
</file>

<file path=ppt/tags/tag52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2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22.xml><?xml version="1.0" encoding="utf-8"?>
<p:tagLst xmlns:a="http://schemas.openxmlformats.org/drawingml/2006/main" xmlns:r="http://schemas.openxmlformats.org/officeDocument/2006/relationships" xmlns:p="http://schemas.openxmlformats.org/presentationml/2006/main">
  <p:tag name="SHAPENAME" val="5. Source"/>
</p:tagLst>
</file>

<file path=ppt/tags/tag52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SHAPENAME" val="5. Source"/>
</p:tagLst>
</file>

<file path=ppt/tags/tag5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5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60.xml><?xml version="1.0" encoding="utf-8"?>
<p:tagLst xmlns:a="http://schemas.openxmlformats.org/drawingml/2006/main" xmlns:r="http://schemas.openxmlformats.org/officeDocument/2006/relationships" xmlns:p="http://schemas.openxmlformats.org/presentationml/2006/main">
  <p:tag name="SHAPENAME" val="5. Source"/>
</p:tagLst>
</file>

<file path=ppt/tags/tag6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64.xml><?xml version="1.0" encoding="utf-8"?>
<p:tagLst xmlns:a="http://schemas.openxmlformats.org/drawingml/2006/main" xmlns:r="http://schemas.openxmlformats.org/officeDocument/2006/relationships" xmlns:p="http://schemas.openxmlformats.org/presentationml/2006/main">
  <p:tag name="SHAPENAME" val="4. Footnote"/>
</p:tagLst>
</file>

<file path=ppt/tags/tag6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6.xml><?xml version="1.0" encoding="utf-8"?>
<p:tagLst xmlns:a="http://schemas.openxmlformats.org/drawingml/2006/main" xmlns:r="http://schemas.openxmlformats.org/officeDocument/2006/relationships" xmlns:p="http://schemas.openxmlformats.org/presentationml/2006/main">
  <p:tag name="NAME" val="ACET"/>
</p:tagLst>
</file>

<file path=ppt/tags/tag67.xml><?xml version="1.0" encoding="utf-8"?>
<p:tagLst xmlns:a="http://schemas.openxmlformats.org/drawingml/2006/main" xmlns:r="http://schemas.openxmlformats.org/officeDocument/2006/relationships" xmlns:p="http://schemas.openxmlformats.org/presentationml/2006/main">
  <p:tag name="NAME" val="Moon"/>
</p:tagLst>
</file>

<file path=ppt/tags/tag68.xml><?xml version="1.0" encoding="utf-8"?>
<p:tagLst xmlns:a="http://schemas.openxmlformats.org/drawingml/2006/main" xmlns:r="http://schemas.openxmlformats.org/officeDocument/2006/relationships" xmlns:p="http://schemas.openxmlformats.org/presentationml/2006/main">
  <p:tag name="NAME" val="Moon"/>
</p:tagLst>
</file>

<file path=ppt/tags/tag69.xml><?xml version="1.0" encoding="utf-8"?>
<p:tagLst xmlns:a="http://schemas.openxmlformats.org/drawingml/2006/main" xmlns:r="http://schemas.openxmlformats.org/officeDocument/2006/relationships" xmlns:p="http://schemas.openxmlformats.org/presentationml/2006/main">
  <p:tag name="NAME" val="Moon"/>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70.xml><?xml version="1.0" encoding="utf-8"?>
<p:tagLst xmlns:a="http://schemas.openxmlformats.org/drawingml/2006/main" xmlns:r="http://schemas.openxmlformats.org/officeDocument/2006/relationships" xmlns:p="http://schemas.openxmlformats.org/presentationml/2006/main">
  <p:tag name="NAME" val="Moon"/>
</p:tagLst>
</file>

<file path=ppt/tags/tag71.xml><?xml version="1.0" encoding="utf-8"?>
<p:tagLst xmlns:a="http://schemas.openxmlformats.org/drawingml/2006/main" xmlns:r="http://schemas.openxmlformats.org/officeDocument/2006/relationships" xmlns:p="http://schemas.openxmlformats.org/presentationml/2006/main">
  <p:tag name="NAME" val="Moon"/>
</p:tagLst>
</file>

<file path=ppt/tags/tag72.xml><?xml version="1.0" encoding="utf-8"?>
<p:tagLst xmlns:a="http://schemas.openxmlformats.org/drawingml/2006/main" xmlns:r="http://schemas.openxmlformats.org/officeDocument/2006/relationships" xmlns:p="http://schemas.openxmlformats.org/presentationml/2006/main">
  <p:tag name="ANGLE" val="5"/>
</p:tagLst>
</file>

<file path=ppt/tags/tag73.xml><?xml version="1.0" encoding="utf-8"?>
<p:tagLst xmlns:a="http://schemas.openxmlformats.org/drawingml/2006/main" xmlns:r="http://schemas.openxmlformats.org/officeDocument/2006/relationships" xmlns:p="http://schemas.openxmlformats.org/presentationml/2006/main">
  <p:tag name="ANGLE" val="5"/>
</p:tagLst>
</file>

<file path=ppt/tags/tag74.xml><?xml version="1.0" encoding="utf-8"?>
<p:tagLst xmlns:a="http://schemas.openxmlformats.org/drawingml/2006/main" xmlns:r="http://schemas.openxmlformats.org/officeDocument/2006/relationships" xmlns:p="http://schemas.openxmlformats.org/presentationml/2006/main">
  <p:tag name="ANGLE" val="4"/>
</p:tagLst>
</file>

<file path=ppt/tags/tag75.xml><?xml version="1.0" encoding="utf-8"?>
<p:tagLst xmlns:a="http://schemas.openxmlformats.org/drawingml/2006/main" xmlns:r="http://schemas.openxmlformats.org/officeDocument/2006/relationships" xmlns:p="http://schemas.openxmlformats.org/presentationml/2006/main">
  <p:tag name="ANGLE" val="4"/>
</p:tagLst>
</file>

<file path=ppt/tags/tag76.xml><?xml version="1.0" encoding="utf-8"?>
<p:tagLst xmlns:a="http://schemas.openxmlformats.org/drawingml/2006/main" xmlns:r="http://schemas.openxmlformats.org/officeDocument/2006/relationships" xmlns:p="http://schemas.openxmlformats.org/presentationml/2006/main">
  <p:tag name="ANGLE" val="3"/>
</p:tagLst>
</file>

<file path=ppt/tags/tag77.xml><?xml version="1.0" encoding="utf-8"?>
<p:tagLst xmlns:a="http://schemas.openxmlformats.org/drawingml/2006/main" xmlns:r="http://schemas.openxmlformats.org/officeDocument/2006/relationships" xmlns:p="http://schemas.openxmlformats.org/presentationml/2006/main">
  <p:tag name="ANGLE" val="3"/>
</p:tagLst>
</file>

<file path=ppt/tags/tag78.xml><?xml version="1.0" encoding="utf-8"?>
<p:tagLst xmlns:a="http://schemas.openxmlformats.org/drawingml/2006/main" xmlns:r="http://schemas.openxmlformats.org/officeDocument/2006/relationships" xmlns:p="http://schemas.openxmlformats.org/presentationml/2006/main">
  <p:tag name="ANGLE" val="2"/>
</p:tagLst>
</file>

<file path=ppt/tags/tag79.xml><?xml version="1.0" encoding="utf-8"?>
<p:tagLst xmlns:a="http://schemas.openxmlformats.org/drawingml/2006/main" xmlns:r="http://schemas.openxmlformats.org/officeDocument/2006/relationships" xmlns:p="http://schemas.openxmlformats.org/presentationml/2006/main">
  <p:tag name="ANGLE" val="2"/>
</p:tagLst>
</file>

<file path=ppt/tags/tag8.xml><?xml version="1.0" encoding="utf-8"?>
<p:tagLst xmlns:a="http://schemas.openxmlformats.org/drawingml/2006/main" xmlns:r="http://schemas.openxmlformats.org/officeDocument/2006/relationships" xmlns:p="http://schemas.openxmlformats.org/presentationml/2006/main">
  <p:tag name="NAME" val="Moon"/>
</p:tagLst>
</file>

<file path=ppt/tags/tag80.xml><?xml version="1.0" encoding="utf-8"?>
<p:tagLst xmlns:a="http://schemas.openxmlformats.org/drawingml/2006/main" xmlns:r="http://schemas.openxmlformats.org/officeDocument/2006/relationships" xmlns:p="http://schemas.openxmlformats.org/presentationml/2006/main">
  <p:tag name="ANGLE" val="1"/>
</p:tagLst>
</file>

<file path=ppt/tags/tag81.xml><?xml version="1.0" encoding="utf-8"?>
<p:tagLst xmlns:a="http://schemas.openxmlformats.org/drawingml/2006/main" xmlns:r="http://schemas.openxmlformats.org/officeDocument/2006/relationships" xmlns:p="http://schemas.openxmlformats.org/presentationml/2006/main">
  <p:tag name="ANGLE" val="1"/>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84.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85.xml><?xml version="1.0" encoding="utf-8"?>
<p:tagLst xmlns:a="http://schemas.openxmlformats.org/drawingml/2006/main" xmlns:r="http://schemas.openxmlformats.org/officeDocument/2006/relationships" xmlns:p="http://schemas.openxmlformats.org/presentationml/2006/main">
  <p:tag name="SHAPENAME" val="Subtitle"/>
</p:tagLst>
</file>

<file path=ppt/tags/tag86.xml><?xml version="1.0" encoding="utf-8"?>
<p:tagLst xmlns:a="http://schemas.openxmlformats.org/drawingml/2006/main" xmlns:r="http://schemas.openxmlformats.org/officeDocument/2006/relationships" xmlns:p="http://schemas.openxmlformats.org/presentationml/2006/main">
  <p:tag name="SHAPENAME" val="Titl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89.xml><?xml version="1.0" encoding="utf-8"?>
<p:tagLst xmlns:a="http://schemas.openxmlformats.org/drawingml/2006/main" xmlns:r="http://schemas.openxmlformats.org/officeDocument/2006/relationships" xmlns:p="http://schemas.openxmlformats.org/presentationml/2006/main">
  <p:tag name="SHAPENAME" val="3. Subtitle"/>
</p:tagLst>
</file>

<file path=ppt/tags/tag9.xml><?xml version="1.0" encoding="utf-8"?>
<p:tagLst xmlns:a="http://schemas.openxmlformats.org/drawingml/2006/main" xmlns:r="http://schemas.openxmlformats.org/officeDocument/2006/relationships" xmlns:p="http://schemas.openxmlformats.org/presentationml/2006/main">
  <p:tag name="NAME" val="Moon"/>
</p:tagLst>
</file>

<file path=ppt/tags/tag9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1.xml><?xml version="1.0" encoding="utf-8"?>
<p:tagLst xmlns:a="http://schemas.openxmlformats.org/drawingml/2006/main" xmlns:r="http://schemas.openxmlformats.org/officeDocument/2006/relationships" xmlns:p="http://schemas.openxmlformats.org/presentationml/2006/main">
  <p:tag name="SHAPENAME" val="5. Source"/>
</p:tagLst>
</file>

<file path=ppt/tags/tag9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9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7.xml><?xml version="1.0" encoding="utf-8"?>
<p:tagLst xmlns:a="http://schemas.openxmlformats.org/drawingml/2006/main" xmlns:r="http://schemas.openxmlformats.org/officeDocument/2006/relationships" xmlns:p="http://schemas.openxmlformats.org/presentationml/2006/main">
  <p:tag name="SHAPENAME" val="5. Source"/>
</p:tagLst>
</file>

<file path=ppt/tags/tag9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White">
  <a:themeElements>
    <a:clrScheme name="Official Mass.gov">
      <a:dk1>
        <a:srgbClr val="000000"/>
      </a:dk1>
      <a:lt1>
        <a:srgbClr val="FFFFFF"/>
      </a:lt1>
      <a:dk2>
        <a:srgbClr val="535353"/>
      </a:dk2>
      <a:lt2>
        <a:srgbClr val="F2F2F2"/>
      </a:lt2>
      <a:accent1>
        <a:srgbClr val="14558F"/>
      </a:accent1>
      <a:accent2>
        <a:srgbClr val="388557"/>
      </a:accent2>
      <a:accent3>
        <a:srgbClr val="F6C51B"/>
      </a:accent3>
      <a:accent4>
        <a:srgbClr val="CD0D0D"/>
      </a:accent4>
      <a:accent5>
        <a:srgbClr val="680A1D"/>
      </a:accent5>
      <a:accent6>
        <a:srgbClr val="3E92CF"/>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1F497D"/>
        </a:accent1>
        <a:accent2>
          <a:srgbClr val="4F81BD"/>
        </a:accent2>
        <a:accent3>
          <a:srgbClr val="C0504D"/>
        </a:accent3>
        <a:accent4>
          <a:srgbClr val="9BBB59"/>
        </a:accent4>
        <a:accent5>
          <a:srgbClr val="00269E"/>
        </a:accent5>
        <a:accent6>
          <a:srgbClr val="4D4D4D"/>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 name="Custom Color6">
      <a:srgbClr val="8064A2"/>
    </a:custClr>
    <a:custClr name="Custom Color7">
      <a:srgbClr val="4BACC6"/>
    </a:custClr>
    <a:custClr name="Custom Color8">
      <a:srgbClr val="F79646"/>
    </a:custClr>
    <a:custClr name="Custom Color9">
      <a:srgbClr val="EEECE1"/>
    </a:custClr>
  </a:custClrLst>
  <a:extLst>
    <a:ext uri="{05A4C25C-085E-4340-85A3-A5531E510DB2}">
      <thm15:themeFamily xmlns:thm15="http://schemas.microsoft.com/office/thememl/2012/main" name="20210518_HAF_Kickoff_v1.potx" id="{A0B862EF-0DE6-4840-AD4F-1140F8E4C274}" vid="{364821FC-BB00-4440-A08F-FB81417C5FD0}"/>
    </a:ext>
  </a:extLst>
</a:theme>
</file>

<file path=ppt/theme/theme10.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White">
  <a:themeElements>
    <a:clrScheme name="Scheme1">
      <a:dk1>
        <a:srgbClr val="000000"/>
      </a:dk1>
      <a:lt1>
        <a:srgbClr val="FFFFFF"/>
      </a:lt1>
      <a:dk2>
        <a:srgbClr val="FFFFFF"/>
      </a:dk2>
      <a:lt2>
        <a:srgbClr val="FFFFFF"/>
      </a:lt2>
      <a:accent1>
        <a:srgbClr val="1F497D"/>
      </a:accent1>
      <a:accent2>
        <a:srgbClr val="4F81BD"/>
      </a:accent2>
      <a:accent3>
        <a:srgbClr val="C0504D"/>
      </a:accent3>
      <a:accent4>
        <a:srgbClr val="9BBB59"/>
      </a:accent4>
      <a:accent5>
        <a:srgbClr val="00269E"/>
      </a:accent5>
      <a:accent6>
        <a:srgbClr val="4D4D4D"/>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1F497D"/>
        </a:accent1>
        <a:accent2>
          <a:srgbClr val="4F81BD"/>
        </a:accent2>
        <a:accent3>
          <a:srgbClr val="C0504D"/>
        </a:accent3>
        <a:accent4>
          <a:srgbClr val="9BBB59"/>
        </a:accent4>
        <a:accent5>
          <a:srgbClr val="00269E"/>
        </a:accent5>
        <a:accent6>
          <a:srgbClr val="4D4D4D"/>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 name="Custom Color6">
      <a:srgbClr val="8064A2"/>
    </a:custClr>
    <a:custClr name="Custom Color7">
      <a:srgbClr val="4BACC6"/>
    </a:custClr>
    <a:custClr name="Custom Color8">
      <a:srgbClr val="F79646"/>
    </a:custClr>
    <a:custClr name="Custom Color9">
      <a:srgbClr val="EEECE1"/>
    </a:custClr>
  </a:custClrLst>
  <a:extLst>
    <a:ext uri="{05A4C25C-085E-4340-85A3-A5531E510DB2}">
      <thm15:themeFamily xmlns:thm15="http://schemas.microsoft.com/office/thememl/2012/main" name="20210518_HAF_Kickoff_v1.potx" id="{A0B862EF-0DE6-4840-AD4F-1140F8E4C274}" vid="{364821FC-BB00-4440-A08F-FB81417C5FD0}"/>
    </a:ext>
  </a:extLst>
</a:theme>
</file>

<file path=ppt/theme/theme3.xml><?xml version="1.0" encoding="utf-8"?>
<a:theme xmlns:a="http://schemas.openxmlformats.org/drawingml/2006/main" name="1_White">
  <a:themeElements>
    <a:clrScheme name="Official Mass.gov">
      <a:dk1>
        <a:srgbClr val="000000"/>
      </a:dk1>
      <a:lt1>
        <a:srgbClr val="FFFFFF"/>
      </a:lt1>
      <a:dk2>
        <a:srgbClr val="535353"/>
      </a:dk2>
      <a:lt2>
        <a:srgbClr val="F2F2F2"/>
      </a:lt2>
      <a:accent1>
        <a:srgbClr val="14558F"/>
      </a:accent1>
      <a:accent2>
        <a:srgbClr val="388557"/>
      </a:accent2>
      <a:accent3>
        <a:srgbClr val="F6C51B"/>
      </a:accent3>
      <a:accent4>
        <a:srgbClr val="CD0D0D"/>
      </a:accent4>
      <a:accent5>
        <a:srgbClr val="680A1D"/>
      </a:accent5>
      <a:accent6>
        <a:srgbClr val="3E92CF"/>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1F497D"/>
        </a:accent1>
        <a:accent2>
          <a:srgbClr val="4F81BD"/>
        </a:accent2>
        <a:accent3>
          <a:srgbClr val="C0504D"/>
        </a:accent3>
        <a:accent4>
          <a:srgbClr val="9BBB59"/>
        </a:accent4>
        <a:accent5>
          <a:srgbClr val="00269E"/>
        </a:accent5>
        <a:accent6>
          <a:srgbClr val="4D4D4D"/>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 name="Custom Color6">
      <a:srgbClr val="8064A2"/>
    </a:custClr>
    <a:custClr name="Custom Color7">
      <a:srgbClr val="4BACC6"/>
    </a:custClr>
    <a:custClr name="Custom Color8">
      <a:srgbClr val="F79646"/>
    </a:custClr>
    <a:custClr name="Custom Color9">
      <a:srgbClr val="EEECE1"/>
    </a:custClr>
  </a:custClrLst>
  <a:extLst>
    <a:ext uri="{05A4C25C-085E-4340-85A3-A5531E510DB2}">
      <thm15:themeFamily xmlns:thm15="http://schemas.microsoft.com/office/thememl/2012/main" name="20210518_HAF_Kickoff_v1.potx" id="{A0B862EF-0DE6-4840-AD4F-1140F8E4C274}" vid="{364821FC-BB00-4440-A08F-FB81417C5FD0}"/>
    </a:ext>
  </a:extLst>
</a:theme>
</file>

<file path=ppt/theme/theme4.xml><?xml version="1.0" encoding="utf-8"?>
<a:theme xmlns:a="http://schemas.openxmlformats.org/drawingml/2006/main" name="3_White">
  <a:themeElements>
    <a:clrScheme name="Official Mass.gov">
      <a:dk1>
        <a:srgbClr val="000000"/>
      </a:dk1>
      <a:lt1>
        <a:srgbClr val="FFFFFF"/>
      </a:lt1>
      <a:dk2>
        <a:srgbClr val="535353"/>
      </a:dk2>
      <a:lt2>
        <a:srgbClr val="F2F2F2"/>
      </a:lt2>
      <a:accent1>
        <a:srgbClr val="14558F"/>
      </a:accent1>
      <a:accent2>
        <a:srgbClr val="388557"/>
      </a:accent2>
      <a:accent3>
        <a:srgbClr val="F6C51B"/>
      </a:accent3>
      <a:accent4>
        <a:srgbClr val="CD0D0D"/>
      </a:accent4>
      <a:accent5>
        <a:srgbClr val="680A1D"/>
      </a:accent5>
      <a:accent6>
        <a:srgbClr val="3E92CF"/>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1F497D"/>
        </a:accent1>
        <a:accent2>
          <a:srgbClr val="4F81BD"/>
        </a:accent2>
        <a:accent3>
          <a:srgbClr val="C0504D"/>
        </a:accent3>
        <a:accent4>
          <a:srgbClr val="9BBB59"/>
        </a:accent4>
        <a:accent5>
          <a:srgbClr val="00269E"/>
        </a:accent5>
        <a:accent6>
          <a:srgbClr val="4D4D4D"/>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 name="Custom Color6">
      <a:srgbClr val="8064A2"/>
    </a:custClr>
    <a:custClr name="Custom Color7">
      <a:srgbClr val="4BACC6"/>
    </a:custClr>
    <a:custClr name="Custom Color8">
      <a:srgbClr val="F79646"/>
    </a:custClr>
    <a:custClr name="Custom Color9">
      <a:srgbClr val="EEECE1"/>
    </a:custClr>
  </a:custClrLst>
  <a:extLst>
    <a:ext uri="{05A4C25C-085E-4340-85A3-A5531E510DB2}">
      <thm15:themeFamily xmlns:thm15="http://schemas.microsoft.com/office/thememl/2012/main" name="20210518_HAF_Kickoff_v1.potx" id="{A0B862EF-0DE6-4840-AD4F-1140F8E4C274}" vid="{364821FC-BB00-4440-A08F-FB81417C5FD0}"/>
    </a:ext>
  </a:extLst>
</a:theme>
</file>

<file path=ppt/theme/theme5.xml><?xml version="1.0" encoding="utf-8"?>
<a:theme xmlns:a="http://schemas.openxmlformats.org/drawingml/2006/main" name="4_White">
  <a:themeElements>
    <a:clrScheme name="Official Mass.gov">
      <a:dk1>
        <a:srgbClr val="000000"/>
      </a:dk1>
      <a:lt1>
        <a:srgbClr val="FFFFFF"/>
      </a:lt1>
      <a:dk2>
        <a:srgbClr val="535353"/>
      </a:dk2>
      <a:lt2>
        <a:srgbClr val="F2F2F2"/>
      </a:lt2>
      <a:accent1>
        <a:srgbClr val="14558F"/>
      </a:accent1>
      <a:accent2>
        <a:srgbClr val="388557"/>
      </a:accent2>
      <a:accent3>
        <a:srgbClr val="F6C51B"/>
      </a:accent3>
      <a:accent4>
        <a:srgbClr val="CD0D0D"/>
      </a:accent4>
      <a:accent5>
        <a:srgbClr val="680A1D"/>
      </a:accent5>
      <a:accent6>
        <a:srgbClr val="3E92CF"/>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1F497D"/>
        </a:accent1>
        <a:accent2>
          <a:srgbClr val="4F81BD"/>
        </a:accent2>
        <a:accent3>
          <a:srgbClr val="C0504D"/>
        </a:accent3>
        <a:accent4>
          <a:srgbClr val="9BBB59"/>
        </a:accent4>
        <a:accent5>
          <a:srgbClr val="00269E"/>
        </a:accent5>
        <a:accent6>
          <a:srgbClr val="4D4D4D"/>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 name="Custom Color6">
      <a:srgbClr val="8064A2"/>
    </a:custClr>
    <a:custClr name="Custom Color7">
      <a:srgbClr val="4BACC6"/>
    </a:custClr>
    <a:custClr name="Custom Color8">
      <a:srgbClr val="F79646"/>
    </a:custClr>
    <a:custClr name="Custom Color9">
      <a:srgbClr val="EEECE1"/>
    </a:custClr>
  </a:custClrLst>
  <a:extLst>
    <a:ext uri="{05A4C25C-085E-4340-85A3-A5531E510DB2}">
      <thm15:themeFamily xmlns:thm15="http://schemas.microsoft.com/office/thememl/2012/main" name="20210518_HAF_Kickoff_v1.potx" id="{A0B862EF-0DE6-4840-AD4F-1140F8E4C274}" vid="{364821FC-BB00-4440-A08F-FB81417C5FD0}"/>
    </a:ext>
  </a:extLst>
</a:theme>
</file>

<file path=ppt/theme/theme6.xml><?xml version="1.0" encoding="utf-8"?>
<a:theme xmlns:a="http://schemas.openxmlformats.org/drawingml/2006/main" name="5_White">
  <a:themeElements>
    <a:clrScheme name="Official Mass.gov">
      <a:dk1>
        <a:srgbClr val="000000"/>
      </a:dk1>
      <a:lt1>
        <a:srgbClr val="FFFFFF"/>
      </a:lt1>
      <a:dk2>
        <a:srgbClr val="535353"/>
      </a:dk2>
      <a:lt2>
        <a:srgbClr val="F2F2F2"/>
      </a:lt2>
      <a:accent1>
        <a:srgbClr val="14558F"/>
      </a:accent1>
      <a:accent2>
        <a:srgbClr val="388557"/>
      </a:accent2>
      <a:accent3>
        <a:srgbClr val="F6C51B"/>
      </a:accent3>
      <a:accent4>
        <a:srgbClr val="CD0D0D"/>
      </a:accent4>
      <a:accent5>
        <a:srgbClr val="680A1D"/>
      </a:accent5>
      <a:accent6>
        <a:srgbClr val="3E92CF"/>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1"/>
          </a:solidFill>
          <a:headEnd type="none" w="med" len="med"/>
          <a:tailEnd type="arrow" w="med" len="med"/>
        </a:ln>
      </a:spPr>
      <a:bodyPr/>
      <a:lstStyle/>
      <a:style>
        <a:lnRef idx="0">
          <a:scrgbClr r="0" g="0" b="0"/>
        </a:lnRef>
        <a:fillRef idx="0">
          <a:scrgbClr r="0" g="0" b="0"/>
        </a:fillRef>
        <a:effectRef idx="0">
          <a:scrgbClr r="0" g="0" b="0"/>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1F497D"/>
        </a:accent1>
        <a:accent2>
          <a:srgbClr val="4F81BD"/>
        </a:accent2>
        <a:accent3>
          <a:srgbClr val="C0504D"/>
        </a:accent3>
        <a:accent4>
          <a:srgbClr val="9BBB59"/>
        </a:accent4>
        <a:accent5>
          <a:srgbClr val="00269E"/>
        </a:accent5>
        <a:accent6>
          <a:srgbClr val="4D4D4D"/>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 name="Custom Color6">
      <a:srgbClr val="8064A2"/>
    </a:custClr>
    <a:custClr name="Custom Color7">
      <a:srgbClr val="4BACC6"/>
    </a:custClr>
    <a:custClr name="Custom Color8">
      <a:srgbClr val="F79646"/>
    </a:custClr>
    <a:custClr name="Custom Color9">
      <a:srgbClr val="EEECE1"/>
    </a:custClr>
  </a:custClrLst>
  <a:extLst>
    <a:ext uri="{05A4C25C-085E-4340-85A3-A5531E510DB2}">
      <thm15:themeFamily xmlns:thm15="http://schemas.microsoft.com/office/thememl/2012/main" name="20210518_HAF_Kickoff_v1.potx" id="{A0B862EF-0DE6-4840-AD4F-1140F8E4C274}" vid="{364821FC-BB00-4440-A08F-FB81417C5FD0}"/>
    </a:ext>
  </a:extLst>
</a:theme>
</file>

<file path=ppt/theme/theme7.xml><?xml version="1.0" encoding="utf-8"?>
<a:theme xmlns:a="http://schemas.openxmlformats.org/drawingml/2006/main" name="10_White">
  <a:themeElements>
    <a:clrScheme name="Official Mass.gov">
      <a:dk1>
        <a:srgbClr val="000000"/>
      </a:dk1>
      <a:lt1>
        <a:srgbClr val="FFFFFF"/>
      </a:lt1>
      <a:dk2>
        <a:srgbClr val="535353"/>
      </a:dk2>
      <a:lt2>
        <a:srgbClr val="F2F2F2"/>
      </a:lt2>
      <a:accent1>
        <a:srgbClr val="14558F"/>
      </a:accent1>
      <a:accent2>
        <a:srgbClr val="388557"/>
      </a:accent2>
      <a:accent3>
        <a:srgbClr val="F6C51B"/>
      </a:accent3>
      <a:accent4>
        <a:srgbClr val="CD0D0D"/>
      </a:accent4>
      <a:accent5>
        <a:srgbClr val="680A1D"/>
      </a:accent5>
      <a:accent6>
        <a:srgbClr val="3E92CF"/>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1F497D"/>
        </a:accent1>
        <a:accent2>
          <a:srgbClr val="4F81BD"/>
        </a:accent2>
        <a:accent3>
          <a:srgbClr val="C0504D"/>
        </a:accent3>
        <a:accent4>
          <a:srgbClr val="9BBB59"/>
        </a:accent4>
        <a:accent5>
          <a:srgbClr val="00269E"/>
        </a:accent5>
        <a:accent6>
          <a:srgbClr val="4D4D4D"/>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 name="Custom Color6">
      <a:srgbClr val="8064A2"/>
    </a:custClr>
    <a:custClr name="Custom Color7">
      <a:srgbClr val="4BACC6"/>
    </a:custClr>
    <a:custClr name="Custom Color8">
      <a:srgbClr val="F79646"/>
    </a:custClr>
    <a:custClr name="Custom Color9">
      <a:srgbClr val="EEECE1"/>
    </a:custClr>
  </a:custClrLst>
  <a:extLst>
    <a:ext uri="{05A4C25C-085E-4340-85A3-A5531E510DB2}">
      <thm15:themeFamily xmlns:thm15="http://schemas.microsoft.com/office/thememl/2012/main" name="20210518_HAF_Kickoff_v1.potx" id="{A0B862EF-0DE6-4840-AD4F-1140F8E4C274}" vid="{364821FC-BB00-4440-A08F-FB81417C5FD0}"/>
    </a:ext>
  </a:extLst>
</a:theme>
</file>

<file path=ppt/theme/theme8.xml><?xml version="1.0" encoding="utf-8"?>
<a:theme xmlns:a="http://schemas.openxmlformats.org/drawingml/2006/main" name="6_White">
  <a:themeElements>
    <a:clrScheme name="Official Mass.gov">
      <a:dk1>
        <a:srgbClr val="000000"/>
      </a:dk1>
      <a:lt1>
        <a:srgbClr val="FFFFFF"/>
      </a:lt1>
      <a:dk2>
        <a:srgbClr val="535353"/>
      </a:dk2>
      <a:lt2>
        <a:srgbClr val="F2F2F2"/>
      </a:lt2>
      <a:accent1>
        <a:srgbClr val="14558F"/>
      </a:accent1>
      <a:accent2>
        <a:srgbClr val="388557"/>
      </a:accent2>
      <a:accent3>
        <a:srgbClr val="F6C51B"/>
      </a:accent3>
      <a:accent4>
        <a:srgbClr val="CD0D0D"/>
      </a:accent4>
      <a:accent5>
        <a:srgbClr val="680A1D"/>
      </a:accent5>
      <a:accent6>
        <a:srgbClr val="3E92CF"/>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1F497D"/>
        </a:accent1>
        <a:accent2>
          <a:srgbClr val="4F81BD"/>
        </a:accent2>
        <a:accent3>
          <a:srgbClr val="C0504D"/>
        </a:accent3>
        <a:accent4>
          <a:srgbClr val="9BBB59"/>
        </a:accent4>
        <a:accent5>
          <a:srgbClr val="00269E"/>
        </a:accent5>
        <a:accent6>
          <a:srgbClr val="4D4D4D"/>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 name="Custom Color6">
      <a:srgbClr val="8064A2"/>
    </a:custClr>
    <a:custClr name="Custom Color7">
      <a:srgbClr val="4BACC6"/>
    </a:custClr>
    <a:custClr name="Custom Color8">
      <a:srgbClr val="F79646"/>
    </a:custClr>
    <a:custClr name="Custom Color9">
      <a:srgbClr val="EEECE1"/>
    </a:custClr>
  </a:custClrLst>
  <a:extLst>
    <a:ext uri="{05A4C25C-085E-4340-85A3-A5531E510DB2}">
      <thm15:themeFamily xmlns:thm15="http://schemas.microsoft.com/office/thememl/2012/main" name="20210518_HAF_Kickoff_v1.potx" id="{A0B862EF-0DE6-4840-AD4F-1140F8E4C274}" vid="{364821FC-BB00-4440-A08F-FB81417C5FD0}"/>
    </a:ext>
  </a:extLst>
</a:theme>
</file>

<file path=ppt/theme/theme9.xml><?xml version="1.0" encoding="utf-8"?>
<a:theme xmlns:a="http://schemas.openxmlformats.org/drawingml/2006/main" name="ANF Templates">
  <a:themeElements>
    <a:clrScheme name="Commonwealth">
      <a:dk1>
        <a:srgbClr val="14558F"/>
      </a:dk1>
      <a:lt1>
        <a:srgbClr val="FFFFFF"/>
      </a:lt1>
      <a:dk2>
        <a:srgbClr val="388557"/>
      </a:dk2>
      <a:lt2>
        <a:srgbClr val="E7EEF4"/>
      </a:lt2>
      <a:accent1>
        <a:srgbClr val="F6C51B"/>
      </a:accent1>
      <a:accent2>
        <a:srgbClr val="680A1D"/>
      </a:accent2>
      <a:accent3>
        <a:srgbClr val="535353"/>
      </a:accent3>
      <a:accent4>
        <a:srgbClr val="CD0D0D"/>
      </a:accent4>
      <a:accent5>
        <a:srgbClr val="3E94CF"/>
      </a:accent5>
      <a:accent6>
        <a:srgbClr val="388557"/>
      </a:accent6>
      <a:hlink>
        <a:srgbClr val="0F9ED5"/>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emplate/>
  <TotalTime>10</TotalTime>
  <Words>2826</Words>
  <Application>Microsoft Office PowerPoint</Application>
  <PresentationFormat>Widescreen</PresentationFormat>
  <Paragraphs>302</Paragraphs>
  <Slides>33</Slides>
  <Notes>5</Notes>
  <HiddenSlides>0</HiddenSlides>
  <MMClips>0</MMClips>
  <ScaleCrop>false</ScaleCrop>
  <HeadingPairs>
    <vt:vector size="8" baseType="variant">
      <vt:variant>
        <vt:lpstr>Fonts Used</vt:lpstr>
      </vt:variant>
      <vt:variant>
        <vt:i4>12</vt:i4>
      </vt:variant>
      <vt:variant>
        <vt:lpstr>Theme</vt:lpstr>
      </vt:variant>
      <vt:variant>
        <vt:i4>10</vt:i4>
      </vt:variant>
      <vt:variant>
        <vt:lpstr>Embedded OLE Servers</vt:lpstr>
      </vt:variant>
      <vt:variant>
        <vt:i4>1</vt:i4>
      </vt:variant>
      <vt:variant>
        <vt:lpstr>Slide Titles</vt:lpstr>
      </vt:variant>
      <vt:variant>
        <vt:i4>33</vt:i4>
      </vt:variant>
    </vt:vector>
  </HeadingPairs>
  <TitlesOfParts>
    <vt:vector size="56" baseType="lpstr">
      <vt:lpstr>Aptos</vt:lpstr>
      <vt:lpstr>Aptos Display</vt:lpstr>
      <vt:lpstr>Arial</vt:lpstr>
      <vt:lpstr>Arial (Headings)</vt:lpstr>
      <vt:lpstr>Calibri</vt:lpstr>
      <vt:lpstr>Georgia</vt:lpstr>
      <vt:lpstr>Gill Sans MT</vt:lpstr>
      <vt:lpstr>Graphik Light</vt:lpstr>
      <vt:lpstr>Roboto</vt:lpstr>
      <vt:lpstr>Segoe UI</vt:lpstr>
      <vt:lpstr>Symbol</vt:lpstr>
      <vt:lpstr>Wingdings</vt:lpstr>
      <vt:lpstr>White</vt:lpstr>
      <vt:lpstr>2_White</vt:lpstr>
      <vt:lpstr>1_White</vt:lpstr>
      <vt:lpstr>3_White</vt:lpstr>
      <vt:lpstr>4_White</vt:lpstr>
      <vt:lpstr>5_White</vt:lpstr>
      <vt:lpstr>10_White</vt:lpstr>
      <vt:lpstr>6_White</vt:lpstr>
      <vt:lpstr>ANF Templates</vt:lpstr>
      <vt:lpstr>Office Theme</vt:lpstr>
      <vt:lpstr>think-cell Slide</vt:lpstr>
      <vt:lpstr>Office for Refugees and Immigrants (ORI)  Know Your Rights (Updated)</vt:lpstr>
      <vt:lpstr>Overview of Department of Homeland Security</vt:lpstr>
      <vt:lpstr>Interactions with Immigration Enforcement</vt:lpstr>
      <vt:lpstr>Overview of ICE Authority </vt:lpstr>
      <vt:lpstr>Basic Rules Surrounding ICE Authority</vt:lpstr>
      <vt:lpstr>Rules Surrounding ICE warrants</vt:lpstr>
      <vt:lpstr>ICE Warrant Requirements – Basic Rules</vt:lpstr>
      <vt:lpstr>Judicial Warrants versus ICE Administrative Warrants</vt:lpstr>
      <vt:lpstr>State Judicial Warrants</vt:lpstr>
      <vt:lpstr>State Judicial Warrants - (continued)</vt:lpstr>
      <vt:lpstr>If Immigration Comes to Your Home</vt:lpstr>
      <vt:lpstr>General Rules &amp; Requirements of ICE</vt:lpstr>
      <vt:lpstr>ICE arrests Outside a Home, Without a Warrant</vt:lpstr>
      <vt:lpstr>Does ICE have to show an administrative warrant?</vt:lpstr>
      <vt:lpstr>Massachusetts State Executive Orders on Civil ICE Enforcement</vt:lpstr>
      <vt:lpstr>Key Definitions</vt:lpstr>
      <vt:lpstr>Rights and Responsibilities of Bystanders</vt:lpstr>
      <vt:lpstr>Helpful Bystander Actions</vt:lpstr>
      <vt:lpstr>See Something, Say Something </vt:lpstr>
      <vt:lpstr>Know Your Rights Cards </vt:lpstr>
      <vt:lpstr>ORI Legal Services</vt:lpstr>
      <vt:lpstr>Habeas Background</vt:lpstr>
      <vt:lpstr>Habeas Project</vt:lpstr>
      <vt:lpstr>Legal Representation Fund</vt:lpstr>
      <vt:lpstr>MA Access to Counsel Initative (MACI)</vt:lpstr>
      <vt:lpstr>For Families at risk of Homelessness or Homeless:  Virtual Legal Consultations</vt:lpstr>
      <vt:lpstr>Other Questions</vt:lpstr>
      <vt:lpstr>Protecting your assets: Homes, Bank Accounts and Businesses</vt:lpstr>
      <vt:lpstr>At risk?  Make A Safety Plan</vt:lpstr>
      <vt:lpstr>Basics of Family Preparedness</vt:lpstr>
      <vt:lpstr>Resources</vt:lpstr>
      <vt:lpstr>Additional Immigration Legal Resources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Office for Refugees and Immigrants</dc:title>
  <dc:creator>Office of Refugees and Immigrants</dc:creator>
  <cp:lastModifiedBy>Kane, Sue</cp:lastModifiedBy>
  <cp:revision>2</cp:revision>
  <dcterms:created xsi:type="dcterms:W3CDTF">2026-03-16T15:05:42Z</dcterms:created>
  <dcterms:modified xsi:type="dcterms:W3CDTF">2026-03-19T13:12:38Z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FBBBE4A5-7751-4337-AF0E-F80CB75C639D</vt:lpwstr>
  </property>
  <property fmtid="{D5CDD505-2E9C-101B-9397-08002B2CF9AE}" pid="3" name="ArticulatePath">
    <vt:lpwstr>Know Your Rights MTF WI26 presentation</vt:lpwstr>
  </property>
</Properties>
</file>